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67EF7A9-83FB-4D05-A5FA-5F4A763882A1}" type="datetimeFigureOut">
              <a:rPr lang="es-MX" smtClean="0"/>
              <a:t>30/05/2017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AA5CCAF-0AA4-4A04-8089-908E6C9B3DC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0" dirty="0"/>
              <a:t>Plataforma Hibrida de Procesamiento Paralelo (PHPP)</a:t>
            </a:r>
            <a:br>
              <a:rPr lang="es-MX" b="0" dirty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Análisis</a:t>
            </a:r>
            <a:r>
              <a:rPr lang="en-US" dirty="0"/>
              <a:t> </a:t>
            </a:r>
            <a:r>
              <a:rPr lang="en-US" dirty="0" smtClean="0"/>
              <a:t>nu</a:t>
            </a:r>
            <a:r>
              <a:rPr lang="es-MX" dirty="0" err="1" smtClean="0"/>
              <a:t>mérico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s-MX" dirty="0" err="1"/>
              <a:t>ó</a:t>
            </a:r>
            <a:r>
              <a:rPr lang="es-MX" dirty="0" err="1" smtClean="0"/>
              <a:t>mputo</a:t>
            </a:r>
            <a:r>
              <a:rPr lang="en-US" dirty="0" smtClean="0"/>
              <a:t> </a:t>
            </a:r>
            <a:r>
              <a:rPr lang="es-MX" dirty="0"/>
              <a:t>c</a:t>
            </a:r>
            <a:r>
              <a:rPr lang="es-MX" dirty="0" smtClean="0"/>
              <a:t>ientífico</a:t>
            </a:r>
            <a:endParaRPr lang="es-MX" dirty="0"/>
          </a:p>
          <a:p>
            <a:endParaRPr lang="en-US" dirty="0"/>
          </a:p>
          <a:p>
            <a:r>
              <a:rPr lang="en-US" dirty="0" smtClean="0"/>
              <a:t>Equipo_6</a:t>
            </a:r>
          </a:p>
          <a:p>
            <a:endParaRPr lang="en-U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/>
          <a:lstStyle/>
          <a:p>
            <a:r>
              <a:rPr lang="en-US" dirty="0" err="1" smtClean="0"/>
              <a:t>Generalidades</a:t>
            </a:r>
            <a:endParaRPr lang="en-US" dirty="0"/>
          </a:p>
          <a:p>
            <a:r>
              <a:rPr lang="en-US" dirty="0" err="1" smtClean="0"/>
              <a:t>Obetivo</a:t>
            </a:r>
            <a:endParaRPr lang="en-US" dirty="0" smtClean="0"/>
          </a:p>
          <a:p>
            <a:r>
              <a:rPr lang="en-US" dirty="0" err="1" smtClean="0"/>
              <a:t>Problema</a:t>
            </a:r>
            <a:endParaRPr lang="en-US" dirty="0" smtClean="0"/>
          </a:p>
        </p:txBody>
      </p:sp>
      <p:pic>
        <p:nvPicPr>
          <p:cNvPr id="1026" name="Picture 2" descr="C:\Users\FORANEA110\Desktop\METODOS_NUMERICOS\Trabajo_escrito\SV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01548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VIDIA CU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88840"/>
            <a:ext cx="656712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IGITALIZAR DOCUMENTOS SCANNER PERSO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8100392" cy="41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/>
          <a:lstStyle/>
          <a:p>
            <a:r>
              <a:rPr lang="en-US" dirty="0" err="1" smtClean="0"/>
              <a:t>Motivación</a:t>
            </a:r>
            <a:endParaRPr lang="en-US" dirty="0" smtClean="0"/>
          </a:p>
          <a:p>
            <a:r>
              <a:rPr lang="en-US" dirty="0" smtClean="0"/>
              <a:t>Inputs</a:t>
            </a:r>
          </a:p>
          <a:p>
            <a:endParaRPr lang="es-MX" dirty="0"/>
          </a:p>
        </p:txBody>
      </p:sp>
      <p:pic>
        <p:nvPicPr>
          <p:cNvPr id="2052" name="Picture 4" descr="Image result for NVIDIA CUDA 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4762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thon R cu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79003"/>
            <a:ext cx="33432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273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FORANEA110\Desktop\METODOS_NUMERICOS\Trabajo_escrito\tesla_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83" y="1480501"/>
            <a:ext cx="4959077" cy="515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Multiple Instruction stream, Single Data stream (MISD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1900" dirty="0"/>
              <a:t>Device 0: "GeForce GTX 970M"</a:t>
            </a:r>
            <a:endParaRPr lang="en-US" sz="1900" dirty="0"/>
          </a:p>
          <a:p>
            <a:r>
              <a:rPr lang="en-US" sz="1900" dirty="0"/>
              <a:t>CUDA Driver Version / Runtime Version 8.0 / 8.0 </a:t>
            </a:r>
            <a:endParaRPr lang="en-US" sz="1900" dirty="0"/>
          </a:p>
          <a:p>
            <a:r>
              <a:rPr lang="en-US" sz="1900" dirty="0"/>
              <a:t>Warp size: 32</a:t>
            </a:r>
            <a:endParaRPr lang="en-US" sz="1900" dirty="0"/>
          </a:p>
          <a:p>
            <a:pPr fontAlgn="base"/>
            <a:r>
              <a:rPr lang="en-US" sz="1900" dirty="0"/>
              <a:t>Maximum number of threads per multiprocessor: 2048</a:t>
            </a:r>
          </a:p>
          <a:p>
            <a:pPr fontAlgn="base"/>
            <a:r>
              <a:rPr lang="en-US" sz="1900" dirty="0"/>
              <a:t>Maximum number of threads per block: 1024</a:t>
            </a:r>
          </a:p>
          <a:p>
            <a:pPr fontAlgn="base"/>
            <a:r>
              <a:rPr lang="en-US" sz="1900" dirty="0"/>
              <a:t>Max dimension size of a thread block (</a:t>
            </a:r>
            <a:r>
              <a:rPr lang="en-US" sz="1900" dirty="0" err="1"/>
              <a:t>x,y,z</a:t>
            </a:r>
            <a:r>
              <a:rPr lang="en-US" sz="1900" dirty="0"/>
              <a:t>): (1024, 1024, 64)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lh4.googleusercontent.com/V4R3STafS0ZPW5DEv_Q0kJlhKyyXXi1gJM5XatKHZpbcj75mruF5f3rbQz8ZrHJGXAglRYxz_-oGjUjb5VvxGwCWi956rRK3Fbwp900Fq-oV5Q-MC2t-SHIOq-j3ld_A3uSyyrhtM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4464496" cy="34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0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7239000" cy="6051072"/>
          </a:xfrm>
        </p:spPr>
        <p:txBody>
          <a:bodyPr/>
          <a:lstStyle/>
          <a:p>
            <a:r>
              <a:rPr lang="en-US" dirty="0" smtClean="0"/>
              <a:t>Code</a:t>
            </a:r>
          </a:p>
          <a:p>
            <a:r>
              <a:rPr lang="en-US" dirty="0" err="1" smtClean="0"/>
              <a:t>Resultados</a:t>
            </a:r>
            <a:endParaRPr lang="es-MX" dirty="0"/>
          </a:p>
        </p:txBody>
      </p:sp>
      <p:pic>
        <p:nvPicPr>
          <p:cNvPr id="3074" name="Picture 2" descr="C:\wmno\analisis-numerico-computo-cientifico\MNO\proyecto_final\MNO_2017\proyectos\equipos\equipo_6\images\heterogeneous-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1279"/>
            <a:ext cx="41148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ORANEA110\Desktop\METODOS_NUMERICOS\Trabajo_escrito\tesla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41" y="1844824"/>
            <a:ext cx="373033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ORANEA110\Desktop\METODOS_NUMERICOS\Trabajo_escrito\tesla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6" y="1815124"/>
            <a:ext cx="3580953" cy="37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/>
          <a:lstStyle/>
          <a:p>
            <a:r>
              <a:rPr lang="en-US" dirty="0" err="1" smtClean="0"/>
              <a:t>Conclusiones</a:t>
            </a:r>
            <a:endParaRPr lang="es-MX" dirty="0"/>
          </a:p>
        </p:txBody>
      </p:sp>
      <p:pic>
        <p:nvPicPr>
          <p:cNvPr id="4098" name="Picture 2" descr="Floating-Point Operations per Second for the CPU and GPU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7644"/>
            <a:ext cx="7908072" cy="41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ycu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38531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artificial intelligence image recog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04" name="Picture 8" descr="Image result for artificial intelligence image recog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76674"/>
            <a:ext cx="5905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3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7239000" cy="583504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654" y="-9894"/>
            <a:ext cx="12209589" cy="68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9552" y="4857551"/>
            <a:ext cx="6105326" cy="92333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Muchas Gracias!!!!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95</TotalTime>
  <Words>90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Opulento</vt:lpstr>
      <vt:lpstr>Plataforma Hibrida de Procesamiento Paralelo (PHPP)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Hibrida de Procesamiento Paralelo (PHPP)</dc:title>
  <dc:creator>FORANEA110</dc:creator>
  <cp:lastModifiedBy>FORANEA110</cp:lastModifiedBy>
  <cp:revision>8</cp:revision>
  <dcterms:created xsi:type="dcterms:W3CDTF">2017-05-30T17:58:03Z</dcterms:created>
  <dcterms:modified xsi:type="dcterms:W3CDTF">2017-05-30T23:26:10Z</dcterms:modified>
</cp:coreProperties>
</file>