
<file path=[Content_Types].xml><?xml version="1.0" encoding="utf-8"?>
<Types xmlns="http://schemas.openxmlformats.org/package/2006/content-types">
  <Override PartName="/_rels/.rels" ContentType="application/vnd.openxmlformats-package.relationships+xml"/>
  <Override PartName="/ppt/notesSlides/_rels/notesSlide15.xml.rels" ContentType="application/vnd.openxmlformats-package.relationships+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70.png" ContentType="image/png"/>
  <Override PartName="/ppt/media/image68.png" ContentType="image/png"/>
  <Override PartName="/ppt/media/image67.wmf" ContentType="image/x-wmf"/>
  <Override PartName="/ppt/media/image66.png" ContentType="image/png"/>
  <Override PartName="/ppt/media/image65.png" ContentType="image/png"/>
  <Override PartName="/ppt/media/image64.png" ContentType="image/png"/>
  <Override PartName="/ppt/media/image63.png" ContentType="image/png"/>
  <Override PartName="/ppt/media/image62.png" ContentType="image/png"/>
  <Override PartName="/ppt/media/image61.png" ContentType="image/png"/>
  <Override PartName="/ppt/media/image60.png" ContentType="image/png"/>
  <Override PartName="/ppt/media/image50.png" ContentType="image/png"/>
  <Override PartName="/ppt/media/image49.png" ContentType="image/png"/>
  <Override PartName="/ppt/media/image48.png" ContentType="image/png"/>
  <Override PartName="/ppt/media/image47.png" ContentType="image/png"/>
  <Override PartName="/ppt/media/image20.png" ContentType="image/png"/>
  <Override PartName="/ppt/media/image55.png" ContentType="image/png"/>
  <Override PartName="/ppt/media/image5.png" ContentType="image/png"/>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54.png" ContentType="image/png"/>
  <Override PartName="/ppt/media/image4.png" ContentType="image/png"/>
  <Override PartName="/ppt/media/image39.png" ContentType="image/png"/>
  <Override PartName="/ppt/media/image53.png" ContentType="image/png"/>
  <Override PartName="/ppt/media/image3.png" ContentType="image/png"/>
  <Override PartName="/ppt/media/image38.png" ContentType="image/png"/>
  <Override PartName="/ppt/media/image22.png" ContentType="image/png"/>
  <Override PartName="/ppt/media/image57.png" ContentType="image/png"/>
  <Override PartName="/ppt/media/image7.png" ContentType="image/png"/>
  <Override PartName="/ppt/media/image52.png" ContentType="image/png"/>
  <Override PartName="/ppt/media/image2.png" ContentType="image/png"/>
  <Override PartName="/ppt/media/image37.png" ContentType="image/png"/>
  <Override PartName="/ppt/media/image21.png" ContentType="image/png"/>
  <Override PartName="/ppt/media/image56.png" ContentType="image/png"/>
  <Override PartName="/ppt/media/image6.png" ContentType="image/png"/>
  <Override PartName="/ppt/media/image51.png" ContentType="image/png"/>
  <Override PartName="/ppt/media/image1.png" ContentType="image/png"/>
  <Override PartName="/ppt/media/image36.png" ContentType="image/png"/>
  <Override PartName="/ppt/media/image58.png" ContentType="image/png"/>
  <Override PartName="/ppt/media/image8.png" ContentType="image/png"/>
  <Override PartName="/ppt/media/image23.png" ContentType="image/png"/>
  <Override PartName="/ppt/media/image69.png" ContentType="image/png"/>
  <Override PartName="/ppt/media/image10.png" ContentType="image/png"/>
  <Override PartName="/ppt/media/image59.png" ContentType="image/png"/>
  <Override PartName="/ppt/media/image9.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a:t>
            </a:r>
            <a:r>
              <a:rPr b="0" lang="en-US" sz="2000" spc="-1" strike="noStrike">
                <a:solidFill>
                  <a:srgbClr val="000000"/>
                </a:solidFill>
                <a:uFill>
                  <a:solidFill>
                    <a:srgbClr val="ffffff"/>
                  </a:solidFill>
                </a:uFill>
                <a:latin typeface="Arial"/>
              </a:rPr>
              <a:t>edit </a:t>
            </a:r>
            <a:r>
              <a:rPr b="0" lang="en-US" sz="2000" spc="-1" strike="noStrike">
                <a:solidFill>
                  <a:srgbClr val="000000"/>
                </a:solidFill>
                <a:uFill>
                  <a:solidFill>
                    <a:srgbClr val="ffffff"/>
                  </a:solidFill>
                </a:uFill>
                <a:latin typeface="Arial"/>
              </a:rPr>
              <a:t>the </a:t>
            </a:r>
            <a:r>
              <a:rPr b="0" lang="en-US" sz="2000" spc="-1" strike="noStrike">
                <a:solidFill>
                  <a:srgbClr val="000000"/>
                </a:solidFill>
                <a:uFill>
                  <a:solidFill>
                    <a:srgbClr val="ffffff"/>
                  </a:solidFill>
                </a:uFill>
                <a:latin typeface="Arial"/>
              </a:rPr>
              <a:t>notes </a:t>
            </a:r>
            <a:r>
              <a:rPr b="0" lang="en-US" sz="2000" spc="-1" strike="noStrike">
                <a:solidFill>
                  <a:srgbClr val="000000"/>
                </a:solidFill>
                <a:uFill>
                  <a:solidFill>
                    <a:srgbClr val="ffffff"/>
                  </a:solidFill>
                </a:uFill>
                <a:latin typeface="Arial"/>
              </a:rPr>
              <a:t>format</a:t>
            </a:r>
            <a:endParaRPr b="0" lang="en-US" sz="2000" spc="-1" strike="noStrike">
              <a:solidFill>
                <a:srgbClr val="000000"/>
              </a:solidFill>
              <a:uFill>
                <a:solidFill>
                  <a:srgbClr val="ffffff"/>
                </a:solidFill>
              </a:uFill>
              <a:latin typeface="Arial"/>
            </a:endParaRPr>
          </a:p>
        </p:txBody>
      </p:sp>
      <p:sp>
        <p:nvSpPr>
          <p:cNvPr id="73"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74"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75"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76" name="PlaceHolder 5"/>
          <p:cNvSpPr>
            <a:spLocks noGrp="1"/>
          </p:cNvSpPr>
          <p:nvPr>
            <p:ph type="sldNum"/>
          </p:nvPr>
        </p:nvSpPr>
        <p:spPr>
          <a:xfrm>
            <a:off x="4399200" y="9555480"/>
            <a:ext cx="3372840" cy="502560"/>
          </a:xfrm>
          <a:prstGeom prst="rect">
            <a:avLst/>
          </a:prstGeom>
        </p:spPr>
        <p:txBody>
          <a:bodyPr lIns="0" rIns="0" tIns="0" bIns="0" anchor="b"/>
          <a:p>
            <a:pPr algn="r"/>
            <a:fld id="{52C65AB7-F26A-41D1-9CE4-8C78D1E56693}" type="slidenum">
              <a:rPr b="0" lang="en-US" sz="1400" spc="-1" strike="noStrike">
                <a:solidFill>
                  <a:srgbClr val="000000"/>
                </a:solidFill>
                <a:uFill>
                  <a:solidFill>
                    <a:srgbClr val="ffffff"/>
                  </a:solidFill>
                </a:uFill>
                <a:latin typeface="Times New Roman"/>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body"/>
          </p:nvPr>
        </p:nvSpPr>
        <p:spPr>
          <a:xfrm>
            <a:off x="685800" y="4343400"/>
            <a:ext cx="5485680" cy="4114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92"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82712883-29B6-4588-B688-922F30A812DA}" type="slidenum">
              <a:rPr b="0" lang="en-US" sz="1200" spc="-1" strike="noStrike">
                <a:solidFill>
                  <a:srgbClr val="000000"/>
                </a:solidFill>
                <a:uFill>
                  <a:solidFill>
                    <a:srgbClr val="ffffff"/>
                  </a:solidFill>
                </a:uFill>
                <a:latin typeface="+mn-lt"/>
                <a:ea typeface="+mn-ea"/>
              </a:rPr>
              <a:t>1</a:t>
            </a:fld>
            <a:endParaRPr b="0" lang="en-US" sz="1800" spc="-1" strike="noStrike">
              <a:solidFill>
                <a:srgbClr val="000000"/>
              </a:solidFill>
              <a:uFill>
                <a:solidFill>
                  <a:srgbClr val="ffffff"/>
                </a:solidFill>
              </a:u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body"/>
          </p:nvPr>
        </p:nvSpPr>
        <p:spPr>
          <a:xfrm>
            <a:off x="685800" y="4343400"/>
            <a:ext cx="5485680" cy="4114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94"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D7DDD8F3-1905-4333-A110-45FB8A8E0793}" type="slidenum">
              <a:rPr b="0" lang="en-US" sz="1200" spc="-1" strike="noStrike">
                <a:solidFill>
                  <a:srgbClr val="000000"/>
                </a:solidFill>
                <a:uFill>
                  <a:solidFill>
                    <a:srgbClr val="ffffff"/>
                  </a:solidFill>
                </a:uFill>
                <a:latin typeface="+mn-lt"/>
                <a:ea typeface="+mn-ea"/>
              </a:rPr>
              <a:t>1</a:t>
            </a:fld>
            <a:endParaRPr b="0" lang="en-US" sz="1800" spc="-1" strike="noStrike">
              <a:solidFill>
                <a:srgbClr val="000000"/>
              </a:solidFill>
              <a:uFill>
                <a:solidFill>
                  <a:srgbClr val="ffffff"/>
                </a:solidFill>
              </a:u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body"/>
          </p:nvPr>
        </p:nvSpPr>
        <p:spPr>
          <a:xfrm>
            <a:off x="685800" y="4343400"/>
            <a:ext cx="5485680" cy="4114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96"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697431D3-09EF-4E8C-8D5C-EA3014A2CD40}" type="slidenum">
              <a:rPr b="0" lang="en-US" sz="1200" spc="-1" strike="noStrike">
                <a:solidFill>
                  <a:srgbClr val="000000"/>
                </a:solidFill>
                <a:uFill>
                  <a:solidFill>
                    <a:srgbClr val="ffffff"/>
                  </a:solidFill>
                </a:uFill>
                <a:latin typeface="+mn-lt"/>
                <a:ea typeface="+mn-ea"/>
              </a:rPr>
              <a:t>1</a:t>
            </a:fld>
            <a:endParaRPr b="0" lang="en-US" sz="1800" spc="-1" strike="noStrike">
              <a:solidFill>
                <a:srgbClr val="000000"/>
              </a:solidFill>
              <a:uFill>
                <a:solidFill>
                  <a:srgbClr val="ffffff"/>
                </a:solidFill>
              </a:u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body"/>
          </p:nvPr>
        </p:nvSpPr>
        <p:spPr>
          <a:xfrm>
            <a:off x="685800" y="4343400"/>
            <a:ext cx="5485680" cy="4114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98"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7731F821-F52F-4BBC-B63A-6B978F63B422}" type="slidenum">
              <a:rPr b="0" lang="en-US" sz="1200" spc="-1" strike="noStrike">
                <a:solidFill>
                  <a:srgbClr val="000000"/>
                </a:solidFill>
                <a:uFill>
                  <a:solidFill>
                    <a:srgbClr val="ffffff"/>
                  </a:solidFill>
                </a:uFill>
                <a:latin typeface="+mn-lt"/>
                <a:ea typeface="+mn-ea"/>
              </a:rPr>
              <a:t>1</a:t>
            </a:fld>
            <a:endParaRPr b="0" lang="en-US" sz="1800" spc="-1" strike="noStrike">
              <a:solidFill>
                <a:srgbClr val="000000"/>
              </a:solidFill>
              <a:uFill>
                <a:solidFill>
                  <a:srgbClr val="ffffff"/>
                </a:solidFill>
              </a:u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body"/>
          </p:nvPr>
        </p:nvSpPr>
        <p:spPr>
          <a:xfrm>
            <a:off x="685800" y="4343400"/>
            <a:ext cx="5485680" cy="4114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00"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03524084-A902-43BF-8E72-1745B8B6BECF}" type="slidenum">
              <a:rPr b="0" lang="en-US" sz="1200" spc="-1" strike="noStrike">
                <a:solidFill>
                  <a:srgbClr val="000000"/>
                </a:solidFill>
                <a:uFill>
                  <a:solidFill>
                    <a:srgbClr val="ffffff"/>
                  </a:solidFill>
                </a:uFill>
                <a:latin typeface="+mn-lt"/>
                <a:ea typeface="+mn-ea"/>
              </a:rPr>
              <a:t>1</a:t>
            </a:fld>
            <a:endParaRPr b="0" lang="en-US" sz="1800" spc="-1" strike="noStrike">
              <a:solidFill>
                <a:srgbClr val="000000"/>
              </a:solidFill>
              <a:uFill>
                <a:solidFill>
                  <a:srgbClr val="ffffff"/>
                </a:solidFill>
              </a:u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body"/>
          </p:nvPr>
        </p:nvSpPr>
        <p:spPr>
          <a:xfrm>
            <a:off x="685800" y="4343400"/>
            <a:ext cx="5485680" cy="4114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02"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77A6EF45-E654-4DA2-B7A2-79117DC7BE72}"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body"/>
          </p:nvPr>
        </p:nvSpPr>
        <p:spPr>
          <a:xfrm>
            <a:off x="685800" y="4343400"/>
            <a:ext cx="5485680" cy="4114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76"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835279D3-2444-4859-AD8B-DB919CDB01A0}" type="slidenum">
              <a:rPr b="0" lang="en-US" sz="1200" spc="-1" strike="noStrike">
                <a:solidFill>
                  <a:srgbClr val="000000"/>
                </a:solidFill>
                <a:uFill>
                  <a:solidFill>
                    <a:srgbClr val="ffffff"/>
                  </a:solidFill>
                </a:uFill>
                <a:latin typeface="+mn-lt"/>
                <a:ea typeface="+mn-ea"/>
              </a:rPr>
              <a:t>1</a:t>
            </a:fld>
            <a:endParaRPr b="0" lang="en-US" sz="18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body"/>
          </p:nvPr>
        </p:nvSpPr>
        <p:spPr>
          <a:xfrm>
            <a:off x="685800" y="4343400"/>
            <a:ext cx="5485680" cy="4114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78"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60C31731-416B-4355-A2A4-F7677D955FA4}" type="slidenum">
              <a:rPr b="0" lang="en-US" sz="1200" spc="-1" strike="noStrike">
                <a:solidFill>
                  <a:srgbClr val="000000"/>
                </a:solidFill>
                <a:uFill>
                  <a:solidFill>
                    <a:srgbClr val="ffffff"/>
                  </a:solidFill>
                </a:uFill>
                <a:latin typeface="+mn-lt"/>
                <a:ea typeface="+mn-ea"/>
              </a:rPr>
              <a:t>1</a:t>
            </a:fld>
            <a:endParaRPr b="0" lang="en-US" sz="18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body"/>
          </p:nvPr>
        </p:nvSpPr>
        <p:spPr>
          <a:xfrm>
            <a:off x="685800" y="4343400"/>
            <a:ext cx="5485680" cy="4114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80"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623353B6-3C86-4556-8BE3-EE3A6602A5B9}" type="slidenum">
              <a:rPr b="0" lang="en-US" sz="1200" spc="-1" strike="noStrike">
                <a:solidFill>
                  <a:srgbClr val="000000"/>
                </a:solidFill>
                <a:uFill>
                  <a:solidFill>
                    <a:srgbClr val="ffffff"/>
                  </a:solidFill>
                </a:uFill>
                <a:latin typeface="+mn-lt"/>
                <a:ea typeface="+mn-ea"/>
              </a:rPr>
              <a:t>1</a:t>
            </a:fld>
            <a:endParaRPr b="0" lang="en-US" sz="180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body"/>
          </p:nvPr>
        </p:nvSpPr>
        <p:spPr>
          <a:xfrm>
            <a:off x="685800" y="4343400"/>
            <a:ext cx="5485680" cy="4114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82"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40EDE254-8E9E-427E-9B67-29FDA9AE47F9}" type="slidenum">
              <a:rPr b="0" lang="en-US" sz="1200" spc="-1" strike="noStrike">
                <a:solidFill>
                  <a:srgbClr val="000000"/>
                </a:solidFill>
                <a:uFill>
                  <a:solidFill>
                    <a:srgbClr val="ffffff"/>
                  </a:solidFill>
                </a:uFill>
                <a:latin typeface="+mn-lt"/>
                <a:ea typeface="+mn-ea"/>
              </a:rPr>
              <a:t>1</a:t>
            </a:fld>
            <a:endParaRPr b="0" lang="en-US" sz="1800" spc="-1" strike="noStrike">
              <a:solidFill>
                <a:srgbClr val="000000"/>
              </a:solidFill>
              <a:uFill>
                <a:solidFill>
                  <a:srgbClr val="ffffff"/>
                </a:solidFill>
              </a:u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body"/>
          </p:nvPr>
        </p:nvSpPr>
        <p:spPr>
          <a:xfrm>
            <a:off x="685800" y="4343400"/>
            <a:ext cx="5485680" cy="4114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84"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CD684C66-6A1E-4A78-9A04-00DC9D9DEC2E}" type="slidenum">
              <a:rPr b="0" lang="en-US" sz="1200" spc="-1" strike="noStrike">
                <a:solidFill>
                  <a:srgbClr val="000000"/>
                </a:solidFill>
                <a:uFill>
                  <a:solidFill>
                    <a:srgbClr val="ffffff"/>
                  </a:solidFill>
                </a:uFill>
                <a:latin typeface="+mn-lt"/>
                <a:ea typeface="+mn-ea"/>
              </a:rPr>
              <a:t>1</a:t>
            </a:fld>
            <a:endParaRPr b="0" lang="en-US" sz="1800" spc="-1" strike="noStrike">
              <a:solidFill>
                <a:srgbClr val="000000"/>
              </a:solidFill>
              <a:uFill>
                <a:solidFill>
                  <a:srgbClr val="ffffff"/>
                </a:solidFill>
              </a:u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body"/>
          </p:nvPr>
        </p:nvSpPr>
        <p:spPr>
          <a:xfrm>
            <a:off x="685800" y="4343400"/>
            <a:ext cx="5485680" cy="4114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86"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A63F6BD1-58FF-4940-8378-DAA7EF91085D}" type="slidenum">
              <a:rPr b="0" lang="en-US" sz="1200" spc="-1" strike="noStrike">
                <a:solidFill>
                  <a:srgbClr val="000000"/>
                </a:solidFill>
                <a:uFill>
                  <a:solidFill>
                    <a:srgbClr val="ffffff"/>
                  </a:solidFill>
                </a:uFill>
                <a:latin typeface="+mn-lt"/>
                <a:ea typeface="+mn-ea"/>
              </a:rPr>
              <a:t>1</a:t>
            </a:fld>
            <a:endParaRPr b="0" lang="en-US" sz="1800" spc="-1" strike="noStrike">
              <a:solidFill>
                <a:srgbClr val="000000"/>
              </a:solidFill>
              <a:uFill>
                <a:solidFill>
                  <a:srgbClr val="ffffff"/>
                </a:solidFill>
              </a:u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body"/>
          </p:nvPr>
        </p:nvSpPr>
        <p:spPr>
          <a:xfrm>
            <a:off x="685800" y="4343400"/>
            <a:ext cx="5485680" cy="4114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88"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EA8511CB-591E-42A1-94CD-818DE8603FA0}" type="slidenum">
              <a:rPr b="0" lang="en-US" sz="1200" spc="-1" strike="noStrike">
                <a:solidFill>
                  <a:srgbClr val="000000"/>
                </a:solidFill>
                <a:uFill>
                  <a:solidFill>
                    <a:srgbClr val="ffffff"/>
                  </a:solidFill>
                </a:uFill>
                <a:latin typeface="+mn-lt"/>
                <a:ea typeface="+mn-ea"/>
              </a:rPr>
              <a:t>1</a:t>
            </a:fld>
            <a:endParaRPr b="0" lang="en-US" sz="1800" spc="-1" strike="noStrike">
              <a:solidFill>
                <a:srgbClr val="000000"/>
              </a:solidFill>
              <a:uFill>
                <a:solidFill>
                  <a:srgbClr val="ffffff"/>
                </a:solidFill>
              </a:u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body"/>
          </p:nvPr>
        </p:nvSpPr>
        <p:spPr>
          <a:xfrm>
            <a:off x="685800" y="4343400"/>
            <a:ext cx="5485680" cy="4114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90"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A607BA10-8AA2-4BD2-A8EB-9D5615084F5B}" type="slidenum">
              <a:rPr b="0" lang="en-US" sz="1200" spc="-1" strike="noStrike">
                <a:solidFill>
                  <a:srgbClr val="000000"/>
                </a:solidFill>
                <a:uFill>
                  <a:solidFill>
                    <a:srgbClr val="ffffff"/>
                  </a:solidFill>
                </a:uFill>
                <a:latin typeface="+mn-lt"/>
                <a:ea typeface="+mn-ea"/>
              </a:rPr>
              <a:t>1</a:t>
            </a:fld>
            <a:endParaRPr b="0" lang="en-US"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079000" y="1604520"/>
            <a:ext cx="4984920" cy="3977280"/>
          </a:xfrm>
          <a:prstGeom prst="rect">
            <a:avLst/>
          </a:prstGeom>
          <a:ln>
            <a:noFill/>
          </a:ln>
        </p:spPr>
      </p:pic>
      <p:pic>
        <p:nvPicPr>
          <p:cNvPr id="35"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079000" y="1604520"/>
            <a:ext cx="4984920" cy="3977280"/>
          </a:xfrm>
          <a:prstGeom prst="rect">
            <a:avLst/>
          </a:prstGeom>
          <a:ln>
            <a:noFill/>
          </a:ln>
        </p:spPr>
      </p:pic>
      <p:pic>
        <p:nvPicPr>
          <p:cNvPr id="71"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880" cy="11422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a:t>
            </a:r>
            <a:r>
              <a:rPr b="0" lang="en-US" sz="4400" spc="-1" strike="noStrike">
                <a:solidFill>
                  <a:srgbClr val="000000"/>
                </a:solidFill>
                <a:uFill>
                  <a:solidFill>
                    <a:srgbClr val="ffffff"/>
                  </a:solidFill>
                </a:uFill>
                <a:latin typeface="Arial"/>
              </a:rPr>
              <a:t>k to </a:t>
            </a:r>
            <a:r>
              <a:rPr b="0" lang="en-US" sz="4400" spc="-1" strike="noStrike">
                <a:solidFill>
                  <a:srgbClr val="000000"/>
                </a:solidFill>
                <a:uFill>
                  <a:solidFill>
                    <a:srgbClr val="ffffff"/>
                  </a:solidFill>
                </a:uFill>
                <a:latin typeface="Arial"/>
              </a:rPr>
              <a:t>edit </a:t>
            </a:r>
            <a:r>
              <a:rPr b="0" lang="en-US" sz="4400" spc="-1" strike="noStrike">
                <a:solidFill>
                  <a:srgbClr val="000000"/>
                </a:solidFill>
                <a:uFill>
                  <a:solidFill>
                    <a:srgbClr val="ffffff"/>
                  </a:solidFill>
                </a:uFill>
                <a:latin typeface="Arial"/>
              </a:rPr>
              <a:t>the </a:t>
            </a:r>
            <a:r>
              <a:rPr b="0" lang="en-US" sz="4400" spc="-1" strike="noStrike">
                <a:solidFill>
                  <a:srgbClr val="000000"/>
                </a:solidFill>
                <a:uFill>
                  <a:solidFill>
                    <a:srgbClr val="ffffff"/>
                  </a:solidFill>
                </a:uFill>
                <a:latin typeface="Arial"/>
              </a:rPr>
              <a:t>title </a:t>
            </a:r>
            <a:r>
              <a:rPr b="0" lang="en-US" sz="4400" spc="-1" strike="noStrike">
                <a:solidFill>
                  <a:srgbClr val="000000"/>
                </a:solidFill>
                <a:uFill>
                  <a:solidFill>
                    <a:srgbClr val="ffffff"/>
                  </a:solidFill>
                </a:uFill>
                <a:latin typeface="Arial"/>
              </a:rPr>
              <a:t>text </a:t>
            </a:r>
            <a:r>
              <a:rPr b="0" lang="en-US" sz="4400" spc="-1" strike="noStrike">
                <a:solidFill>
                  <a:srgbClr val="000000"/>
                </a:solidFill>
                <a:uFill>
                  <a:solidFill>
                    <a:srgbClr val="ffffff"/>
                  </a:solidFill>
                </a:uFill>
                <a:latin typeface="Arial"/>
              </a:rPr>
              <a:t>for</a:t>
            </a:r>
            <a:r>
              <a:rPr b="0" lang="en-US" sz="4400" spc="-1" strike="noStrike">
                <a:solidFill>
                  <a:srgbClr val="000000"/>
                </a:solidFill>
                <a:uFill>
                  <a:solidFill>
                    <a:srgbClr val="ffffff"/>
                  </a:solidFill>
                </a:uFill>
                <a:latin typeface="Arial"/>
              </a:rPr>
              <a:t>mat</a:t>
            </a:r>
            <a:endParaRPr b="0" lang="en-US"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image" Target="../media/image47.png"/><Relationship Id="rId6" Type="http://schemas.openxmlformats.org/officeDocument/2006/relationships/image" Target="../media/image48.png"/><Relationship Id="rId7" Type="http://schemas.openxmlformats.org/officeDocument/2006/relationships/image" Target="../media/image49.png"/><Relationship Id="rId8" Type="http://schemas.openxmlformats.org/officeDocument/2006/relationships/image" Target="../media/image50.png"/><Relationship Id="rId9" Type="http://schemas.openxmlformats.org/officeDocument/2006/relationships/image" Target="../media/image51.png"/><Relationship Id="rId10" Type="http://schemas.openxmlformats.org/officeDocument/2006/relationships/image" Target="../media/image52.png"/><Relationship Id="rId11" Type="http://schemas.openxmlformats.org/officeDocument/2006/relationships/image" Target="../media/image53.png"/><Relationship Id="rId12" Type="http://schemas.openxmlformats.org/officeDocument/2006/relationships/image" Target="../media/image54.png"/><Relationship Id="rId13" Type="http://schemas.openxmlformats.org/officeDocument/2006/relationships/image" Target="../media/image55.png"/><Relationship Id="rId14" Type="http://schemas.openxmlformats.org/officeDocument/2006/relationships/image" Target="../media/image56.png"/><Relationship Id="rId15" Type="http://schemas.openxmlformats.org/officeDocument/2006/relationships/image" Target="../media/image57.png"/><Relationship Id="rId16" Type="http://schemas.openxmlformats.org/officeDocument/2006/relationships/image" Target="../media/image58.png"/><Relationship Id="rId17" Type="http://schemas.openxmlformats.org/officeDocument/2006/relationships/image" Target="../media/image59.png"/><Relationship Id="rId18" Type="http://schemas.openxmlformats.org/officeDocument/2006/relationships/image" Target="../media/image60.png"/><Relationship Id="rId19" Type="http://schemas.openxmlformats.org/officeDocument/2006/relationships/image" Target="../media/image61.png"/><Relationship Id="rId20" Type="http://schemas.openxmlformats.org/officeDocument/2006/relationships/image" Target="../media/image62.png"/><Relationship Id="rId21" Type="http://schemas.openxmlformats.org/officeDocument/2006/relationships/image" Target="../media/image63.png"/><Relationship Id="rId22" Type="http://schemas.openxmlformats.org/officeDocument/2006/relationships/slideLayout" Target="../slideLayouts/slideLayout13.xml"/><Relationship Id="rId2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image" Target="../media/image65.png"/><Relationship Id="rId3" Type="http://schemas.openxmlformats.org/officeDocument/2006/relationships/slideLayout" Target="../slideLayouts/slideLayout13.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image" Target="../media/image67.wmf"/><Relationship Id="rId3" Type="http://schemas.openxmlformats.org/officeDocument/2006/relationships/image" Target="../media/image68.png"/><Relationship Id="rId4" Type="http://schemas.openxmlformats.org/officeDocument/2006/relationships/slideLayout" Target="../slideLayouts/slideLayout13.xml"/><Relationship Id="rId5"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69.png"/><Relationship Id="rId2" Type="http://schemas.openxmlformats.org/officeDocument/2006/relationships/image" Target="../media/image70.png"/><Relationship Id="rId3" Type="http://schemas.openxmlformats.org/officeDocument/2006/relationships/slideLayout" Target="../slideLayouts/slideLayout13.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 Id="rId10" Type="http://schemas.openxmlformats.org/officeDocument/2006/relationships/image" Target="../media/image20.png"/><Relationship Id="rId11" Type="http://schemas.openxmlformats.org/officeDocument/2006/relationships/image" Target="../media/image21.png"/><Relationship Id="rId12" Type="http://schemas.openxmlformats.org/officeDocument/2006/relationships/image" Target="../media/image22.png"/><Relationship Id="rId13" Type="http://schemas.openxmlformats.org/officeDocument/2006/relationships/image" Target="../media/image23.png"/><Relationship Id="rId14" Type="http://schemas.openxmlformats.org/officeDocument/2006/relationships/slideLayout" Target="../slideLayouts/slideLayout13.xml"/><Relationship Id="rId15"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30.png"/><Relationship Id="rId8" Type="http://schemas.openxmlformats.org/officeDocument/2006/relationships/image" Target="../media/image31.png"/><Relationship Id="rId9" Type="http://schemas.openxmlformats.org/officeDocument/2006/relationships/image" Target="../media/image32.png"/><Relationship Id="rId10" Type="http://schemas.openxmlformats.org/officeDocument/2006/relationships/image" Target="../media/image33.png"/><Relationship Id="rId11" Type="http://schemas.openxmlformats.org/officeDocument/2006/relationships/image" Target="../media/image34.png"/><Relationship Id="rId12" Type="http://schemas.openxmlformats.org/officeDocument/2006/relationships/image" Target="../media/image35.png"/><Relationship Id="rId13" Type="http://schemas.openxmlformats.org/officeDocument/2006/relationships/image" Target="../media/image36.png"/><Relationship Id="rId14" Type="http://schemas.openxmlformats.org/officeDocument/2006/relationships/image" Target="../media/image37.png"/><Relationship Id="rId15" Type="http://schemas.openxmlformats.org/officeDocument/2006/relationships/image" Target="../media/image38.png"/><Relationship Id="rId16" Type="http://schemas.openxmlformats.org/officeDocument/2006/relationships/image" Target="../media/image39.png"/><Relationship Id="rId17" Type="http://schemas.openxmlformats.org/officeDocument/2006/relationships/image" Target="../media/image40.png"/><Relationship Id="rId18" Type="http://schemas.openxmlformats.org/officeDocument/2006/relationships/image" Target="../media/image41.png"/><Relationship Id="rId19" Type="http://schemas.openxmlformats.org/officeDocument/2006/relationships/image" Target="../media/image42.png"/><Relationship Id="rId20" Type="http://schemas.openxmlformats.org/officeDocument/2006/relationships/slideLayout" Target="../slideLayouts/slideLayout13.xml"/><Relationship Id="rId21"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36360" y="0"/>
            <a:ext cx="250920" cy="685728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78" name="CustomShape 2"/>
          <p:cNvSpPr/>
          <p:nvPr/>
        </p:nvSpPr>
        <p:spPr>
          <a:xfrm>
            <a:off x="8892360" y="0"/>
            <a:ext cx="250920" cy="685728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79" name="CustomShape 3"/>
          <p:cNvSpPr/>
          <p:nvPr/>
        </p:nvSpPr>
        <p:spPr>
          <a:xfrm>
            <a:off x="0" y="0"/>
            <a:ext cx="9143280" cy="25992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80" name="CustomShape 4"/>
          <p:cNvSpPr/>
          <p:nvPr/>
        </p:nvSpPr>
        <p:spPr>
          <a:xfrm>
            <a:off x="0" y="6607800"/>
            <a:ext cx="9143280" cy="25992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81" name="CustomShape 5"/>
          <p:cNvSpPr/>
          <p:nvPr/>
        </p:nvSpPr>
        <p:spPr>
          <a:xfrm>
            <a:off x="5569920" y="4797000"/>
            <a:ext cx="3269880" cy="1815120"/>
          </a:xfrm>
          <a:prstGeom prst="rect">
            <a:avLst/>
          </a:prstGeom>
          <a:solidFill>
            <a:srgbClr val="00682f"/>
          </a:solidFill>
          <a:ln>
            <a:solidFill>
              <a:srgbClr val="00682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r">
              <a:lnSpc>
                <a:spcPct val="100000"/>
              </a:lnSpc>
            </a:pPr>
            <a:r>
              <a:rPr b="1" lang="en-US" sz="1600" spc="-1" strike="noStrike">
                <a:solidFill>
                  <a:srgbClr val="ffffff"/>
                </a:solidFill>
                <a:uFill>
                  <a:solidFill>
                    <a:srgbClr val="ffffff"/>
                  </a:solidFill>
                </a:uFill>
                <a:latin typeface="Calibri"/>
                <a:ea typeface="DejaVu Sans"/>
              </a:rPr>
              <a:t>Rodrigo Cedeño 176576</a:t>
            </a:r>
            <a:endParaRPr b="0" lang="en-US" sz="1800" spc="-1" strike="noStrike">
              <a:solidFill>
                <a:srgbClr val="000000"/>
              </a:solidFill>
              <a:uFill>
                <a:solidFill>
                  <a:srgbClr val="ffffff"/>
                </a:solidFill>
              </a:uFill>
              <a:latin typeface="Arial"/>
            </a:endParaRPr>
          </a:p>
          <a:p>
            <a:pPr algn="r">
              <a:lnSpc>
                <a:spcPct val="100000"/>
              </a:lnSpc>
            </a:pPr>
            <a:r>
              <a:rPr b="1" lang="en-US" sz="1600" spc="-1" strike="noStrike">
                <a:solidFill>
                  <a:srgbClr val="ffffff"/>
                </a:solidFill>
                <a:uFill>
                  <a:solidFill>
                    <a:srgbClr val="ffffff"/>
                  </a:solidFill>
                </a:uFill>
                <a:latin typeface="Calibri"/>
                <a:ea typeface="DejaVu Sans"/>
              </a:rPr>
              <a:t>Abraham Nieto 51556</a:t>
            </a:r>
            <a:endParaRPr b="0" lang="en-US" sz="1800" spc="-1" strike="noStrike">
              <a:solidFill>
                <a:srgbClr val="000000"/>
              </a:solidFill>
              <a:uFill>
                <a:solidFill>
                  <a:srgbClr val="ffffff"/>
                </a:solidFill>
              </a:uFill>
              <a:latin typeface="Arial"/>
            </a:endParaRPr>
          </a:p>
          <a:p>
            <a:pPr algn="r">
              <a:lnSpc>
                <a:spcPct val="100000"/>
              </a:lnSpc>
            </a:pPr>
            <a:r>
              <a:rPr b="1" lang="en-US" sz="1600" spc="-1" strike="noStrike">
                <a:solidFill>
                  <a:srgbClr val="ffffff"/>
                </a:solidFill>
                <a:uFill>
                  <a:solidFill>
                    <a:srgbClr val="ffffff"/>
                  </a:solidFill>
                </a:uFill>
                <a:latin typeface="Calibri"/>
                <a:ea typeface="DejaVu Sans"/>
              </a:rPr>
              <a:t>Roberto Acevedo 89750</a:t>
            </a:r>
            <a:endParaRPr b="0" lang="en-US" sz="1800" spc="-1" strike="noStrike">
              <a:solidFill>
                <a:srgbClr val="000000"/>
              </a:solidFill>
              <a:uFill>
                <a:solidFill>
                  <a:srgbClr val="ffffff"/>
                </a:solidFill>
              </a:uFill>
              <a:latin typeface="Arial"/>
            </a:endParaRPr>
          </a:p>
        </p:txBody>
      </p:sp>
      <p:pic>
        <p:nvPicPr>
          <p:cNvPr id="82" name="Imagen 4" descr=""/>
          <p:cNvPicPr/>
          <p:nvPr/>
        </p:nvPicPr>
        <p:blipFill>
          <a:blip r:embed="rId1"/>
          <a:stretch/>
        </p:blipFill>
        <p:spPr>
          <a:xfrm>
            <a:off x="270000" y="921600"/>
            <a:ext cx="8569440" cy="3298680"/>
          </a:xfrm>
          <a:prstGeom prst="rect">
            <a:avLst/>
          </a:prstGeom>
          <a:ln>
            <a:noFill/>
          </a:ln>
        </p:spPr>
      </p:pic>
      <p:sp>
        <p:nvSpPr>
          <p:cNvPr id="83" name="CustomShape 6"/>
          <p:cNvSpPr/>
          <p:nvPr/>
        </p:nvSpPr>
        <p:spPr>
          <a:xfrm>
            <a:off x="209880" y="4781520"/>
            <a:ext cx="5641920" cy="1825560"/>
          </a:xfrm>
          <a:prstGeom prst="rect">
            <a:avLst/>
          </a:prstGeom>
          <a:solidFill>
            <a:srgbClr val="00682f"/>
          </a:solidFill>
          <a:ln>
            <a:solidFill>
              <a:srgbClr val="00682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US" sz="3600" spc="-1" strike="noStrike">
                <a:solidFill>
                  <a:srgbClr val="ffffff"/>
                </a:solidFill>
                <a:uFill>
                  <a:solidFill>
                    <a:srgbClr val="ffffff"/>
                  </a:solidFill>
                </a:uFill>
                <a:latin typeface="Calibri"/>
                <a:ea typeface="DejaVu Sans"/>
              </a:rPr>
              <a:t>SVD para Sistemas de Recomendación</a:t>
            </a:r>
            <a:r>
              <a:rPr b="1" lang="en-US" sz="3200" spc="-1" strike="noStrike">
                <a:solidFill>
                  <a:srgbClr val="ffffff"/>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10" name="Table 1"/>
          <p:cNvGraphicFramePr/>
          <p:nvPr/>
        </p:nvGraphicFramePr>
        <p:xfrm>
          <a:off x="1679760" y="1989000"/>
          <a:ext cx="5987880" cy="3997080"/>
        </p:xfrm>
        <a:graphic>
          <a:graphicData uri="http://schemas.openxmlformats.org/drawingml/2006/table">
            <a:tbl>
              <a:tblPr/>
              <a:tblGrid>
                <a:gridCol w="1241280"/>
                <a:gridCol w="964800"/>
                <a:gridCol w="885600"/>
                <a:gridCol w="723960"/>
                <a:gridCol w="723960"/>
                <a:gridCol w="723960"/>
                <a:gridCol w="724680"/>
              </a:tblGrid>
              <a:tr h="69228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5080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5080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5080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5080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5080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5116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11" name="CustomShape 2"/>
          <p:cNvSpPr/>
          <p:nvPr/>
        </p:nvSpPr>
        <p:spPr>
          <a:xfrm>
            <a:off x="0" y="-27360"/>
            <a:ext cx="250920" cy="685728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12" name="CustomShape 3"/>
          <p:cNvSpPr/>
          <p:nvPr/>
        </p:nvSpPr>
        <p:spPr>
          <a:xfrm>
            <a:off x="8892360" y="0"/>
            <a:ext cx="250920" cy="685728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13" name="CustomShape 4"/>
          <p:cNvSpPr/>
          <p:nvPr/>
        </p:nvSpPr>
        <p:spPr>
          <a:xfrm>
            <a:off x="0" y="0"/>
            <a:ext cx="9143280" cy="25992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14" name="CustomShape 5"/>
          <p:cNvSpPr/>
          <p:nvPr/>
        </p:nvSpPr>
        <p:spPr>
          <a:xfrm>
            <a:off x="251640" y="260640"/>
            <a:ext cx="8640360" cy="935280"/>
          </a:xfrm>
          <a:prstGeom prst="rect">
            <a:avLst/>
          </a:prstGeom>
          <a:solidFill>
            <a:srgbClr val="00682f"/>
          </a:solidFill>
          <a:ln>
            <a:solidFill>
              <a:srgbClr val="00682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800" spc="-1" strike="noStrike">
                <a:solidFill>
                  <a:srgbClr val="ffffff"/>
                </a:solidFill>
                <a:uFill>
                  <a:solidFill>
                    <a:srgbClr val="ffffff"/>
                  </a:solidFill>
                </a:uFill>
                <a:latin typeface="Arial"/>
                <a:ea typeface="DejaVu Sans"/>
              </a:rPr>
              <a:t>Luego, se transformó la matriz de entrenamiento de tal manera que la primera columna correspondiera a los usuario, y cada columna posterior correspondiera a las calificaciones para cada película</a:t>
            </a:r>
            <a:endParaRPr b="0" lang="en-US" sz="1800" spc="-1" strike="noStrike">
              <a:solidFill>
                <a:srgbClr val="000000"/>
              </a:solidFill>
              <a:uFill>
                <a:solidFill>
                  <a:srgbClr val="ffffff"/>
                </a:solidFill>
              </a:uFill>
              <a:latin typeface="Arial"/>
            </a:endParaRPr>
          </a:p>
        </p:txBody>
      </p:sp>
      <p:sp>
        <p:nvSpPr>
          <p:cNvPr id="215" name="CustomShape 6"/>
          <p:cNvSpPr/>
          <p:nvPr/>
        </p:nvSpPr>
        <p:spPr>
          <a:xfrm>
            <a:off x="467640" y="1412640"/>
            <a:ext cx="503280" cy="503280"/>
          </a:xfrm>
          <a:prstGeom prst="ellipse">
            <a:avLst/>
          </a:prstGeom>
          <a:solidFill>
            <a:srgbClr val="00682f"/>
          </a:solidFill>
          <a:ln>
            <a:solidFill>
              <a:srgbClr val="00682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800" spc="-1" strike="noStrike">
                <a:solidFill>
                  <a:srgbClr val="ffffff"/>
                </a:solidFill>
                <a:uFill>
                  <a:solidFill>
                    <a:srgbClr val="ffffff"/>
                  </a:solidFill>
                </a:uFill>
                <a:latin typeface="Calibri"/>
                <a:ea typeface="DejaVu Sans"/>
              </a:rPr>
              <a:t>3</a:t>
            </a:r>
            <a:endParaRPr b="0" lang="en-US" sz="1800" spc="-1" strike="noStrike">
              <a:solidFill>
                <a:srgbClr val="000000"/>
              </a:solidFill>
              <a:uFill>
                <a:solidFill>
                  <a:srgbClr val="ffffff"/>
                </a:solidFill>
              </a:uFill>
              <a:latin typeface="Arial"/>
            </a:endParaRPr>
          </a:p>
        </p:txBody>
      </p:sp>
      <p:pic>
        <p:nvPicPr>
          <p:cNvPr id="216" name="Imagen 7" descr=""/>
          <p:cNvPicPr/>
          <p:nvPr/>
        </p:nvPicPr>
        <p:blipFill>
          <a:blip r:embed="rId1"/>
          <a:stretch/>
        </p:blipFill>
        <p:spPr>
          <a:xfrm>
            <a:off x="5686200" y="2047680"/>
            <a:ext cx="396000" cy="583200"/>
          </a:xfrm>
          <a:prstGeom prst="rect">
            <a:avLst/>
          </a:prstGeom>
          <a:ln>
            <a:noFill/>
          </a:ln>
        </p:spPr>
      </p:pic>
      <p:pic>
        <p:nvPicPr>
          <p:cNvPr id="217" name="Imagen 8" descr=""/>
          <p:cNvPicPr/>
          <p:nvPr/>
        </p:nvPicPr>
        <p:blipFill>
          <a:blip r:embed="rId2"/>
          <a:stretch/>
        </p:blipFill>
        <p:spPr>
          <a:xfrm>
            <a:off x="7089840" y="2047680"/>
            <a:ext cx="396000" cy="583200"/>
          </a:xfrm>
          <a:prstGeom prst="rect">
            <a:avLst/>
          </a:prstGeom>
          <a:ln>
            <a:noFill/>
          </a:ln>
        </p:spPr>
      </p:pic>
      <p:pic>
        <p:nvPicPr>
          <p:cNvPr id="218" name="Imagen 30" descr=""/>
          <p:cNvPicPr/>
          <p:nvPr/>
        </p:nvPicPr>
        <p:blipFill>
          <a:blip r:embed="rId3"/>
          <a:srcRect l="20094" t="0" r="21202" b="0"/>
          <a:stretch/>
        </p:blipFill>
        <p:spPr>
          <a:xfrm rot="16200000">
            <a:off x="3270240" y="2717640"/>
            <a:ext cx="296640" cy="505800"/>
          </a:xfrm>
          <a:prstGeom prst="rect">
            <a:avLst/>
          </a:prstGeom>
          <a:ln>
            <a:noFill/>
          </a:ln>
        </p:spPr>
      </p:pic>
      <p:pic>
        <p:nvPicPr>
          <p:cNvPr id="219" name="Imagen 31" descr=""/>
          <p:cNvPicPr/>
          <p:nvPr/>
        </p:nvPicPr>
        <p:blipFill>
          <a:blip r:embed="rId4"/>
          <a:srcRect l="20094" t="0" r="21202" b="0"/>
          <a:stretch/>
        </p:blipFill>
        <p:spPr>
          <a:xfrm rot="16200000">
            <a:off x="3262680" y="3821760"/>
            <a:ext cx="300600" cy="512640"/>
          </a:xfrm>
          <a:prstGeom prst="rect">
            <a:avLst/>
          </a:prstGeom>
          <a:ln>
            <a:noFill/>
          </a:ln>
        </p:spPr>
      </p:pic>
      <p:pic>
        <p:nvPicPr>
          <p:cNvPr id="220" name="Gráfico 35" descr=""/>
          <p:cNvPicPr/>
          <p:nvPr/>
        </p:nvPicPr>
        <p:blipFill>
          <a:blip r:embed="rId5"/>
          <a:stretch/>
        </p:blipFill>
        <p:spPr>
          <a:xfrm>
            <a:off x="2089440" y="3326040"/>
            <a:ext cx="416160" cy="416160"/>
          </a:xfrm>
          <a:prstGeom prst="rect">
            <a:avLst/>
          </a:prstGeom>
          <a:ln>
            <a:noFill/>
          </a:ln>
        </p:spPr>
      </p:pic>
      <p:pic>
        <p:nvPicPr>
          <p:cNvPr id="221" name="Imagen 36" descr=""/>
          <p:cNvPicPr/>
          <p:nvPr/>
        </p:nvPicPr>
        <p:blipFill>
          <a:blip r:embed="rId6"/>
          <a:stretch/>
        </p:blipFill>
        <p:spPr>
          <a:xfrm>
            <a:off x="2089440" y="2761920"/>
            <a:ext cx="416160" cy="416160"/>
          </a:xfrm>
          <a:prstGeom prst="rect">
            <a:avLst/>
          </a:prstGeom>
          <a:ln>
            <a:noFill/>
          </a:ln>
        </p:spPr>
      </p:pic>
      <p:sp>
        <p:nvSpPr>
          <p:cNvPr id="222" name="CustomShape 7"/>
          <p:cNvSpPr/>
          <p:nvPr/>
        </p:nvSpPr>
        <p:spPr>
          <a:xfrm>
            <a:off x="251640" y="1268640"/>
            <a:ext cx="8640360" cy="5436000"/>
          </a:xfrm>
          <a:prstGeom prst="rect">
            <a:avLst/>
          </a:prstGeom>
          <a:noFill/>
          <a:ln>
            <a:custDash>
              <a:ds d="800000" sp="300000"/>
            </a:custDash>
            <a:round/>
          </a:ln>
        </p:spPr>
        <p:style>
          <a:lnRef idx="2">
            <a:schemeClr val="accent1">
              <a:shade val="50000"/>
            </a:schemeClr>
          </a:lnRef>
          <a:fillRef idx="1">
            <a:schemeClr val="accent1"/>
          </a:fillRef>
          <a:effectRef idx="0">
            <a:schemeClr val="accent1"/>
          </a:effectRef>
          <a:fontRef idx="minor"/>
        </p:style>
      </p:sp>
      <p:pic>
        <p:nvPicPr>
          <p:cNvPr id="223" name="Imagen 44" descr=""/>
          <p:cNvPicPr/>
          <p:nvPr/>
        </p:nvPicPr>
        <p:blipFill>
          <a:blip r:embed="rId7"/>
          <a:stretch/>
        </p:blipFill>
        <p:spPr>
          <a:xfrm>
            <a:off x="8287920" y="6147000"/>
            <a:ext cx="417960" cy="417960"/>
          </a:xfrm>
          <a:prstGeom prst="rect">
            <a:avLst/>
          </a:prstGeom>
          <a:ln>
            <a:noFill/>
          </a:ln>
        </p:spPr>
      </p:pic>
      <p:pic>
        <p:nvPicPr>
          <p:cNvPr id="224" name="Imagen 2" descr=""/>
          <p:cNvPicPr/>
          <p:nvPr/>
        </p:nvPicPr>
        <p:blipFill>
          <a:blip r:embed="rId8"/>
          <a:stretch/>
        </p:blipFill>
        <p:spPr>
          <a:xfrm>
            <a:off x="2085840" y="3865680"/>
            <a:ext cx="423720" cy="423720"/>
          </a:xfrm>
          <a:prstGeom prst="rect">
            <a:avLst/>
          </a:prstGeom>
          <a:ln>
            <a:noFill/>
          </a:ln>
        </p:spPr>
      </p:pic>
      <p:pic>
        <p:nvPicPr>
          <p:cNvPr id="225" name="Imagen 3" descr=""/>
          <p:cNvPicPr/>
          <p:nvPr/>
        </p:nvPicPr>
        <p:blipFill>
          <a:blip r:embed="rId9"/>
          <a:stretch/>
        </p:blipFill>
        <p:spPr>
          <a:xfrm>
            <a:off x="2085840" y="4390920"/>
            <a:ext cx="419760" cy="419760"/>
          </a:xfrm>
          <a:prstGeom prst="rect">
            <a:avLst/>
          </a:prstGeom>
          <a:ln>
            <a:noFill/>
          </a:ln>
        </p:spPr>
      </p:pic>
      <p:pic>
        <p:nvPicPr>
          <p:cNvPr id="226" name="Imagen 4" descr=""/>
          <p:cNvPicPr/>
          <p:nvPr/>
        </p:nvPicPr>
        <p:blipFill>
          <a:blip r:embed="rId10"/>
          <a:stretch/>
        </p:blipFill>
        <p:spPr>
          <a:xfrm>
            <a:off x="2085840" y="5501160"/>
            <a:ext cx="419760" cy="419760"/>
          </a:xfrm>
          <a:prstGeom prst="rect">
            <a:avLst/>
          </a:prstGeom>
          <a:ln>
            <a:noFill/>
          </a:ln>
        </p:spPr>
      </p:pic>
      <p:pic>
        <p:nvPicPr>
          <p:cNvPr id="227" name="Imagen 66" descr=""/>
          <p:cNvPicPr/>
          <p:nvPr/>
        </p:nvPicPr>
        <p:blipFill>
          <a:blip r:embed="rId11"/>
          <a:srcRect l="20094" t="0" r="21202" b="0"/>
          <a:stretch/>
        </p:blipFill>
        <p:spPr>
          <a:xfrm rot="16200000">
            <a:off x="3246840" y="4390200"/>
            <a:ext cx="300600" cy="512640"/>
          </a:xfrm>
          <a:prstGeom prst="rect">
            <a:avLst/>
          </a:prstGeom>
          <a:ln>
            <a:noFill/>
          </a:ln>
        </p:spPr>
      </p:pic>
      <p:pic>
        <p:nvPicPr>
          <p:cNvPr id="228" name="Imagen 67" descr=""/>
          <p:cNvPicPr/>
          <p:nvPr/>
        </p:nvPicPr>
        <p:blipFill>
          <a:blip r:embed="rId12"/>
          <a:srcRect l="20094" t="0" r="21202" b="0"/>
          <a:stretch/>
        </p:blipFill>
        <p:spPr>
          <a:xfrm rot="16200000">
            <a:off x="7156080" y="3269160"/>
            <a:ext cx="300600" cy="512640"/>
          </a:xfrm>
          <a:prstGeom prst="rect">
            <a:avLst/>
          </a:prstGeom>
          <a:ln>
            <a:noFill/>
          </a:ln>
        </p:spPr>
      </p:pic>
      <p:pic>
        <p:nvPicPr>
          <p:cNvPr id="229" name="Imagen 68" descr=""/>
          <p:cNvPicPr/>
          <p:nvPr/>
        </p:nvPicPr>
        <p:blipFill>
          <a:blip r:embed="rId13"/>
          <a:srcRect l="20094" t="0" r="21202" b="0"/>
          <a:stretch/>
        </p:blipFill>
        <p:spPr>
          <a:xfrm rot="16200000">
            <a:off x="4955760" y="3278160"/>
            <a:ext cx="300600" cy="512640"/>
          </a:xfrm>
          <a:prstGeom prst="rect">
            <a:avLst/>
          </a:prstGeom>
          <a:ln>
            <a:noFill/>
          </a:ln>
        </p:spPr>
      </p:pic>
      <p:pic>
        <p:nvPicPr>
          <p:cNvPr id="230" name="Imagen 69" descr=""/>
          <p:cNvPicPr/>
          <p:nvPr/>
        </p:nvPicPr>
        <p:blipFill>
          <a:blip r:embed="rId14"/>
          <a:srcRect l="20094" t="0" r="21202" b="0"/>
          <a:stretch/>
        </p:blipFill>
        <p:spPr>
          <a:xfrm rot="16200000">
            <a:off x="4266720" y="5455440"/>
            <a:ext cx="300600" cy="512640"/>
          </a:xfrm>
          <a:prstGeom prst="rect">
            <a:avLst/>
          </a:prstGeom>
          <a:ln>
            <a:noFill/>
          </a:ln>
        </p:spPr>
      </p:pic>
      <p:pic>
        <p:nvPicPr>
          <p:cNvPr id="231" name="Imagen 70" descr=""/>
          <p:cNvPicPr/>
          <p:nvPr/>
        </p:nvPicPr>
        <p:blipFill>
          <a:blip r:embed="rId15"/>
          <a:srcRect l="20094" t="0" r="21202" b="0"/>
          <a:stretch/>
        </p:blipFill>
        <p:spPr>
          <a:xfrm rot="16200000">
            <a:off x="4961160" y="2721600"/>
            <a:ext cx="296640" cy="505800"/>
          </a:xfrm>
          <a:prstGeom prst="rect">
            <a:avLst/>
          </a:prstGeom>
          <a:ln>
            <a:noFill/>
          </a:ln>
        </p:spPr>
      </p:pic>
      <p:pic>
        <p:nvPicPr>
          <p:cNvPr id="232" name="Imagen 71" descr=""/>
          <p:cNvPicPr/>
          <p:nvPr/>
        </p:nvPicPr>
        <p:blipFill>
          <a:blip r:embed="rId16"/>
          <a:srcRect l="20094" t="0" r="21202" b="0"/>
          <a:stretch/>
        </p:blipFill>
        <p:spPr>
          <a:xfrm rot="16200000">
            <a:off x="5716080" y="5442120"/>
            <a:ext cx="296640" cy="505800"/>
          </a:xfrm>
          <a:prstGeom prst="rect">
            <a:avLst/>
          </a:prstGeom>
          <a:ln>
            <a:noFill/>
          </a:ln>
        </p:spPr>
      </p:pic>
      <p:pic>
        <p:nvPicPr>
          <p:cNvPr id="233" name="Imagen 72" descr=""/>
          <p:cNvPicPr/>
          <p:nvPr/>
        </p:nvPicPr>
        <p:blipFill>
          <a:blip r:embed="rId17"/>
          <a:srcRect l="20094" t="0" r="21202" b="0"/>
          <a:stretch/>
        </p:blipFill>
        <p:spPr>
          <a:xfrm rot="16200000">
            <a:off x="5716080" y="4368240"/>
            <a:ext cx="296640" cy="505800"/>
          </a:xfrm>
          <a:prstGeom prst="rect">
            <a:avLst/>
          </a:prstGeom>
          <a:ln>
            <a:noFill/>
          </a:ln>
        </p:spPr>
      </p:pic>
      <p:sp>
        <p:nvSpPr>
          <p:cNvPr id="234" name="CustomShape 8"/>
          <p:cNvSpPr/>
          <p:nvPr/>
        </p:nvSpPr>
        <p:spPr>
          <a:xfrm rot="16200000">
            <a:off x="2019240" y="4962960"/>
            <a:ext cx="481680" cy="363960"/>
          </a:xfrm>
          <a:prstGeom prst="rect">
            <a:avLst/>
          </a:prstGeom>
          <a:noFill/>
          <a:ln>
            <a:noFill/>
          </a:ln>
        </p:spPr>
        <p:style>
          <a:lnRef idx="0"/>
          <a:fillRef idx="0"/>
          <a:effectRef idx="0"/>
          <a:fontRef idx="minor"/>
        </p:style>
        <p:txBody>
          <a:bodyPr wrap="none" lIns="90000" rIns="90000" tIns="45000" bIns="45000" anchor="ctr"/>
          <a:p>
            <a:pPr algn="just">
              <a:lnSpc>
                <a:spcPct val="100000"/>
              </a:lnSpc>
            </a:pPr>
            <a:r>
              <a:rPr b="0" lang="en-US" sz="1800" spc="-1" strike="noStrike">
                <a:solidFill>
                  <a:srgbClr val="000000"/>
                </a:solidFill>
                <a:uFill>
                  <a:solidFill>
                    <a:srgbClr val="ffffff"/>
                  </a:solidFill>
                </a:uFill>
                <a:latin typeface="Calibri"/>
                <a:ea typeface="DejaVu Sans"/>
              </a:rPr>
              <a:t>…</a:t>
            </a:r>
            <a:r>
              <a:rPr b="0" lang="en-US" sz="18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p:txBody>
      </p:sp>
      <p:sp>
        <p:nvSpPr>
          <p:cNvPr id="235" name="CustomShape 9"/>
          <p:cNvSpPr/>
          <p:nvPr/>
        </p:nvSpPr>
        <p:spPr>
          <a:xfrm>
            <a:off x="6365880" y="2107080"/>
            <a:ext cx="480960" cy="364680"/>
          </a:xfrm>
          <a:prstGeom prst="rect">
            <a:avLst/>
          </a:prstGeom>
          <a:noFill/>
          <a:ln>
            <a:noFill/>
          </a:ln>
        </p:spPr>
        <p:style>
          <a:lnRef idx="0"/>
          <a:fillRef idx="0"/>
          <a:effectRef idx="0"/>
          <a:fontRef idx="minor"/>
        </p:style>
        <p:txBody>
          <a:bodyPr wrap="none" lIns="90000" rIns="90000" tIns="45000" bIns="45000" anchor="ctr"/>
          <a:p>
            <a:pPr algn="just">
              <a:lnSpc>
                <a:spcPct val="100000"/>
              </a:lnSpc>
            </a:pPr>
            <a:r>
              <a:rPr b="0" lang="en-US" sz="1800" spc="-1" strike="noStrike">
                <a:solidFill>
                  <a:srgbClr val="000000"/>
                </a:solidFill>
                <a:uFill>
                  <a:solidFill>
                    <a:srgbClr val="ffffff"/>
                  </a:solidFill>
                </a:uFill>
                <a:latin typeface="Calibri"/>
                <a:ea typeface="DejaVu Sans"/>
              </a:rPr>
              <a:t>…</a:t>
            </a:r>
            <a:r>
              <a:rPr b="0" lang="en-US" sz="18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p:txBody>
      </p:sp>
      <p:pic>
        <p:nvPicPr>
          <p:cNvPr id="236" name="Imagen 9" descr=""/>
          <p:cNvPicPr/>
          <p:nvPr/>
        </p:nvPicPr>
        <p:blipFill>
          <a:blip r:embed="rId18"/>
          <a:stretch/>
        </p:blipFill>
        <p:spPr>
          <a:xfrm>
            <a:off x="4933800" y="2047680"/>
            <a:ext cx="412560" cy="583200"/>
          </a:xfrm>
          <a:prstGeom prst="rect">
            <a:avLst/>
          </a:prstGeom>
          <a:ln>
            <a:noFill/>
          </a:ln>
        </p:spPr>
      </p:pic>
      <p:pic>
        <p:nvPicPr>
          <p:cNvPr id="237" name="Imagen 10" descr=""/>
          <p:cNvPicPr/>
          <p:nvPr/>
        </p:nvPicPr>
        <p:blipFill>
          <a:blip r:embed="rId19"/>
          <a:stretch/>
        </p:blipFill>
        <p:spPr>
          <a:xfrm>
            <a:off x="4147560" y="2047680"/>
            <a:ext cx="391680" cy="597600"/>
          </a:xfrm>
          <a:prstGeom prst="rect">
            <a:avLst/>
          </a:prstGeom>
          <a:ln>
            <a:noFill/>
          </a:ln>
        </p:spPr>
      </p:pic>
      <p:pic>
        <p:nvPicPr>
          <p:cNvPr id="238" name="Imagen 75" descr=""/>
          <p:cNvPicPr/>
          <p:nvPr/>
        </p:nvPicPr>
        <p:blipFill>
          <a:blip r:embed="rId20"/>
          <a:srcRect l="20094" t="0" r="21202" b="0"/>
          <a:stretch/>
        </p:blipFill>
        <p:spPr>
          <a:xfrm rot="16200000">
            <a:off x="4180320" y="3847680"/>
            <a:ext cx="300600" cy="512640"/>
          </a:xfrm>
          <a:prstGeom prst="rect">
            <a:avLst/>
          </a:prstGeom>
          <a:ln>
            <a:noFill/>
          </a:ln>
        </p:spPr>
      </p:pic>
      <p:pic>
        <p:nvPicPr>
          <p:cNvPr id="239" name="Imagen 11" descr=""/>
          <p:cNvPicPr/>
          <p:nvPr/>
        </p:nvPicPr>
        <p:blipFill>
          <a:blip r:embed="rId21"/>
          <a:stretch/>
        </p:blipFill>
        <p:spPr>
          <a:xfrm>
            <a:off x="3184920" y="2056680"/>
            <a:ext cx="424440" cy="60012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0" name="Imagen 4" descr=""/>
          <p:cNvPicPr/>
          <p:nvPr/>
        </p:nvPicPr>
        <p:blipFill>
          <a:blip r:embed="rId1"/>
          <a:stretch/>
        </p:blipFill>
        <p:spPr>
          <a:xfrm>
            <a:off x="1363680" y="1423800"/>
            <a:ext cx="6537240" cy="4896720"/>
          </a:xfrm>
          <a:prstGeom prst="rect">
            <a:avLst/>
          </a:prstGeom>
          <a:ln>
            <a:noFill/>
          </a:ln>
        </p:spPr>
      </p:pic>
      <p:sp>
        <p:nvSpPr>
          <p:cNvPr id="241" name="CustomShape 1"/>
          <p:cNvSpPr/>
          <p:nvPr/>
        </p:nvSpPr>
        <p:spPr>
          <a:xfrm>
            <a:off x="0" y="-27360"/>
            <a:ext cx="250920" cy="685728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42" name="CustomShape 2"/>
          <p:cNvSpPr/>
          <p:nvPr/>
        </p:nvSpPr>
        <p:spPr>
          <a:xfrm>
            <a:off x="8892360" y="0"/>
            <a:ext cx="250920" cy="685728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43" name="CustomShape 3"/>
          <p:cNvSpPr/>
          <p:nvPr/>
        </p:nvSpPr>
        <p:spPr>
          <a:xfrm>
            <a:off x="0" y="0"/>
            <a:ext cx="9143280" cy="25992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44" name="CustomShape 4"/>
          <p:cNvSpPr/>
          <p:nvPr/>
        </p:nvSpPr>
        <p:spPr>
          <a:xfrm>
            <a:off x="251640" y="260640"/>
            <a:ext cx="8640360" cy="935280"/>
          </a:xfrm>
          <a:prstGeom prst="rect">
            <a:avLst/>
          </a:prstGeom>
          <a:solidFill>
            <a:srgbClr val="00682f"/>
          </a:solidFill>
          <a:ln>
            <a:solidFill>
              <a:srgbClr val="00682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800" spc="-1" strike="noStrike">
                <a:solidFill>
                  <a:srgbClr val="ffffff"/>
                </a:solidFill>
                <a:uFill>
                  <a:solidFill>
                    <a:srgbClr val="ffffff"/>
                  </a:solidFill>
                </a:uFill>
                <a:latin typeface="Arial"/>
                <a:ea typeface="DejaVu Sans"/>
              </a:rPr>
              <a:t>Una vez que se contaba con la matriz transformada se computó su descomposición en valores singulares en CUDA utilizando la librería CUSOLVER y un algoritmo que seguía el siguiente proceso:</a:t>
            </a:r>
            <a:endParaRPr b="0" lang="en-US" sz="1800" spc="-1" strike="noStrike">
              <a:solidFill>
                <a:srgbClr val="000000"/>
              </a:solidFill>
              <a:uFill>
                <a:solidFill>
                  <a:srgbClr val="ffffff"/>
                </a:solidFill>
              </a:uFill>
              <a:latin typeface="Arial"/>
            </a:endParaRPr>
          </a:p>
        </p:txBody>
      </p:sp>
      <p:sp>
        <p:nvSpPr>
          <p:cNvPr id="245" name="CustomShape 5"/>
          <p:cNvSpPr/>
          <p:nvPr/>
        </p:nvSpPr>
        <p:spPr>
          <a:xfrm>
            <a:off x="467640" y="1412640"/>
            <a:ext cx="503280" cy="503280"/>
          </a:xfrm>
          <a:prstGeom prst="ellipse">
            <a:avLst/>
          </a:prstGeom>
          <a:solidFill>
            <a:srgbClr val="00682f"/>
          </a:solidFill>
          <a:ln>
            <a:solidFill>
              <a:srgbClr val="00682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800" spc="-1" strike="noStrike">
                <a:solidFill>
                  <a:srgbClr val="ffffff"/>
                </a:solidFill>
                <a:uFill>
                  <a:solidFill>
                    <a:srgbClr val="ffffff"/>
                  </a:solidFill>
                </a:uFill>
                <a:latin typeface="Calibri"/>
                <a:ea typeface="DejaVu Sans"/>
              </a:rPr>
              <a:t>4</a:t>
            </a:r>
            <a:endParaRPr b="0" lang="en-US" sz="1800" spc="-1" strike="noStrike">
              <a:solidFill>
                <a:srgbClr val="000000"/>
              </a:solidFill>
              <a:uFill>
                <a:solidFill>
                  <a:srgbClr val="ffffff"/>
                </a:solidFill>
              </a:uFill>
              <a:latin typeface="Arial"/>
            </a:endParaRPr>
          </a:p>
        </p:txBody>
      </p:sp>
      <p:sp>
        <p:nvSpPr>
          <p:cNvPr id="246" name="CustomShape 6"/>
          <p:cNvSpPr/>
          <p:nvPr/>
        </p:nvSpPr>
        <p:spPr>
          <a:xfrm>
            <a:off x="251640" y="1268640"/>
            <a:ext cx="8640360" cy="5436000"/>
          </a:xfrm>
          <a:prstGeom prst="rect">
            <a:avLst/>
          </a:prstGeom>
          <a:noFill/>
          <a:ln>
            <a:custDash>
              <a:ds d="800000" sp="300000"/>
            </a:custDash>
            <a:round/>
          </a:ln>
        </p:spPr>
        <p:style>
          <a:lnRef idx="2">
            <a:schemeClr val="accent1">
              <a:shade val="50000"/>
            </a:schemeClr>
          </a:lnRef>
          <a:fillRef idx="1">
            <a:schemeClr val="accent1"/>
          </a:fillRef>
          <a:effectRef idx="0">
            <a:schemeClr val="accent1"/>
          </a:effectRef>
          <a:fontRef idx="minor"/>
        </p:style>
      </p:sp>
      <p:pic>
        <p:nvPicPr>
          <p:cNvPr id="247" name="Imagen 1" descr=""/>
          <p:cNvPicPr/>
          <p:nvPr/>
        </p:nvPicPr>
        <p:blipFill>
          <a:blip r:embed="rId2"/>
          <a:stretch/>
        </p:blipFill>
        <p:spPr>
          <a:xfrm>
            <a:off x="7288560" y="5837760"/>
            <a:ext cx="1037520" cy="63792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0" y="-27360"/>
            <a:ext cx="250920" cy="685728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49" name="CustomShape 2"/>
          <p:cNvSpPr/>
          <p:nvPr/>
        </p:nvSpPr>
        <p:spPr>
          <a:xfrm>
            <a:off x="8892360" y="0"/>
            <a:ext cx="250920" cy="685728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50" name="CustomShape 3"/>
          <p:cNvSpPr/>
          <p:nvPr/>
        </p:nvSpPr>
        <p:spPr>
          <a:xfrm>
            <a:off x="0" y="0"/>
            <a:ext cx="9143280" cy="25992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51" name="CustomShape 4"/>
          <p:cNvSpPr/>
          <p:nvPr/>
        </p:nvSpPr>
        <p:spPr>
          <a:xfrm>
            <a:off x="251640" y="260640"/>
            <a:ext cx="8640360" cy="935280"/>
          </a:xfrm>
          <a:prstGeom prst="rect">
            <a:avLst/>
          </a:prstGeom>
          <a:solidFill>
            <a:srgbClr val="00682f"/>
          </a:solidFill>
          <a:ln>
            <a:solidFill>
              <a:srgbClr val="00682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800" spc="-1" strike="noStrike">
                <a:solidFill>
                  <a:srgbClr val="ffffff"/>
                </a:solidFill>
                <a:uFill>
                  <a:solidFill>
                    <a:srgbClr val="ffffff"/>
                  </a:solidFill>
                </a:uFill>
                <a:latin typeface="Arial"/>
                <a:ea typeface="DejaVu Sans"/>
              </a:rPr>
              <a:t>El paso más importante del cómputo de SVD fue el número 9, en el que se llamó a la función de CUSOLVER “cusolverDNDgesvd”</a:t>
            </a:r>
            <a:endParaRPr b="0" lang="en-US" sz="1800" spc="-1" strike="noStrike">
              <a:solidFill>
                <a:srgbClr val="000000"/>
              </a:solidFill>
              <a:uFill>
                <a:solidFill>
                  <a:srgbClr val="ffffff"/>
                </a:solidFill>
              </a:uFill>
              <a:latin typeface="Arial"/>
            </a:endParaRPr>
          </a:p>
        </p:txBody>
      </p:sp>
      <p:sp>
        <p:nvSpPr>
          <p:cNvPr id="252" name="CustomShape 5"/>
          <p:cNvSpPr/>
          <p:nvPr/>
        </p:nvSpPr>
        <p:spPr>
          <a:xfrm>
            <a:off x="467640" y="1412640"/>
            <a:ext cx="503280" cy="503280"/>
          </a:xfrm>
          <a:prstGeom prst="ellipse">
            <a:avLst/>
          </a:prstGeom>
          <a:solidFill>
            <a:srgbClr val="00682f"/>
          </a:solidFill>
          <a:ln>
            <a:solidFill>
              <a:srgbClr val="00682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800" spc="-1" strike="noStrike">
                <a:solidFill>
                  <a:srgbClr val="ffffff"/>
                </a:solidFill>
                <a:uFill>
                  <a:solidFill>
                    <a:srgbClr val="ffffff"/>
                  </a:solidFill>
                </a:uFill>
                <a:latin typeface="Calibri"/>
                <a:ea typeface="DejaVu Sans"/>
              </a:rPr>
              <a:t>4</a:t>
            </a:r>
            <a:endParaRPr b="0" lang="en-US" sz="1800" spc="-1" strike="noStrike">
              <a:solidFill>
                <a:srgbClr val="000000"/>
              </a:solidFill>
              <a:uFill>
                <a:solidFill>
                  <a:srgbClr val="ffffff"/>
                </a:solidFill>
              </a:uFill>
              <a:latin typeface="Arial"/>
            </a:endParaRPr>
          </a:p>
        </p:txBody>
      </p:sp>
      <p:sp>
        <p:nvSpPr>
          <p:cNvPr id="253" name="CustomShape 6"/>
          <p:cNvSpPr/>
          <p:nvPr/>
        </p:nvSpPr>
        <p:spPr>
          <a:xfrm>
            <a:off x="251640" y="1268640"/>
            <a:ext cx="8640360" cy="5436000"/>
          </a:xfrm>
          <a:prstGeom prst="rect">
            <a:avLst/>
          </a:prstGeom>
          <a:noFill/>
          <a:ln>
            <a:custDash>
              <a:ds d="800000" sp="300000"/>
            </a:custDash>
            <a:round/>
          </a:ln>
        </p:spPr>
        <p:style>
          <a:lnRef idx="2">
            <a:schemeClr val="accent1">
              <a:shade val="50000"/>
            </a:schemeClr>
          </a:lnRef>
          <a:fillRef idx="1">
            <a:schemeClr val="accent1"/>
          </a:fillRef>
          <a:effectRef idx="0">
            <a:schemeClr val="accent1"/>
          </a:effectRef>
          <a:fontRef idx="minor"/>
        </p:style>
      </p:sp>
      <p:pic>
        <p:nvPicPr>
          <p:cNvPr id="254" name="Imagen 1" descr=""/>
          <p:cNvPicPr/>
          <p:nvPr/>
        </p:nvPicPr>
        <p:blipFill>
          <a:blip r:embed="rId1"/>
          <a:stretch/>
        </p:blipFill>
        <p:spPr>
          <a:xfrm>
            <a:off x="7288560" y="5837760"/>
            <a:ext cx="1037520" cy="637920"/>
          </a:xfrm>
          <a:prstGeom prst="rect">
            <a:avLst/>
          </a:prstGeom>
          <a:ln>
            <a:noFill/>
          </a:ln>
        </p:spPr>
      </p:pic>
      <p:pic>
        <p:nvPicPr>
          <p:cNvPr id="255" name="Imagen 3" descr=""/>
          <p:cNvPicPr/>
          <p:nvPr/>
        </p:nvPicPr>
        <p:blipFill>
          <a:blip r:embed="rId2"/>
          <a:stretch/>
        </p:blipFill>
        <p:spPr>
          <a:xfrm>
            <a:off x="534960" y="3343320"/>
            <a:ext cx="8105400" cy="1029240"/>
          </a:xfrm>
          <a:prstGeom prst="rect">
            <a:avLst/>
          </a:prstGeom>
          <a:ln>
            <a:noFill/>
          </a:ln>
        </p:spPr>
      </p:pic>
      <p:pic>
        <p:nvPicPr>
          <p:cNvPr id="256" name="Imagen 4" descr=""/>
          <p:cNvPicPr/>
          <p:nvPr/>
        </p:nvPicPr>
        <p:blipFill>
          <a:blip r:embed="rId3"/>
          <a:srcRect l="0" t="63137" r="0" b="14530"/>
          <a:stretch/>
        </p:blipFill>
        <p:spPr>
          <a:xfrm>
            <a:off x="2649240" y="1750680"/>
            <a:ext cx="3876840" cy="122328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0" y="-27360"/>
            <a:ext cx="250920" cy="685728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58" name="CustomShape 2"/>
          <p:cNvSpPr/>
          <p:nvPr/>
        </p:nvSpPr>
        <p:spPr>
          <a:xfrm>
            <a:off x="8892360" y="0"/>
            <a:ext cx="250920" cy="685728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59" name="CustomShape 3"/>
          <p:cNvSpPr/>
          <p:nvPr/>
        </p:nvSpPr>
        <p:spPr>
          <a:xfrm>
            <a:off x="0" y="0"/>
            <a:ext cx="9143280" cy="25992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60" name="CustomShape 4"/>
          <p:cNvSpPr/>
          <p:nvPr/>
        </p:nvSpPr>
        <p:spPr>
          <a:xfrm>
            <a:off x="251640" y="260640"/>
            <a:ext cx="8640360" cy="935280"/>
          </a:xfrm>
          <a:prstGeom prst="rect">
            <a:avLst/>
          </a:prstGeom>
          <a:solidFill>
            <a:srgbClr val="00682f"/>
          </a:solidFill>
          <a:ln>
            <a:solidFill>
              <a:srgbClr val="00682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800" spc="-1" strike="noStrike">
                <a:solidFill>
                  <a:srgbClr val="ffffff"/>
                </a:solidFill>
                <a:uFill>
                  <a:solidFill>
                    <a:srgbClr val="ffffff"/>
                  </a:solidFill>
                </a:uFill>
                <a:latin typeface="Arial"/>
                <a:ea typeface="DejaVu Sans"/>
              </a:rPr>
              <a:t>Ya que se contaba con las matrices U, Σ y , se procedió a realizar las recomendaciones utilizando “K” valores singulares</a:t>
            </a:r>
            <a:endParaRPr b="0" lang="en-US" sz="1800" spc="-1" strike="noStrike">
              <a:solidFill>
                <a:srgbClr val="000000"/>
              </a:solidFill>
              <a:uFill>
                <a:solidFill>
                  <a:srgbClr val="ffffff"/>
                </a:solidFill>
              </a:uFill>
              <a:latin typeface="Arial"/>
            </a:endParaRPr>
          </a:p>
        </p:txBody>
      </p:sp>
      <p:sp>
        <p:nvSpPr>
          <p:cNvPr id="261" name="CustomShape 5"/>
          <p:cNvSpPr/>
          <p:nvPr/>
        </p:nvSpPr>
        <p:spPr>
          <a:xfrm>
            <a:off x="251640" y="260640"/>
            <a:ext cx="8640360" cy="935280"/>
          </a:xfrm>
          <a:prstGeom prst="rect">
            <a:avLst/>
          </a:prstGeom>
          <a:blipFill>
            <a:blip r:embed="rId1"/>
            <a:stretch>
              <a:fillRect/>
            </a:stretch>
          </a:blipFill>
          <a:ln>
            <a:solidFill>
              <a:srgbClr val="00682f"/>
            </a:solid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p:txBody>
      </p:sp>
      <p:sp>
        <p:nvSpPr>
          <p:cNvPr id="262" name="CustomShape 6"/>
          <p:cNvSpPr/>
          <p:nvPr/>
        </p:nvSpPr>
        <p:spPr>
          <a:xfrm>
            <a:off x="467640" y="1412640"/>
            <a:ext cx="503280" cy="503280"/>
          </a:xfrm>
          <a:prstGeom prst="ellipse">
            <a:avLst/>
          </a:prstGeom>
          <a:solidFill>
            <a:srgbClr val="00682f"/>
          </a:solidFill>
          <a:ln>
            <a:solidFill>
              <a:srgbClr val="00682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800" spc="-1" strike="noStrike">
                <a:solidFill>
                  <a:srgbClr val="ffffff"/>
                </a:solidFill>
                <a:uFill>
                  <a:solidFill>
                    <a:srgbClr val="ffffff"/>
                  </a:solidFill>
                </a:uFill>
                <a:latin typeface="Calibri"/>
                <a:ea typeface="DejaVu Sans"/>
              </a:rPr>
              <a:t>5</a:t>
            </a:r>
            <a:endParaRPr b="0" lang="en-US" sz="1800" spc="-1" strike="noStrike">
              <a:solidFill>
                <a:srgbClr val="000000"/>
              </a:solidFill>
              <a:uFill>
                <a:solidFill>
                  <a:srgbClr val="ffffff"/>
                </a:solidFill>
              </a:uFill>
              <a:latin typeface="Arial"/>
            </a:endParaRPr>
          </a:p>
        </p:txBody>
      </p:sp>
      <p:sp>
        <p:nvSpPr>
          <p:cNvPr id="263" name="CustomShape 7"/>
          <p:cNvSpPr/>
          <p:nvPr/>
        </p:nvSpPr>
        <p:spPr>
          <a:xfrm>
            <a:off x="251640" y="1268640"/>
            <a:ext cx="8640360" cy="5436000"/>
          </a:xfrm>
          <a:prstGeom prst="rect">
            <a:avLst/>
          </a:prstGeom>
          <a:noFill/>
          <a:ln>
            <a:custDash>
              <a:ds d="800000" sp="300000"/>
            </a:custDash>
            <a:round/>
          </a:ln>
        </p:spPr>
        <p:style>
          <a:lnRef idx="2">
            <a:schemeClr val="accent1">
              <a:shade val="50000"/>
            </a:schemeClr>
          </a:lnRef>
          <a:fillRef idx="1">
            <a:schemeClr val="accent1"/>
          </a:fillRef>
          <a:effectRef idx="0">
            <a:schemeClr val="accent1"/>
          </a:effectRef>
          <a:fontRef idx="minor"/>
        </p:style>
      </p:sp>
      <p:pic>
        <p:nvPicPr>
          <p:cNvPr id="264" name="Imagen 9" descr=""/>
          <p:cNvPicPr/>
          <p:nvPr/>
        </p:nvPicPr>
        <p:blipFill>
          <a:blip r:embed="rId2"/>
          <a:stretch/>
        </p:blipFill>
        <p:spPr>
          <a:xfrm>
            <a:off x="8287920" y="6147000"/>
            <a:ext cx="417960" cy="41796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0" y="-27360"/>
            <a:ext cx="250920" cy="685728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66" name="CustomShape 2"/>
          <p:cNvSpPr/>
          <p:nvPr/>
        </p:nvSpPr>
        <p:spPr>
          <a:xfrm>
            <a:off x="8892360" y="0"/>
            <a:ext cx="250920" cy="685728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67" name="CustomShape 3"/>
          <p:cNvSpPr/>
          <p:nvPr/>
        </p:nvSpPr>
        <p:spPr>
          <a:xfrm>
            <a:off x="0" y="0"/>
            <a:ext cx="9143280" cy="25992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68" name="CustomShape 4"/>
          <p:cNvSpPr/>
          <p:nvPr/>
        </p:nvSpPr>
        <p:spPr>
          <a:xfrm>
            <a:off x="251640" y="260640"/>
            <a:ext cx="8640360" cy="935280"/>
          </a:xfrm>
          <a:prstGeom prst="rect">
            <a:avLst/>
          </a:prstGeom>
          <a:solidFill>
            <a:srgbClr val="00682f"/>
          </a:solidFill>
          <a:ln>
            <a:solidFill>
              <a:srgbClr val="00682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3200" spc="-1" strike="noStrike">
                <a:solidFill>
                  <a:srgbClr val="ffffff"/>
                </a:solidFill>
                <a:uFill>
                  <a:solidFill>
                    <a:srgbClr val="ffffff"/>
                  </a:solidFill>
                </a:uFill>
                <a:latin typeface="Arial"/>
                <a:ea typeface="DejaVu Sans"/>
              </a:rPr>
              <a:t>Conclusiones</a:t>
            </a:r>
            <a:endParaRPr b="0" lang="en-US" sz="1800" spc="-1" strike="noStrike">
              <a:solidFill>
                <a:srgbClr val="000000"/>
              </a:solidFill>
              <a:uFill>
                <a:solidFill>
                  <a:srgbClr val="ffffff"/>
                </a:solidFill>
              </a:uFill>
              <a:latin typeface="Arial"/>
            </a:endParaRPr>
          </a:p>
        </p:txBody>
      </p:sp>
      <p:sp>
        <p:nvSpPr>
          <p:cNvPr id="269" name="CustomShape 5"/>
          <p:cNvSpPr/>
          <p:nvPr/>
        </p:nvSpPr>
        <p:spPr>
          <a:xfrm>
            <a:off x="251640" y="1556640"/>
            <a:ext cx="8496360" cy="228384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La descomposición en valores singulares representa una buena opción como solución a sistemas de recomendación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El tiempo requerido para computar SVD se reduce considerablemente si se utiliza una GPU local y funciones de CUSOLVER en comparación con la SVD de Python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0" y="-27360"/>
            <a:ext cx="250920" cy="685728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71" name="CustomShape 2"/>
          <p:cNvSpPr/>
          <p:nvPr/>
        </p:nvSpPr>
        <p:spPr>
          <a:xfrm>
            <a:off x="8892360" y="0"/>
            <a:ext cx="250920" cy="685728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72" name="CustomShape 3"/>
          <p:cNvSpPr/>
          <p:nvPr/>
        </p:nvSpPr>
        <p:spPr>
          <a:xfrm>
            <a:off x="0" y="0"/>
            <a:ext cx="9143280" cy="25992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73" name="CustomShape 4"/>
          <p:cNvSpPr/>
          <p:nvPr/>
        </p:nvSpPr>
        <p:spPr>
          <a:xfrm>
            <a:off x="251640" y="260640"/>
            <a:ext cx="8640360" cy="935280"/>
          </a:xfrm>
          <a:prstGeom prst="rect">
            <a:avLst/>
          </a:prstGeom>
          <a:solidFill>
            <a:srgbClr val="00682f"/>
          </a:solidFill>
          <a:ln>
            <a:solidFill>
              <a:srgbClr val="00682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3200" spc="-1" strike="noStrike">
                <a:solidFill>
                  <a:srgbClr val="ffffff"/>
                </a:solidFill>
                <a:uFill>
                  <a:solidFill>
                    <a:srgbClr val="ffffff"/>
                  </a:solidFill>
                </a:uFill>
                <a:latin typeface="Arial"/>
                <a:ea typeface="DejaVu Sans"/>
              </a:rPr>
              <a:t>Escalabilidad</a:t>
            </a:r>
            <a:endParaRPr b="0" lang="en-US" sz="1800" spc="-1" strike="noStrike">
              <a:solidFill>
                <a:srgbClr val="000000"/>
              </a:solidFill>
              <a:uFill>
                <a:solidFill>
                  <a:srgbClr val="ffffff"/>
                </a:solidFill>
              </a:uFill>
              <a:latin typeface="Arial"/>
            </a:endParaRPr>
          </a:p>
        </p:txBody>
      </p:sp>
      <p:sp>
        <p:nvSpPr>
          <p:cNvPr id="274" name="CustomShape 5"/>
          <p:cNvSpPr/>
          <p:nvPr/>
        </p:nvSpPr>
        <p:spPr>
          <a:xfrm>
            <a:off x="251640" y="1556640"/>
            <a:ext cx="8496360" cy="283248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Durante las búsquedas de referencias para la conducción del proyecto, no se encontró nada acerca de implementaciones de SVD en CUDA utilizando AWS. Si bien nuestros primeros intentos fueron por esta vía, la complejidad de las funciones de CUSOLVER y la imagen necesaria de la GPU nos obligaron a realizar la implementación de manera local.</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Una oportunidad de desarrollo es justamente utilizar AWS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0" y="-27360"/>
            <a:ext cx="250920" cy="685728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85" name="CustomShape 2"/>
          <p:cNvSpPr/>
          <p:nvPr/>
        </p:nvSpPr>
        <p:spPr>
          <a:xfrm>
            <a:off x="8892360" y="0"/>
            <a:ext cx="250920" cy="685728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86" name="CustomShape 3"/>
          <p:cNvSpPr/>
          <p:nvPr/>
        </p:nvSpPr>
        <p:spPr>
          <a:xfrm>
            <a:off x="0" y="0"/>
            <a:ext cx="9143280" cy="25992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87" name="CustomShape 4"/>
          <p:cNvSpPr/>
          <p:nvPr/>
        </p:nvSpPr>
        <p:spPr>
          <a:xfrm>
            <a:off x="0" y="6624720"/>
            <a:ext cx="9143280" cy="25992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88" name="CustomShape 5"/>
          <p:cNvSpPr/>
          <p:nvPr/>
        </p:nvSpPr>
        <p:spPr>
          <a:xfrm>
            <a:off x="251640" y="260640"/>
            <a:ext cx="8640360" cy="935280"/>
          </a:xfrm>
          <a:prstGeom prst="rect">
            <a:avLst/>
          </a:prstGeom>
          <a:solidFill>
            <a:srgbClr val="00682f"/>
          </a:solidFill>
          <a:ln>
            <a:solidFill>
              <a:srgbClr val="00682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2000" spc="-1" strike="noStrike">
                <a:solidFill>
                  <a:srgbClr val="ffffff"/>
                </a:solidFill>
                <a:uFill>
                  <a:solidFill>
                    <a:srgbClr val="ffffff"/>
                  </a:solidFill>
                </a:uFill>
                <a:latin typeface="Arial"/>
                <a:ea typeface="DejaVu Sans"/>
              </a:rPr>
              <a:t>El objetivo del proyecto fue desarrollar sistemas de recomendación utilizando SVD y realizando su cómputo en CUDA</a:t>
            </a:r>
            <a:endParaRPr b="0" lang="en-US" sz="1800" spc="-1" strike="noStrike">
              <a:solidFill>
                <a:srgbClr val="000000"/>
              </a:solidFill>
              <a:uFill>
                <a:solidFill>
                  <a:srgbClr val="ffffff"/>
                </a:solidFill>
              </a:uFill>
              <a:latin typeface="Arial"/>
            </a:endParaRPr>
          </a:p>
        </p:txBody>
      </p:sp>
      <p:pic>
        <p:nvPicPr>
          <p:cNvPr id="89" name="" descr=""/>
          <p:cNvPicPr/>
          <p:nvPr/>
        </p:nvPicPr>
        <p:blipFill>
          <a:blip r:embed="rId1"/>
          <a:stretch/>
        </p:blipFill>
        <p:spPr>
          <a:xfrm>
            <a:off x="1143360" y="2358720"/>
            <a:ext cx="6629040" cy="321912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0" y="-27360"/>
            <a:ext cx="250920" cy="685728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91" name="CustomShape 2"/>
          <p:cNvSpPr/>
          <p:nvPr/>
        </p:nvSpPr>
        <p:spPr>
          <a:xfrm>
            <a:off x="8892360" y="0"/>
            <a:ext cx="250920" cy="685728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92" name="CustomShape 3"/>
          <p:cNvSpPr/>
          <p:nvPr/>
        </p:nvSpPr>
        <p:spPr>
          <a:xfrm>
            <a:off x="0" y="0"/>
            <a:ext cx="9143280" cy="25992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93" name="CustomShape 4"/>
          <p:cNvSpPr/>
          <p:nvPr/>
        </p:nvSpPr>
        <p:spPr>
          <a:xfrm>
            <a:off x="0" y="6624720"/>
            <a:ext cx="9143280" cy="25992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94" name="CustomShape 5"/>
          <p:cNvSpPr/>
          <p:nvPr/>
        </p:nvSpPr>
        <p:spPr>
          <a:xfrm>
            <a:off x="251640" y="260640"/>
            <a:ext cx="8640360" cy="935280"/>
          </a:xfrm>
          <a:prstGeom prst="rect">
            <a:avLst/>
          </a:prstGeom>
          <a:solidFill>
            <a:srgbClr val="00682f"/>
          </a:solidFill>
          <a:ln>
            <a:solidFill>
              <a:srgbClr val="00682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2000" spc="-1" strike="noStrike">
                <a:solidFill>
                  <a:srgbClr val="ffffff"/>
                </a:solidFill>
                <a:uFill>
                  <a:solidFill>
                    <a:srgbClr val="ffffff"/>
                  </a:solidFill>
                </a:uFill>
                <a:latin typeface="Arial"/>
                <a:ea typeface="DejaVu Sans"/>
              </a:rPr>
              <a:t>Uno de los problemas principales actualmente es poder seleccionar información en grandes volúmenes de datos</a:t>
            </a:r>
            <a:endParaRPr b="0" lang="en-US" sz="1800" spc="-1" strike="noStrike">
              <a:solidFill>
                <a:srgbClr val="000000"/>
              </a:solidFill>
              <a:uFill>
                <a:solidFill>
                  <a:srgbClr val="ffffff"/>
                </a:solidFill>
              </a:uFill>
              <a:latin typeface="Arial"/>
            </a:endParaRPr>
          </a:p>
        </p:txBody>
      </p:sp>
      <p:sp>
        <p:nvSpPr>
          <p:cNvPr id="95" name="CustomShape 6"/>
          <p:cNvSpPr/>
          <p:nvPr/>
        </p:nvSpPr>
        <p:spPr>
          <a:xfrm>
            <a:off x="251280" y="1739160"/>
            <a:ext cx="8640720" cy="11865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ea typeface="DejaVu Sans"/>
              </a:rPr>
              <a:t>Una manera de solucionar este problema es utilizando un sistema de recomendación.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ea typeface="DejaVu Sans"/>
              </a:rPr>
              <a:t>Los tipos de sistemas de recomendación son los siguientes:</a:t>
            </a:r>
            <a:endParaRPr b="0" lang="en-US" sz="1800" spc="-1" strike="noStrike">
              <a:solidFill>
                <a:srgbClr val="000000"/>
              </a:solidFill>
              <a:uFill>
                <a:solidFill>
                  <a:srgbClr val="ffffff"/>
                </a:solidFill>
              </a:uFill>
              <a:latin typeface="Arial"/>
            </a:endParaRPr>
          </a:p>
        </p:txBody>
      </p:sp>
      <p:pic>
        <p:nvPicPr>
          <p:cNvPr id="96" name="" descr=""/>
          <p:cNvPicPr/>
          <p:nvPr/>
        </p:nvPicPr>
        <p:blipFill>
          <a:blip r:embed="rId1"/>
          <a:stretch/>
        </p:blipFill>
        <p:spPr>
          <a:xfrm>
            <a:off x="1920240" y="3108960"/>
            <a:ext cx="4822920" cy="356580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0" y="-27360"/>
            <a:ext cx="250920" cy="685728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98" name="CustomShape 2"/>
          <p:cNvSpPr/>
          <p:nvPr/>
        </p:nvSpPr>
        <p:spPr>
          <a:xfrm>
            <a:off x="8892360" y="0"/>
            <a:ext cx="250920" cy="685728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99" name="CustomShape 3"/>
          <p:cNvSpPr/>
          <p:nvPr/>
        </p:nvSpPr>
        <p:spPr>
          <a:xfrm>
            <a:off x="0" y="0"/>
            <a:ext cx="9143280" cy="25992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100" name="CustomShape 4"/>
          <p:cNvSpPr/>
          <p:nvPr/>
        </p:nvSpPr>
        <p:spPr>
          <a:xfrm>
            <a:off x="0" y="6624720"/>
            <a:ext cx="9143280" cy="25992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101" name="CustomShape 5"/>
          <p:cNvSpPr/>
          <p:nvPr/>
        </p:nvSpPr>
        <p:spPr>
          <a:xfrm>
            <a:off x="251640" y="260640"/>
            <a:ext cx="8640360" cy="935280"/>
          </a:xfrm>
          <a:prstGeom prst="rect">
            <a:avLst/>
          </a:prstGeom>
          <a:solidFill>
            <a:srgbClr val="00682f"/>
          </a:solidFill>
          <a:ln>
            <a:solidFill>
              <a:srgbClr val="00682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2000" spc="-1" strike="noStrike">
                <a:solidFill>
                  <a:srgbClr val="ffffff"/>
                </a:solidFill>
                <a:uFill>
                  <a:solidFill>
                    <a:srgbClr val="ffffff"/>
                  </a:solidFill>
                </a:uFill>
                <a:latin typeface="Arial"/>
                <a:ea typeface="DejaVu Sans"/>
              </a:rPr>
              <a:t>Uno de los problemas principales actualmente es poder seleccionar información en grandes volúmenes de datos</a:t>
            </a:r>
            <a:endParaRPr b="0" lang="en-US" sz="1800" spc="-1" strike="noStrike">
              <a:solidFill>
                <a:srgbClr val="000000"/>
              </a:solidFill>
              <a:uFill>
                <a:solidFill>
                  <a:srgbClr val="ffffff"/>
                </a:solidFill>
              </a:uFill>
              <a:latin typeface="Arial"/>
            </a:endParaRPr>
          </a:p>
        </p:txBody>
      </p:sp>
      <p:sp>
        <p:nvSpPr>
          <p:cNvPr id="102" name="CustomShape 6"/>
          <p:cNvSpPr/>
          <p:nvPr/>
        </p:nvSpPr>
        <p:spPr>
          <a:xfrm>
            <a:off x="251280" y="1739160"/>
            <a:ext cx="8640720" cy="1187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ea typeface="DejaVu Sans"/>
              </a:rPr>
              <a:t>Para este proyecto utilizamos</a:t>
            </a:r>
            <a:r>
              <a:rPr b="1" lang="en-US" sz="1800" spc="-1" strike="noStrike">
                <a:solidFill>
                  <a:srgbClr val="000000"/>
                </a:solidFill>
                <a:uFill>
                  <a:solidFill>
                    <a:srgbClr val="ffffff"/>
                  </a:solidFill>
                </a:uFill>
                <a:latin typeface="Calibri"/>
                <a:ea typeface="DejaVu Sans"/>
              </a:rPr>
              <a:t> filtrado colaborativo</a:t>
            </a:r>
            <a:r>
              <a:rPr b="0" lang="en-US" sz="1800" spc="-1" strike="noStrike">
                <a:solidFill>
                  <a:srgbClr val="000000"/>
                </a:solidFill>
                <a:uFill>
                  <a:solidFill>
                    <a:srgbClr val="ffffff"/>
                  </a:solidFill>
                </a:uFill>
                <a:latin typeface="Calibri"/>
                <a:ea typeface="DejaVu Sans"/>
              </a:rPr>
              <a:t> y específicamente la técnica de modelado fue </a:t>
            </a:r>
            <a:r>
              <a:rPr b="1" lang="en-US" sz="1800" spc="-1" strike="noStrike">
                <a:solidFill>
                  <a:srgbClr val="000000"/>
                </a:solidFill>
                <a:uFill>
                  <a:solidFill>
                    <a:srgbClr val="ffffff"/>
                  </a:solidFill>
                </a:uFill>
                <a:latin typeface="Calibri"/>
                <a:ea typeface="DejaVu Sans"/>
              </a:rPr>
              <a:t>SVD</a:t>
            </a:r>
            <a:r>
              <a:rPr b="0" lang="en-US" sz="18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ea typeface="DejaVu Sans"/>
              </a:rPr>
              <a:t>Proceso de realización de un sistema de recomendación:</a:t>
            </a:r>
            <a:endParaRPr b="0" lang="en-US" sz="1800" spc="-1" strike="noStrike">
              <a:solidFill>
                <a:srgbClr val="000000"/>
              </a:solidFill>
              <a:uFill>
                <a:solidFill>
                  <a:srgbClr val="ffffff"/>
                </a:solidFill>
              </a:uFill>
              <a:latin typeface="Arial"/>
            </a:endParaRPr>
          </a:p>
        </p:txBody>
      </p:sp>
      <p:pic>
        <p:nvPicPr>
          <p:cNvPr id="103" name="" descr=""/>
          <p:cNvPicPr/>
          <p:nvPr/>
        </p:nvPicPr>
        <p:blipFill>
          <a:blip r:embed="rId1"/>
          <a:stretch/>
        </p:blipFill>
        <p:spPr>
          <a:xfrm>
            <a:off x="2742840" y="3457440"/>
            <a:ext cx="4114800" cy="239436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0" y="-27360"/>
            <a:ext cx="250920" cy="685728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105" name="CustomShape 2"/>
          <p:cNvSpPr/>
          <p:nvPr/>
        </p:nvSpPr>
        <p:spPr>
          <a:xfrm>
            <a:off x="8892360" y="0"/>
            <a:ext cx="250920" cy="685728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106" name="CustomShape 3"/>
          <p:cNvSpPr/>
          <p:nvPr/>
        </p:nvSpPr>
        <p:spPr>
          <a:xfrm>
            <a:off x="0" y="0"/>
            <a:ext cx="9143280" cy="25992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107" name="CustomShape 4"/>
          <p:cNvSpPr/>
          <p:nvPr/>
        </p:nvSpPr>
        <p:spPr>
          <a:xfrm>
            <a:off x="0" y="6624720"/>
            <a:ext cx="9143280" cy="25992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108" name="CustomShape 5"/>
          <p:cNvSpPr/>
          <p:nvPr/>
        </p:nvSpPr>
        <p:spPr>
          <a:xfrm>
            <a:off x="251640" y="260640"/>
            <a:ext cx="8640360" cy="935280"/>
          </a:xfrm>
          <a:prstGeom prst="rect">
            <a:avLst/>
          </a:prstGeom>
          <a:solidFill>
            <a:srgbClr val="00682f"/>
          </a:solidFill>
          <a:ln>
            <a:solidFill>
              <a:srgbClr val="00682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2000" spc="-1" strike="noStrike">
                <a:solidFill>
                  <a:srgbClr val="ffffff"/>
                </a:solidFill>
                <a:uFill>
                  <a:solidFill>
                    <a:srgbClr val="ffffff"/>
                  </a:solidFill>
                </a:uFill>
                <a:latin typeface="Arial"/>
                <a:ea typeface="DejaVu Sans"/>
              </a:rPr>
              <a:t>¿Por qué SVD es una solución para este problema?</a:t>
            </a:r>
            <a:endParaRPr b="0" lang="en-US" sz="1800" spc="-1" strike="noStrike">
              <a:solidFill>
                <a:srgbClr val="000000"/>
              </a:solidFill>
              <a:uFill>
                <a:solidFill>
                  <a:srgbClr val="ffffff"/>
                </a:solidFill>
              </a:uFill>
              <a:latin typeface="Arial"/>
            </a:endParaRPr>
          </a:p>
        </p:txBody>
      </p:sp>
      <p:sp>
        <p:nvSpPr>
          <p:cNvPr id="109" name="CustomShape 6"/>
          <p:cNvSpPr/>
          <p:nvPr/>
        </p:nvSpPr>
        <p:spPr>
          <a:xfrm>
            <a:off x="251280" y="1739160"/>
            <a:ext cx="8640720" cy="1187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ea typeface="DejaVu Sans"/>
              </a:rPr>
              <a:t>SVD es una solución a este problema debido a que cuenta con las siguientes características: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ea typeface="DejaVu Sans"/>
              </a:rPr>
              <a:t>1. Buen método para recomendaciones (usuario-item)</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ea typeface="DejaVu Sans"/>
              </a:rPr>
              <a:t>2. Tardado pero eficiente si se paraleliza</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ea typeface="DejaVu Sans"/>
              </a:rPr>
              <a:t>3. Permite realizar un trade-off entre velocidad y precisión</a:t>
            </a:r>
            <a:endParaRPr b="0" lang="en-US" sz="1800" spc="-1" strike="noStrike">
              <a:solidFill>
                <a:srgbClr val="000000"/>
              </a:solidFill>
              <a:uFill>
                <a:solidFill>
                  <a:srgbClr val="ffffff"/>
                </a:solidFill>
              </a:uFill>
              <a:latin typeface="Arial"/>
            </a:endParaRPr>
          </a:p>
        </p:txBody>
      </p:sp>
      <p:pic>
        <p:nvPicPr>
          <p:cNvPr id="110" name="" descr=""/>
          <p:cNvPicPr/>
          <p:nvPr/>
        </p:nvPicPr>
        <p:blipFill>
          <a:blip r:embed="rId1"/>
          <a:stretch/>
        </p:blipFill>
        <p:spPr>
          <a:xfrm>
            <a:off x="1188720" y="4114800"/>
            <a:ext cx="5680440" cy="23947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0" y="-27360"/>
            <a:ext cx="250920" cy="685728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112" name="CustomShape 2"/>
          <p:cNvSpPr/>
          <p:nvPr/>
        </p:nvSpPr>
        <p:spPr>
          <a:xfrm>
            <a:off x="8892360" y="0"/>
            <a:ext cx="250920" cy="685728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113" name="CustomShape 3"/>
          <p:cNvSpPr/>
          <p:nvPr/>
        </p:nvSpPr>
        <p:spPr>
          <a:xfrm>
            <a:off x="0" y="0"/>
            <a:ext cx="9143280" cy="25992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114" name="CustomShape 4"/>
          <p:cNvSpPr/>
          <p:nvPr/>
        </p:nvSpPr>
        <p:spPr>
          <a:xfrm>
            <a:off x="0" y="6624720"/>
            <a:ext cx="9143280" cy="25992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115" name="CustomShape 5"/>
          <p:cNvSpPr/>
          <p:nvPr/>
        </p:nvSpPr>
        <p:spPr>
          <a:xfrm>
            <a:off x="251640" y="260640"/>
            <a:ext cx="8640360" cy="935280"/>
          </a:xfrm>
          <a:prstGeom prst="rect">
            <a:avLst/>
          </a:prstGeom>
          <a:solidFill>
            <a:srgbClr val="00682f"/>
          </a:solidFill>
          <a:ln>
            <a:solidFill>
              <a:srgbClr val="00682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2000" spc="-1" strike="noStrike">
                <a:solidFill>
                  <a:srgbClr val="ffffff"/>
                </a:solidFill>
                <a:uFill>
                  <a:solidFill>
                    <a:srgbClr val="ffffff"/>
                  </a:solidFill>
                </a:uFill>
                <a:latin typeface="Arial"/>
                <a:ea typeface="DejaVu Sans"/>
              </a:rPr>
              <a:t>Ejemplo </a:t>
            </a:r>
            <a:r>
              <a:rPr b="1" lang="en-US" sz="2000" spc="-1" strike="noStrike">
                <a:solidFill>
                  <a:srgbClr val="ffffff"/>
                </a:solidFill>
                <a:uFill>
                  <a:solidFill>
                    <a:srgbClr val="ffffff"/>
                  </a:solidFill>
                </a:uFill>
                <a:latin typeface="Arial"/>
                <a:ea typeface="DejaVu Sans"/>
              </a:rPr>
              <a:t>de </a:t>
            </a:r>
            <a:r>
              <a:rPr b="1" lang="en-US" sz="2000" spc="-1" strike="noStrike">
                <a:solidFill>
                  <a:srgbClr val="ffffff"/>
                </a:solidFill>
                <a:uFill>
                  <a:solidFill>
                    <a:srgbClr val="ffffff"/>
                  </a:solidFill>
                </a:uFill>
                <a:latin typeface="Arial"/>
                <a:ea typeface="DejaVu Sans"/>
              </a:rPr>
              <a:t>Usuario</a:t>
            </a:r>
            <a:r>
              <a:rPr b="1" lang="en-US" sz="2000" spc="-1" strike="noStrike">
                <a:solidFill>
                  <a:srgbClr val="ffffff"/>
                </a:solidFill>
                <a:uFill>
                  <a:solidFill>
                    <a:srgbClr val="ffffff"/>
                  </a:solidFill>
                </a:uFill>
                <a:latin typeface="Arial"/>
                <a:ea typeface="DejaVu Sans"/>
              </a:rPr>
              <a:t>-Item</a:t>
            </a:r>
            <a:endParaRPr b="0" lang="en-US" sz="1800" spc="-1" strike="noStrike">
              <a:solidFill>
                <a:srgbClr val="000000"/>
              </a:solidFill>
              <a:uFill>
                <a:solidFill>
                  <a:srgbClr val="ffffff"/>
                </a:solidFill>
              </a:uFill>
              <a:latin typeface="Arial"/>
            </a:endParaRPr>
          </a:p>
        </p:txBody>
      </p:sp>
      <p:pic>
        <p:nvPicPr>
          <p:cNvPr id="116" name="" descr=""/>
          <p:cNvPicPr/>
          <p:nvPr/>
        </p:nvPicPr>
        <p:blipFill>
          <a:blip r:embed="rId1"/>
          <a:stretch/>
        </p:blipFill>
        <p:spPr>
          <a:xfrm>
            <a:off x="1097280" y="1355040"/>
            <a:ext cx="6269040" cy="530316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0" y="-27360"/>
            <a:ext cx="250920" cy="685728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118" name="CustomShape 2"/>
          <p:cNvSpPr/>
          <p:nvPr/>
        </p:nvSpPr>
        <p:spPr>
          <a:xfrm>
            <a:off x="8892360" y="0"/>
            <a:ext cx="250920" cy="685728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119" name="CustomShape 3"/>
          <p:cNvSpPr/>
          <p:nvPr/>
        </p:nvSpPr>
        <p:spPr>
          <a:xfrm>
            <a:off x="0" y="0"/>
            <a:ext cx="9143280" cy="25992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120" name="CustomShape 4"/>
          <p:cNvSpPr/>
          <p:nvPr/>
        </p:nvSpPr>
        <p:spPr>
          <a:xfrm>
            <a:off x="0" y="6624720"/>
            <a:ext cx="9143280" cy="25992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121" name="CustomShape 5"/>
          <p:cNvSpPr/>
          <p:nvPr/>
        </p:nvSpPr>
        <p:spPr>
          <a:xfrm>
            <a:off x="251640" y="260640"/>
            <a:ext cx="8640360" cy="935280"/>
          </a:xfrm>
          <a:prstGeom prst="rect">
            <a:avLst/>
          </a:prstGeom>
          <a:solidFill>
            <a:srgbClr val="00682f"/>
          </a:solidFill>
          <a:ln>
            <a:solidFill>
              <a:srgbClr val="00682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2000" spc="-1" strike="noStrike">
                <a:solidFill>
                  <a:srgbClr val="ffffff"/>
                </a:solidFill>
                <a:uFill>
                  <a:solidFill>
                    <a:srgbClr val="ffffff"/>
                  </a:solidFill>
                </a:uFill>
                <a:latin typeface="Arial"/>
                <a:ea typeface="DejaVu Sans"/>
              </a:rPr>
              <a:t>La implementación de la solución se realizó en Python y en CUDA utilizando una GPU local. El procedimiento contó con 5 pasos</a:t>
            </a:r>
            <a:endParaRPr b="0" lang="en-US" sz="1800" spc="-1" strike="noStrike">
              <a:solidFill>
                <a:srgbClr val="000000"/>
              </a:solidFill>
              <a:uFill>
                <a:solidFill>
                  <a:srgbClr val="ffffff"/>
                </a:solidFill>
              </a:uFill>
              <a:latin typeface="Arial"/>
            </a:endParaRPr>
          </a:p>
        </p:txBody>
      </p:sp>
      <p:sp>
        <p:nvSpPr>
          <p:cNvPr id="122" name="CustomShape 6"/>
          <p:cNvSpPr/>
          <p:nvPr/>
        </p:nvSpPr>
        <p:spPr>
          <a:xfrm>
            <a:off x="1331640" y="1780920"/>
            <a:ext cx="503280" cy="503280"/>
          </a:xfrm>
          <a:prstGeom prst="ellipse">
            <a:avLst/>
          </a:prstGeom>
          <a:solidFill>
            <a:srgbClr val="00682f"/>
          </a:solidFill>
          <a:ln>
            <a:solidFill>
              <a:srgbClr val="00682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800" spc="-1" strike="noStrike">
                <a:solidFill>
                  <a:srgbClr val="ffffff"/>
                </a:solidFill>
                <a:uFill>
                  <a:solidFill>
                    <a:srgbClr val="ffffff"/>
                  </a:solidFill>
                </a:uFill>
                <a:latin typeface="Calibri"/>
                <a:ea typeface="DejaVu Sans"/>
              </a:rPr>
              <a:t>1</a:t>
            </a:r>
            <a:endParaRPr b="0" lang="en-US" sz="1800" spc="-1" strike="noStrike">
              <a:solidFill>
                <a:srgbClr val="000000"/>
              </a:solidFill>
              <a:uFill>
                <a:solidFill>
                  <a:srgbClr val="ffffff"/>
                </a:solidFill>
              </a:uFill>
              <a:latin typeface="Arial"/>
            </a:endParaRPr>
          </a:p>
        </p:txBody>
      </p:sp>
      <p:sp>
        <p:nvSpPr>
          <p:cNvPr id="123" name="CustomShape 7"/>
          <p:cNvSpPr/>
          <p:nvPr/>
        </p:nvSpPr>
        <p:spPr>
          <a:xfrm>
            <a:off x="1331640" y="2589840"/>
            <a:ext cx="503280" cy="503280"/>
          </a:xfrm>
          <a:prstGeom prst="ellipse">
            <a:avLst/>
          </a:prstGeom>
          <a:solidFill>
            <a:srgbClr val="00682f"/>
          </a:solidFill>
          <a:ln>
            <a:solidFill>
              <a:srgbClr val="00682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800" spc="-1" strike="noStrike">
                <a:solidFill>
                  <a:srgbClr val="ffffff"/>
                </a:solidFill>
                <a:uFill>
                  <a:solidFill>
                    <a:srgbClr val="ffffff"/>
                  </a:solidFill>
                </a:uFill>
                <a:latin typeface="Calibri"/>
                <a:ea typeface="DejaVu Sans"/>
              </a:rPr>
              <a:t>2</a:t>
            </a:r>
            <a:endParaRPr b="0" lang="en-US" sz="1800" spc="-1" strike="noStrike">
              <a:solidFill>
                <a:srgbClr val="000000"/>
              </a:solidFill>
              <a:uFill>
                <a:solidFill>
                  <a:srgbClr val="ffffff"/>
                </a:solidFill>
              </a:uFill>
              <a:latin typeface="Arial"/>
            </a:endParaRPr>
          </a:p>
        </p:txBody>
      </p:sp>
      <p:sp>
        <p:nvSpPr>
          <p:cNvPr id="124" name="CustomShape 8"/>
          <p:cNvSpPr/>
          <p:nvPr/>
        </p:nvSpPr>
        <p:spPr>
          <a:xfrm>
            <a:off x="1331640" y="3395520"/>
            <a:ext cx="503280" cy="503280"/>
          </a:xfrm>
          <a:prstGeom prst="ellipse">
            <a:avLst/>
          </a:prstGeom>
          <a:solidFill>
            <a:srgbClr val="00682f"/>
          </a:solidFill>
          <a:ln>
            <a:solidFill>
              <a:srgbClr val="00682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800" spc="-1" strike="noStrike">
                <a:solidFill>
                  <a:srgbClr val="ffffff"/>
                </a:solidFill>
                <a:uFill>
                  <a:solidFill>
                    <a:srgbClr val="ffffff"/>
                  </a:solidFill>
                </a:uFill>
                <a:latin typeface="Calibri"/>
                <a:ea typeface="DejaVu Sans"/>
              </a:rPr>
              <a:t>3</a:t>
            </a:r>
            <a:endParaRPr b="0" lang="en-US" sz="1800" spc="-1" strike="noStrike">
              <a:solidFill>
                <a:srgbClr val="000000"/>
              </a:solidFill>
              <a:uFill>
                <a:solidFill>
                  <a:srgbClr val="ffffff"/>
                </a:solidFill>
              </a:uFill>
              <a:latin typeface="Arial"/>
            </a:endParaRPr>
          </a:p>
        </p:txBody>
      </p:sp>
      <p:sp>
        <p:nvSpPr>
          <p:cNvPr id="125" name="CustomShape 9"/>
          <p:cNvSpPr/>
          <p:nvPr/>
        </p:nvSpPr>
        <p:spPr>
          <a:xfrm>
            <a:off x="1331640" y="4204440"/>
            <a:ext cx="503280" cy="503280"/>
          </a:xfrm>
          <a:prstGeom prst="ellipse">
            <a:avLst/>
          </a:prstGeom>
          <a:solidFill>
            <a:srgbClr val="00682f"/>
          </a:solidFill>
          <a:ln>
            <a:solidFill>
              <a:srgbClr val="00682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800" spc="-1" strike="noStrike">
                <a:solidFill>
                  <a:srgbClr val="ffffff"/>
                </a:solidFill>
                <a:uFill>
                  <a:solidFill>
                    <a:srgbClr val="ffffff"/>
                  </a:solidFill>
                </a:uFill>
                <a:latin typeface="Calibri"/>
                <a:ea typeface="DejaVu Sans"/>
              </a:rPr>
              <a:t>4</a:t>
            </a:r>
            <a:endParaRPr b="0" lang="en-US" sz="1800" spc="-1" strike="noStrike">
              <a:solidFill>
                <a:srgbClr val="000000"/>
              </a:solidFill>
              <a:uFill>
                <a:solidFill>
                  <a:srgbClr val="ffffff"/>
                </a:solidFill>
              </a:uFill>
              <a:latin typeface="Arial"/>
            </a:endParaRPr>
          </a:p>
        </p:txBody>
      </p:sp>
      <p:sp>
        <p:nvSpPr>
          <p:cNvPr id="126" name="CustomShape 10"/>
          <p:cNvSpPr/>
          <p:nvPr/>
        </p:nvSpPr>
        <p:spPr>
          <a:xfrm>
            <a:off x="1331640" y="5013000"/>
            <a:ext cx="503280" cy="503280"/>
          </a:xfrm>
          <a:prstGeom prst="ellipse">
            <a:avLst/>
          </a:prstGeom>
          <a:solidFill>
            <a:srgbClr val="00682f"/>
          </a:solidFill>
          <a:ln>
            <a:solidFill>
              <a:srgbClr val="00682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800" spc="-1" strike="noStrike">
                <a:solidFill>
                  <a:srgbClr val="ffffff"/>
                </a:solidFill>
                <a:uFill>
                  <a:solidFill>
                    <a:srgbClr val="ffffff"/>
                  </a:solidFill>
                </a:uFill>
                <a:latin typeface="Calibri"/>
                <a:ea typeface="DejaVu Sans"/>
              </a:rPr>
              <a:t>5</a:t>
            </a:r>
            <a:endParaRPr b="0" lang="en-US" sz="1800" spc="-1" strike="noStrike">
              <a:solidFill>
                <a:srgbClr val="000000"/>
              </a:solidFill>
              <a:uFill>
                <a:solidFill>
                  <a:srgbClr val="ffffff"/>
                </a:solidFill>
              </a:uFill>
              <a:latin typeface="Arial"/>
            </a:endParaRPr>
          </a:p>
        </p:txBody>
      </p:sp>
      <p:sp>
        <p:nvSpPr>
          <p:cNvPr id="127" name="CustomShape 11"/>
          <p:cNvSpPr/>
          <p:nvPr/>
        </p:nvSpPr>
        <p:spPr>
          <a:xfrm>
            <a:off x="2051640" y="1848240"/>
            <a:ext cx="5544000" cy="6379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ea typeface="DejaVu Sans"/>
              </a:rPr>
              <a:t>Preparación de la Matriz de Usuarios, Películas y Ratings</a:t>
            </a:r>
            <a:endParaRPr b="0" lang="en-US" sz="1800" spc="-1" strike="noStrike">
              <a:solidFill>
                <a:srgbClr val="000000"/>
              </a:solidFill>
              <a:uFill>
                <a:solidFill>
                  <a:srgbClr val="ffffff"/>
                </a:solidFill>
              </a:uFill>
              <a:latin typeface="Arial"/>
            </a:endParaRPr>
          </a:p>
        </p:txBody>
      </p:sp>
      <p:sp>
        <p:nvSpPr>
          <p:cNvPr id="128" name="CustomShape 12"/>
          <p:cNvSpPr/>
          <p:nvPr/>
        </p:nvSpPr>
        <p:spPr>
          <a:xfrm>
            <a:off x="2051640" y="2652480"/>
            <a:ext cx="5544000" cy="6379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ea typeface="DejaVu Sans"/>
              </a:rPr>
              <a:t>Separación en Datos de Prueba y de Entrenamiento</a:t>
            </a:r>
            <a:endParaRPr b="0" lang="en-US" sz="1800" spc="-1" strike="noStrike">
              <a:solidFill>
                <a:srgbClr val="000000"/>
              </a:solidFill>
              <a:uFill>
                <a:solidFill>
                  <a:srgbClr val="ffffff"/>
                </a:solidFill>
              </a:uFill>
              <a:latin typeface="Arial"/>
            </a:endParaRPr>
          </a:p>
        </p:txBody>
      </p:sp>
      <p:sp>
        <p:nvSpPr>
          <p:cNvPr id="129" name="CustomShape 13"/>
          <p:cNvSpPr/>
          <p:nvPr/>
        </p:nvSpPr>
        <p:spPr>
          <a:xfrm>
            <a:off x="2051640" y="3458160"/>
            <a:ext cx="5544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ea typeface="DejaVu Sans"/>
              </a:rPr>
              <a:t>Transformación de la Matriz de Entrenamiento</a:t>
            </a:r>
            <a:endParaRPr b="0" lang="en-US" sz="1800" spc="-1" strike="noStrike">
              <a:solidFill>
                <a:srgbClr val="000000"/>
              </a:solidFill>
              <a:uFill>
                <a:solidFill>
                  <a:srgbClr val="ffffff"/>
                </a:solidFill>
              </a:uFill>
              <a:latin typeface="Arial"/>
            </a:endParaRPr>
          </a:p>
        </p:txBody>
      </p:sp>
      <p:sp>
        <p:nvSpPr>
          <p:cNvPr id="130" name="CustomShape 14"/>
          <p:cNvSpPr/>
          <p:nvPr/>
        </p:nvSpPr>
        <p:spPr>
          <a:xfrm>
            <a:off x="2051640" y="4271760"/>
            <a:ext cx="5544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ea typeface="DejaVu Sans"/>
              </a:rPr>
              <a:t>SVD de la Matriz Transformada en CUDA </a:t>
            </a:r>
            <a:endParaRPr b="0" lang="en-US" sz="1800" spc="-1" strike="noStrike">
              <a:solidFill>
                <a:srgbClr val="000000"/>
              </a:solidFill>
              <a:uFill>
                <a:solidFill>
                  <a:srgbClr val="ffffff"/>
                </a:solidFill>
              </a:uFill>
              <a:latin typeface="Arial"/>
            </a:endParaRPr>
          </a:p>
        </p:txBody>
      </p:sp>
      <p:sp>
        <p:nvSpPr>
          <p:cNvPr id="131" name="CustomShape 15"/>
          <p:cNvSpPr/>
          <p:nvPr/>
        </p:nvSpPr>
        <p:spPr>
          <a:xfrm>
            <a:off x="2051640" y="4939200"/>
            <a:ext cx="5544000" cy="6386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ea typeface="DejaVu Sans"/>
              </a:rPr>
              <a:t>Uso de SVD para el Sistema de Recomendación en los Datos de Prueba</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32" name="Table 1"/>
          <p:cNvGraphicFramePr/>
          <p:nvPr/>
        </p:nvGraphicFramePr>
        <p:xfrm>
          <a:off x="2810520" y="4379400"/>
          <a:ext cx="3704760" cy="2025360"/>
        </p:xfrm>
        <a:graphic>
          <a:graphicData uri="http://schemas.openxmlformats.org/drawingml/2006/table">
            <a:tbl>
              <a:tblPr/>
              <a:tblGrid>
                <a:gridCol w="921600"/>
                <a:gridCol w="758880"/>
                <a:gridCol w="1232640"/>
                <a:gridCol w="792000"/>
              </a:tblGrid>
              <a:tr h="622440">
                <a:tc>
                  <a:txBody>
                    <a:bodyPr/>
                    <a:p>
                      <a:pPr algn="ctr">
                        <a:lnSpc>
                          <a:spcPct val="100000"/>
                        </a:lnSpc>
                      </a:pPr>
                      <a:r>
                        <a:rPr b="0" lang="en-US" sz="1800" spc="-1" strike="noStrike">
                          <a:solidFill>
                            <a:srgbClr val="000000"/>
                          </a:solidFill>
                          <a:uFill>
                            <a:solidFill>
                              <a:srgbClr val="ffffff"/>
                            </a:solidFill>
                          </a:uFill>
                          <a:latin typeface="Calibri"/>
                        </a:rPr>
                        <a:t>Usuario</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US" sz="1800" spc="-1" strike="noStrike">
                          <a:solidFill>
                            <a:srgbClr val="000000"/>
                          </a:solidFill>
                          <a:uFill>
                            <a:solidFill>
                              <a:srgbClr val="ffffff"/>
                            </a:solidFill>
                          </a:uFill>
                          <a:latin typeface="Calibri"/>
                        </a:rPr>
                        <a:t>ID</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US" sz="1800" spc="-1" strike="noStrike">
                          <a:solidFill>
                            <a:srgbClr val="000000"/>
                          </a:solidFill>
                          <a:uFill>
                            <a:solidFill>
                              <a:srgbClr val="ffffff"/>
                            </a:solidFill>
                          </a:uFill>
                          <a:latin typeface="Calibri"/>
                        </a:rPr>
                        <a:t>Ranking</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US" sz="1800" spc="-1" strike="noStrike">
                          <a:solidFill>
                            <a:srgbClr val="000000"/>
                          </a:solidFill>
                          <a:uFill>
                            <a:solidFill>
                              <a:srgbClr val="ffffff"/>
                            </a:solidFill>
                          </a:uFill>
                          <a:latin typeface="Calibri"/>
                        </a:rPr>
                        <a:t>Titulo</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46800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US" sz="1800" spc="-1" strike="noStrike">
                          <a:solidFill>
                            <a:srgbClr val="000000"/>
                          </a:solidFill>
                          <a:uFill>
                            <a:solidFill>
                              <a:srgbClr val="ffffff"/>
                            </a:solidFill>
                          </a:uFill>
                          <a:latin typeface="Calibri"/>
                        </a:rPr>
                        <a:t>123</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46800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46728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US" sz="1800" spc="-1" strike="noStrike">
                          <a:solidFill>
                            <a:srgbClr val="000000"/>
                          </a:solidFill>
                          <a:uFill>
                            <a:solidFill>
                              <a:srgbClr val="ffffff"/>
                            </a:solidFill>
                          </a:uFill>
                          <a:latin typeface="Calibri"/>
                        </a:rPr>
                        <a:t>398</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133" name="Table 2"/>
          <p:cNvGraphicFramePr/>
          <p:nvPr/>
        </p:nvGraphicFramePr>
        <p:xfrm>
          <a:off x="5790240" y="1628640"/>
          <a:ext cx="1607400" cy="2025360"/>
        </p:xfrm>
        <a:graphic>
          <a:graphicData uri="http://schemas.openxmlformats.org/drawingml/2006/table">
            <a:tbl>
              <a:tblPr/>
              <a:tblGrid>
                <a:gridCol w="803880"/>
                <a:gridCol w="803880"/>
              </a:tblGrid>
              <a:tr h="622440">
                <a:tc>
                  <a:txBody>
                    <a:bodyPr/>
                    <a:p>
                      <a:pPr algn="ctr">
                        <a:lnSpc>
                          <a:spcPct val="100000"/>
                        </a:lnSpc>
                      </a:pPr>
                      <a:r>
                        <a:rPr b="0" lang="en-US" sz="1800" spc="-1" strike="noStrike">
                          <a:solidFill>
                            <a:srgbClr val="000000"/>
                          </a:solidFill>
                          <a:uFill>
                            <a:solidFill>
                              <a:srgbClr val="ffffff"/>
                            </a:solidFill>
                          </a:uFill>
                          <a:latin typeface="Calibri"/>
                        </a:rPr>
                        <a:t>ID</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US" sz="1800" spc="-1" strike="noStrike">
                          <a:solidFill>
                            <a:srgbClr val="000000"/>
                          </a:solidFill>
                          <a:uFill>
                            <a:solidFill>
                              <a:srgbClr val="ffffff"/>
                            </a:solidFill>
                          </a:uFill>
                          <a:latin typeface="Calibri"/>
                        </a:rPr>
                        <a:t>Título</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468000">
                <a:tc>
                  <a:txBody>
                    <a:bodyPr/>
                    <a:p>
                      <a:pPr algn="ctr">
                        <a:lnSpc>
                          <a:spcPct val="100000"/>
                        </a:lnSpc>
                      </a:pPr>
                      <a:r>
                        <a:rPr b="0" lang="en-US" sz="1800" spc="-1" strike="noStrike">
                          <a:solidFill>
                            <a:srgbClr val="000000"/>
                          </a:solidFill>
                          <a:uFill>
                            <a:solidFill>
                              <a:srgbClr val="ffffff"/>
                            </a:solidFill>
                          </a:uFill>
                          <a:latin typeface="Calibri"/>
                        </a:rPr>
                        <a:t>123</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46800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467280">
                <a:tc>
                  <a:txBody>
                    <a:bodyPr/>
                    <a:p>
                      <a:pPr algn="ctr">
                        <a:lnSpc>
                          <a:spcPct val="100000"/>
                        </a:lnSpc>
                      </a:pPr>
                      <a:r>
                        <a:rPr b="0" lang="en-US" sz="1800" spc="-1" strike="noStrike">
                          <a:solidFill>
                            <a:srgbClr val="000000"/>
                          </a:solidFill>
                          <a:uFill>
                            <a:solidFill>
                              <a:srgbClr val="ffffff"/>
                            </a:solidFill>
                          </a:uFill>
                          <a:latin typeface="Calibri"/>
                        </a:rPr>
                        <a:t>398</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34" name="CustomShape 3"/>
          <p:cNvSpPr/>
          <p:nvPr/>
        </p:nvSpPr>
        <p:spPr>
          <a:xfrm>
            <a:off x="0" y="-27360"/>
            <a:ext cx="250920" cy="685728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135" name="CustomShape 4"/>
          <p:cNvSpPr/>
          <p:nvPr/>
        </p:nvSpPr>
        <p:spPr>
          <a:xfrm>
            <a:off x="8892360" y="0"/>
            <a:ext cx="250920" cy="685728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136" name="CustomShape 5"/>
          <p:cNvSpPr/>
          <p:nvPr/>
        </p:nvSpPr>
        <p:spPr>
          <a:xfrm>
            <a:off x="0" y="0"/>
            <a:ext cx="9143280" cy="25992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137" name="CustomShape 6"/>
          <p:cNvSpPr/>
          <p:nvPr/>
        </p:nvSpPr>
        <p:spPr>
          <a:xfrm>
            <a:off x="251640" y="260640"/>
            <a:ext cx="8640360" cy="935280"/>
          </a:xfrm>
          <a:prstGeom prst="rect">
            <a:avLst/>
          </a:prstGeom>
          <a:solidFill>
            <a:srgbClr val="00682f"/>
          </a:solidFill>
          <a:ln>
            <a:solidFill>
              <a:srgbClr val="00682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2000" spc="-1" strike="noStrike">
                <a:solidFill>
                  <a:srgbClr val="ffffff"/>
                </a:solidFill>
                <a:uFill>
                  <a:solidFill>
                    <a:srgbClr val="ffffff"/>
                  </a:solidFill>
                </a:uFill>
                <a:latin typeface="Arial"/>
                <a:ea typeface="DejaVu Sans"/>
              </a:rPr>
              <a:t>Se tuvo que preparar la matriz a analizar, ya que se contaba con una base de datos con 2 tablas las cuales se integraron</a:t>
            </a:r>
            <a:endParaRPr b="0" lang="en-US" sz="1800" spc="-1" strike="noStrike">
              <a:solidFill>
                <a:srgbClr val="000000"/>
              </a:solidFill>
              <a:uFill>
                <a:solidFill>
                  <a:srgbClr val="ffffff"/>
                </a:solidFill>
              </a:uFill>
              <a:latin typeface="Arial"/>
            </a:endParaRPr>
          </a:p>
        </p:txBody>
      </p:sp>
      <p:sp>
        <p:nvSpPr>
          <p:cNvPr id="138" name="CustomShape 7"/>
          <p:cNvSpPr/>
          <p:nvPr/>
        </p:nvSpPr>
        <p:spPr>
          <a:xfrm>
            <a:off x="467640" y="1412640"/>
            <a:ext cx="503280" cy="503280"/>
          </a:xfrm>
          <a:prstGeom prst="ellipse">
            <a:avLst/>
          </a:prstGeom>
          <a:solidFill>
            <a:srgbClr val="00682f"/>
          </a:solidFill>
          <a:ln>
            <a:solidFill>
              <a:srgbClr val="00682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800" spc="-1" strike="noStrike">
                <a:solidFill>
                  <a:srgbClr val="ffffff"/>
                </a:solidFill>
                <a:uFill>
                  <a:solidFill>
                    <a:srgbClr val="ffffff"/>
                  </a:solidFill>
                </a:uFill>
                <a:latin typeface="Calibri"/>
                <a:ea typeface="DejaVu Sans"/>
              </a:rPr>
              <a:t>1</a:t>
            </a:r>
            <a:endParaRPr b="0" lang="en-US" sz="1800" spc="-1" strike="noStrike">
              <a:solidFill>
                <a:srgbClr val="000000"/>
              </a:solidFill>
              <a:uFill>
                <a:solidFill>
                  <a:srgbClr val="ffffff"/>
                </a:solidFill>
              </a:uFill>
              <a:latin typeface="Arial"/>
            </a:endParaRPr>
          </a:p>
        </p:txBody>
      </p:sp>
      <p:pic>
        <p:nvPicPr>
          <p:cNvPr id="139" name="Imagen 7" descr=""/>
          <p:cNvPicPr/>
          <p:nvPr/>
        </p:nvPicPr>
        <p:blipFill>
          <a:blip r:embed="rId1"/>
          <a:stretch/>
        </p:blipFill>
        <p:spPr>
          <a:xfrm>
            <a:off x="5971680" y="5904360"/>
            <a:ext cx="287280" cy="423360"/>
          </a:xfrm>
          <a:prstGeom prst="rect">
            <a:avLst/>
          </a:prstGeom>
          <a:ln>
            <a:noFill/>
          </a:ln>
        </p:spPr>
      </p:pic>
      <p:pic>
        <p:nvPicPr>
          <p:cNvPr id="140" name="Imagen 8" descr=""/>
          <p:cNvPicPr/>
          <p:nvPr/>
        </p:nvPicPr>
        <p:blipFill>
          <a:blip r:embed="rId2"/>
          <a:stretch/>
        </p:blipFill>
        <p:spPr>
          <a:xfrm>
            <a:off x="5971680" y="4816800"/>
            <a:ext cx="287280" cy="423360"/>
          </a:xfrm>
          <a:prstGeom prst="rect">
            <a:avLst/>
          </a:prstGeom>
          <a:ln>
            <a:noFill/>
          </a:ln>
        </p:spPr>
      </p:pic>
      <p:sp>
        <p:nvSpPr>
          <p:cNvPr id="141" name="CustomShape 8"/>
          <p:cNvSpPr/>
          <p:nvPr/>
        </p:nvSpPr>
        <p:spPr>
          <a:xfrm rot="16200000">
            <a:off x="5806080" y="5411160"/>
            <a:ext cx="481680" cy="363960"/>
          </a:xfrm>
          <a:prstGeom prst="rect">
            <a:avLst/>
          </a:prstGeom>
          <a:noFill/>
          <a:ln>
            <a:noFill/>
          </a:ln>
        </p:spPr>
        <p:style>
          <a:lnRef idx="0"/>
          <a:fillRef idx="0"/>
          <a:effectRef idx="0"/>
          <a:fontRef idx="minor"/>
        </p:style>
        <p:txBody>
          <a:bodyPr wrap="none" lIns="90000" rIns="90000" tIns="45000" bIns="45000" anchor="ctr"/>
          <a:p>
            <a:pPr algn="just">
              <a:lnSpc>
                <a:spcPct val="100000"/>
              </a:lnSpc>
            </a:pPr>
            <a:r>
              <a:rPr b="0" lang="en-US" sz="1800" spc="-1" strike="noStrike">
                <a:solidFill>
                  <a:srgbClr val="000000"/>
                </a:solidFill>
                <a:uFill>
                  <a:solidFill>
                    <a:srgbClr val="ffffff"/>
                  </a:solidFill>
                </a:uFill>
                <a:latin typeface="Calibri"/>
                <a:ea typeface="DejaVu Sans"/>
              </a:rPr>
              <a:t>…</a:t>
            </a:r>
            <a:r>
              <a:rPr b="0" lang="en-US" sz="18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p:txBody>
      </p:sp>
      <p:pic>
        <p:nvPicPr>
          <p:cNvPr id="142" name="Imagen 10" descr=""/>
          <p:cNvPicPr/>
          <p:nvPr/>
        </p:nvPicPr>
        <p:blipFill>
          <a:blip r:embed="rId3"/>
          <a:stretch/>
        </p:blipFill>
        <p:spPr>
          <a:xfrm>
            <a:off x="6876360" y="3141000"/>
            <a:ext cx="287280" cy="423360"/>
          </a:xfrm>
          <a:prstGeom prst="rect">
            <a:avLst/>
          </a:prstGeom>
          <a:ln>
            <a:noFill/>
          </a:ln>
        </p:spPr>
      </p:pic>
      <p:pic>
        <p:nvPicPr>
          <p:cNvPr id="143" name="Imagen 11" descr=""/>
          <p:cNvPicPr/>
          <p:nvPr/>
        </p:nvPicPr>
        <p:blipFill>
          <a:blip r:embed="rId4"/>
          <a:stretch/>
        </p:blipFill>
        <p:spPr>
          <a:xfrm>
            <a:off x="6876360" y="2068920"/>
            <a:ext cx="287280" cy="423360"/>
          </a:xfrm>
          <a:prstGeom prst="rect">
            <a:avLst/>
          </a:prstGeom>
          <a:ln>
            <a:noFill/>
          </a:ln>
        </p:spPr>
      </p:pic>
      <p:sp>
        <p:nvSpPr>
          <p:cNvPr id="144" name="CustomShape 9"/>
          <p:cNvSpPr/>
          <p:nvPr/>
        </p:nvSpPr>
        <p:spPr>
          <a:xfrm rot="16200000">
            <a:off x="6737760" y="2655360"/>
            <a:ext cx="481680" cy="363960"/>
          </a:xfrm>
          <a:prstGeom prst="rect">
            <a:avLst/>
          </a:prstGeom>
          <a:noFill/>
          <a:ln>
            <a:noFill/>
          </a:ln>
        </p:spPr>
        <p:style>
          <a:lnRef idx="0"/>
          <a:fillRef idx="0"/>
          <a:effectRef idx="0"/>
          <a:fontRef idx="minor"/>
        </p:style>
        <p:txBody>
          <a:bodyPr wrap="none" lIns="90000" rIns="90000" tIns="45000" bIns="45000" anchor="ctr"/>
          <a:p>
            <a:pPr algn="just">
              <a:lnSpc>
                <a:spcPct val="100000"/>
              </a:lnSpc>
            </a:pPr>
            <a:r>
              <a:rPr b="0" lang="en-US" sz="1800" spc="-1" strike="noStrike">
                <a:solidFill>
                  <a:srgbClr val="000000"/>
                </a:solidFill>
                <a:uFill>
                  <a:solidFill>
                    <a:srgbClr val="ffffff"/>
                  </a:solidFill>
                </a:uFill>
                <a:latin typeface="Calibri"/>
                <a:ea typeface="DejaVu Sans"/>
              </a:rPr>
              <a:t>…</a:t>
            </a:r>
            <a:r>
              <a:rPr b="0" lang="en-US" sz="18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p:txBody>
      </p:sp>
      <p:sp>
        <p:nvSpPr>
          <p:cNvPr id="145" name="CustomShape 10"/>
          <p:cNvSpPr/>
          <p:nvPr/>
        </p:nvSpPr>
        <p:spPr>
          <a:xfrm>
            <a:off x="5724000" y="1556640"/>
            <a:ext cx="647280" cy="368640"/>
          </a:xfrm>
          <a:prstGeom prst="rect">
            <a:avLst/>
          </a:prstGeom>
          <a:noFill/>
          <a:ln>
            <a:noFill/>
          </a:ln>
        </p:spPr>
        <p:style>
          <a:lnRef idx="0"/>
          <a:fillRef idx="0"/>
          <a:effectRef idx="0"/>
          <a:fontRef idx="minor"/>
        </p:style>
      </p:sp>
      <p:graphicFrame>
        <p:nvGraphicFramePr>
          <p:cNvPr id="146" name="Table 11"/>
          <p:cNvGraphicFramePr/>
          <p:nvPr/>
        </p:nvGraphicFramePr>
        <p:xfrm>
          <a:off x="1745640" y="1623960"/>
          <a:ext cx="2753640" cy="2025360"/>
        </p:xfrm>
        <a:graphic>
          <a:graphicData uri="http://schemas.openxmlformats.org/drawingml/2006/table">
            <a:tbl>
              <a:tblPr/>
              <a:tblGrid>
                <a:gridCol w="918000"/>
                <a:gridCol w="756000"/>
                <a:gridCol w="1080000"/>
              </a:tblGrid>
              <a:tr h="640440">
                <a:tc>
                  <a:txBody>
                    <a:bodyPr/>
                    <a:p>
                      <a:pPr algn="ctr">
                        <a:lnSpc>
                          <a:spcPct val="100000"/>
                        </a:lnSpc>
                      </a:pPr>
                      <a:r>
                        <a:rPr b="0" lang="en-US" sz="1800" spc="-1" strike="noStrike">
                          <a:solidFill>
                            <a:srgbClr val="000000"/>
                          </a:solidFill>
                          <a:uFill>
                            <a:solidFill>
                              <a:srgbClr val="ffffff"/>
                            </a:solidFill>
                          </a:uFill>
                          <a:latin typeface="Calibri"/>
                        </a:rPr>
                        <a:t>Usuario</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US" sz="1800" spc="-1" strike="noStrike">
                          <a:solidFill>
                            <a:srgbClr val="000000"/>
                          </a:solidFill>
                          <a:uFill>
                            <a:solidFill>
                              <a:srgbClr val="ffffff"/>
                            </a:solidFill>
                          </a:uFill>
                          <a:latin typeface="Calibri"/>
                        </a:rPr>
                        <a:t>ID</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US" sz="1800" spc="-1" strike="noStrike">
                          <a:solidFill>
                            <a:srgbClr val="000000"/>
                          </a:solidFill>
                          <a:uFill>
                            <a:solidFill>
                              <a:srgbClr val="ffffff"/>
                            </a:solidFill>
                          </a:uFill>
                          <a:latin typeface="Calibri"/>
                        </a:rPr>
                        <a:t>Ranking</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46188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US" sz="1800" spc="-1" strike="noStrike">
                          <a:solidFill>
                            <a:srgbClr val="000000"/>
                          </a:solidFill>
                          <a:uFill>
                            <a:solidFill>
                              <a:srgbClr val="ffffff"/>
                            </a:solidFill>
                          </a:uFill>
                          <a:latin typeface="Calibri"/>
                        </a:rPr>
                        <a:t>123</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46188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46152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US" sz="1800" spc="-1" strike="noStrike">
                          <a:solidFill>
                            <a:srgbClr val="000000"/>
                          </a:solidFill>
                          <a:uFill>
                            <a:solidFill>
                              <a:srgbClr val="ffffff"/>
                            </a:solidFill>
                          </a:uFill>
                          <a:latin typeface="Calibri"/>
                        </a:rPr>
                        <a:t>398</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pic>
        <p:nvPicPr>
          <p:cNvPr id="147" name="Imagen 13" descr=""/>
          <p:cNvPicPr/>
          <p:nvPr/>
        </p:nvPicPr>
        <p:blipFill>
          <a:blip r:embed="rId5"/>
          <a:srcRect l="20094" t="0" r="21202" b="0"/>
          <a:stretch/>
        </p:blipFill>
        <p:spPr>
          <a:xfrm rot="16200000">
            <a:off x="3785760" y="2039040"/>
            <a:ext cx="296640" cy="505800"/>
          </a:xfrm>
          <a:prstGeom prst="rect">
            <a:avLst/>
          </a:prstGeom>
          <a:ln>
            <a:noFill/>
          </a:ln>
        </p:spPr>
      </p:pic>
      <p:pic>
        <p:nvPicPr>
          <p:cNvPr id="148" name="Imagen 15" descr=""/>
          <p:cNvPicPr/>
          <p:nvPr/>
        </p:nvPicPr>
        <p:blipFill>
          <a:blip r:embed="rId6"/>
          <a:srcRect l="20094" t="0" r="21202" b="0"/>
          <a:stretch/>
        </p:blipFill>
        <p:spPr>
          <a:xfrm rot="16200000">
            <a:off x="3780360" y="3108600"/>
            <a:ext cx="300600" cy="512640"/>
          </a:xfrm>
          <a:prstGeom prst="rect">
            <a:avLst/>
          </a:prstGeom>
          <a:ln>
            <a:noFill/>
          </a:ln>
        </p:spPr>
      </p:pic>
      <p:sp>
        <p:nvSpPr>
          <p:cNvPr id="149" name="CustomShape 12"/>
          <p:cNvSpPr/>
          <p:nvPr/>
        </p:nvSpPr>
        <p:spPr>
          <a:xfrm rot="16200000">
            <a:off x="3653640" y="2655360"/>
            <a:ext cx="481680" cy="363960"/>
          </a:xfrm>
          <a:prstGeom prst="rect">
            <a:avLst/>
          </a:prstGeom>
          <a:noFill/>
          <a:ln>
            <a:noFill/>
          </a:ln>
        </p:spPr>
        <p:style>
          <a:lnRef idx="0"/>
          <a:fillRef idx="0"/>
          <a:effectRef idx="0"/>
          <a:fontRef idx="minor"/>
        </p:style>
        <p:txBody>
          <a:bodyPr wrap="none" lIns="90000" rIns="90000" tIns="45000" bIns="45000" anchor="ctr"/>
          <a:p>
            <a:pPr algn="just">
              <a:lnSpc>
                <a:spcPct val="100000"/>
              </a:lnSpc>
            </a:pPr>
            <a:r>
              <a:rPr b="0" lang="en-US" sz="1800" spc="-1" strike="noStrike">
                <a:solidFill>
                  <a:srgbClr val="000000"/>
                </a:solidFill>
                <a:uFill>
                  <a:solidFill>
                    <a:srgbClr val="ffffff"/>
                  </a:solidFill>
                </a:uFill>
                <a:latin typeface="Calibri"/>
                <a:ea typeface="DejaVu Sans"/>
              </a:rPr>
              <a:t>…</a:t>
            </a:r>
            <a:r>
              <a:rPr b="0" lang="en-US" sz="18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p:txBody>
      </p:sp>
      <p:sp>
        <p:nvSpPr>
          <p:cNvPr id="150" name="CustomShape 13"/>
          <p:cNvSpPr/>
          <p:nvPr/>
        </p:nvSpPr>
        <p:spPr>
          <a:xfrm rot="16200000">
            <a:off x="5907960" y="2659320"/>
            <a:ext cx="481680" cy="363960"/>
          </a:xfrm>
          <a:prstGeom prst="rect">
            <a:avLst/>
          </a:prstGeom>
          <a:noFill/>
          <a:ln>
            <a:noFill/>
          </a:ln>
        </p:spPr>
        <p:style>
          <a:lnRef idx="0"/>
          <a:fillRef idx="0"/>
          <a:effectRef idx="0"/>
          <a:fontRef idx="minor"/>
        </p:style>
        <p:txBody>
          <a:bodyPr wrap="none" lIns="90000" rIns="90000" tIns="45000" bIns="45000" anchor="ctr"/>
          <a:p>
            <a:pPr algn="just">
              <a:lnSpc>
                <a:spcPct val="100000"/>
              </a:lnSpc>
            </a:pPr>
            <a:r>
              <a:rPr b="0" lang="en-US" sz="1800" spc="-1" strike="noStrike">
                <a:solidFill>
                  <a:srgbClr val="000000"/>
                </a:solidFill>
                <a:uFill>
                  <a:solidFill>
                    <a:srgbClr val="ffffff"/>
                  </a:solidFill>
                </a:uFill>
                <a:latin typeface="Calibri"/>
                <a:ea typeface="DejaVu Sans"/>
              </a:rPr>
              <a:t>…</a:t>
            </a:r>
            <a:r>
              <a:rPr b="0" lang="en-US" sz="18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p:txBody>
      </p:sp>
      <p:sp>
        <p:nvSpPr>
          <p:cNvPr id="151" name="CustomShape 14"/>
          <p:cNvSpPr/>
          <p:nvPr/>
        </p:nvSpPr>
        <p:spPr>
          <a:xfrm rot="16200000">
            <a:off x="1926720" y="2518560"/>
            <a:ext cx="400320" cy="638640"/>
          </a:xfrm>
          <a:prstGeom prst="rect">
            <a:avLst/>
          </a:prstGeom>
          <a:noFill/>
          <a:ln>
            <a:noFill/>
          </a:ln>
        </p:spPr>
        <p:style>
          <a:lnRef idx="0"/>
          <a:fillRef idx="0"/>
          <a:effectRef idx="0"/>
          <a:fontRef idx="minor"/>
        </p:style>
        <p:txBody>
          <a:bodyPr lIns="90000" rIns="90000" tIns="45000" bIns="45000" anchor="ctr"/>
          <a:p>
            <a:pPr algn="just">
              <a:lnSpc>
                <a:spcPct val="100000"/>
              </a:lnSpc>
            </a:pPr>
            <a:r>
              <a:rPr b="0" lang="en-US" sz="1800" spc="-1" strike="noStrike">
                <a:solidFill>
                  <a:srgbClr val="000000"/>
                </a:solidFill>
                <a:uFill>
                  <a:solidFill>
                    <a:srgbClr val="ffffff"/>
                  </a:solidFill>
                </a:uFill>
                <a:latin typeface="Calibri"/>
                <a:ea typeface="DejaVu Sans"/>
              </a:rPr>
              <a:t>…</a:t>
            </a:r>
            <a:r>
              <a:rPr b="0" lang="en-US" sz="18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p:txBody>
      </p:sp>
      <p:sp>
        <p:nvSpPr>
          <p:cNvPr id="152" name="CustomShape 15"/>
          <p:cNvSpPr/>
          <p:nvPr/>
        </p:nvSpPr>
        <p:spPr>
          <a:xfrm rot="16200000">
            <a:off x="2721960" y="2656080"/>
            <a:ext cx="481680" cy="363960"/>
          </a:xfrm>
          <a:prstGeom prst="rect">
            <a:avLst/>
          </a:prstGeom>
          <a:noFill/>
          <a:ln>
            <a:noFill/>
          </a:ln>
        </p:spPr>
        <p:style>
          <a:lnRef idx="0"/>
          <a:fillRef idx="0"/>
          <a:effectRef idx="0"/>
          <a:fontRef idx="minor"/>
        </p:style>
        <p:txBody>
          <a:bodyPr wrap="none" lIns="90000" rIns="90000" tIns="45000" bIns="45000" anchor="ctr"/>
          <a:p>
            <a:pPr algn="just">
              <a:lnSpc>
                <a:spcPct val="100000"/>
              </a:lnSpc>
            </a:pPr>
            <a:r>
              <a:rPr b="0" lang="en-US" sz="1800" spc="-1" strike="noStrike">
                <a:solidFill>
                  <a:srgbClr val="000000"/>
                </a:solidFill>
                <a:uFill>
                  <a:solidFill>
                    <a:srgbClr val="ffffff"/>
                  </a:solidFill>
                </a:uFill>
                <a:latin typeface="Calibri"/>
                <a:ea typeface="DejaVu Sans"/>
              </a:rPr>
              <a:t>…</a:t>
            </a:r>
            <a:r>
              <a:rPr b="0" lang="en-US" sz="18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p:txBody>
      </p:sp>
      <p:pic>
        <p:nvPicPr>
          <p:cNvPr id="153" name="Gráfico 17" descr=""/>
          <p:cNvPicPr/>
          <p:nvPr/>
        </p:nvPicPr>
        <p:blipFill>
          <a:blip r:embed="rId7"/>
          <a:stretch/>
        </p:blipFill>
        <p:spPr>
          <a:xfrm>
            <a:off x="2004120" y="2054520"/>
            <a:ext cx="416160" cy="416160"/>
          </a:xfrm>
          <a:prstGeom prst="rect">
            <a:avLst/>
          </a:prstGeom>
          <a:ln>
            <a:noFill/>
          </a:ln>
        </p:spPr>
      </p:pic>
      <p:pic>
        <p:nvPicPr>
          <p:cNvPr id="154" name="Imagen 18" descr=""/>
          <p:cNvPicPr/>
          <p:nvPr/>
        </p:nvPicPr>
        <p:blipFill>
          <a:blip r:embed="rId8"/>
          <a:stretch/>
        </p:blipFill>
        <p:spPr>
          <a:xfrm>
            <a:off x="2004120" y="3177360"/>
            <a:ext cx="416160" cy="416160"/>
          </a:xfrm>
          <a:prstGeom prst="rect">
            <a:avLst/>
          </a:prstGeom>
          <a:ln>
            <a:noFill/>
          </a:ln>
        </p:spPr>
      </p:pic>
      <p:pic>
        <p:nvPicPr>
          <p:cNvPr id="155" name="Imagen 30" descr=""/>
          <p:cNvPicPr/>
          <p:nvPr/>
        </p:nvPicPr>
        <p:blipFill>
          <a:blip r:embed="rId9"/>
          <a:srcRect l="20094" t="0" r="21202" b="0"/>
          <a:stretch/>
        </p:blipFill>
        <p:spPr>
          <a:xfrm rot="16200000">
            <a:off x="4850640" y="4794840"/>
            <a:ext cx="296640" cy="505800"/>
          </a:xfrm>
          <a:prstGeom prst="rect">
            <a:avLst/>
          </a:prstGeom>
          <a:ln>
            <a:noFill/>
          </a:ln>
        </p:spPr>
      </p:pic>
      <p:pic>
        <p:nvPicPr>
          <p:cNvPr id="156" name="Imagen 31" descr=""/>
          <p:cNvPicPr/>
          <p:nvPr/>
        </p:nvPicPr>
        <p:blipFill>
          <a:blip r:embed="rId10"/>
          <a:srcRect l="20094" t="0" r="21202" b="0"/>
          <a:stretch/>
        </p:blipFill>
        <p:spPr>
          <a:xfrm rot="16200000">
            <a:off x="4845240" y="5864400"/>
            <a:ext cx="300600" cy="512640"/>
          </a:xfrm>
          <a:prstGeom prst="rect">
            <a:avLst/>
          </a:prstGeom>
          <a:ln>
            <a:noFill/>
          </a:ln>
        </p:spPr>
      </p:pic>
      <p:sp>
        <p:nvSpPr>
          <p:cNvPr id="157" name="CustomShape 16"/>
          <p:cNvSpPr/>
          <p:nvPr/>
        </p:nvSpPr>
        <p:spPr>
          <a:xfrm rot="16200000">
            <a:off x="4718520" y="5411160"/>
            <a:ext cx="481680" cy="363960"/>
          </a:xfrm>
          <a:prstGeom prst="rect">
            <a:avLst/>
          </a:prstGeom>
          <a:noFill/>
          <a:ln>
            <a:noFill/>
          </a:ln>
        </p:spPr>
        <p:style>
          <a:lnRef idx="0"/>
          <a:fillRef idx="0"/>
          <a:effectRef idx="0"/>
          <a:fontRef idx="minor"/>
        </p:style>
        <p:txBody>
          <a:bodyPr wrap="none" lIns="90000" rIns="90000" tIns="45000" bIns="45000" anchor="ctr"/>
          <a:p>
            <a:pPr algn="just">
              <a:lnSpc>
                <a:spcPct val="100000"/>
              </a:lnSpc>
            </a:pPr>
            <a:r>
              <a:rPr b="0" lang="en-US" sz="1800" spc="-1" strike="noStrike">
                <a:solidFill>
                  <a:srgbClr val="000000"/>
                </a:solidFill>
                <a:uFill>
                  <a:solidFill>
                    <a:srgbClr val="ffffff"/>
                  </a:solidFill>
                </a:uFill>
                <a:latin typeface="Calibri"/>
                <a:ea typeface="DejaVu Sans"/>
              </a:rPr>
              <a:t>…</a:t>
            </a:r>
            <a:r>
              <a:rPr b="0" lang="en-US" sz="18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p:txBody>
      </p:sp>
      <p:sp>
        <p:nvSpPr>
          <p:cNvPr id="158" name="CustomShape 17"/>
          <p:cNvSpPr/>
          <p:nvPr/>
        </p:nvSpPr>
        <p:spPr>
          <a:xfrm rot="16200000">
            <a:off x="2991600" y="5274360"/>
            <a:ext cx="400320" cy="638640"/>
          </a:xfrm>
          <a:prstGeom prst="rect">
            <a:avLst/>
          </a:prstGeom>
          <a:noFill/>
          <a:ln>
            <a:noFill/>
          </a:ln>
        </p:spPr>
        <p:style>
          <a:lnRef idx="0"/>
          <a:fillRef idx="0"/>
          <a:effectRef idx="0"/>
          <a:fontRef idx="minor"/>
        </p:style>
        <p:txBody>
          <a:bodyPr lIns="90000" rIns="90000" tIns="45000" bIns="45000" anchor="ctr"/>
          <a:p>
            <a:pPr algn="just">
              <a:lnSpc>
                <a:spcPct val="100000"/>
              </a:lnSpc>
            </a:pPr>
            <a:r>
              <a:rPr b="0" lang="en-US" sz="1800" spc="-1" strike="noStrike">
                <a:solidFill>
                  <a:srgbClr val="000000"/>
                </a:solidFill>
                <a:uFill>
                  <a:solidFill>
                    <a:srgbClr val="ffffff"/>
                  </a:solidFill>
                </a:uFill>
                <a:latin typeface="Calibri"/>
                <a:ea typeface="DejaVu Sans"/>
              </a:rPr>
              <a:t>…</a:t>
            </a:r>
            <a:r>
              <a:rPr b="0" lang="en-US" sz="18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p:txBody>
      </p:sp>
      <p:sp>
        <p:nvSpPr>
          <p:cNvPr id="159" name="CustomShape 18"/>
          <p:cNvSpPr/>
          <p:nvPr/>
        </p:nvSpPr>
        <p:spPr>
          <a:xfrm rot="16200000">
            <a:off x="3786840" y="5411880"/>
            <a:ext cx="481680" cy="363960"/>
          </a:xfrm>
          <a:prstGeom prst="rect">
            <a:avLst/>
          </a:prstGeom>
          <a:noFill/>
          <a:ln>
            <a:noFill/>
          </a:ln>
        </p:spPr>
        <p:style>
          <a:lnRef idx="0"/>
          <a:fillRef idx="0"/>
          <a:effectRef idx="0"/>
          <a:fontRef idx="minor"/>
        </p:style>
        <p:txBody>
          <a:bodyPr wrap="none" lIns="90000" rIns="90000" tIns="45000" bIns="45000" anchor="ctr"/>
          <a:p>
            <a:pPr algn="just">
              <a:lnSpc>
                <a:spcPct val="100000"/>
              </a:lnSpc>
            </a:pPr>
            <a:r>
              <a:rPr b="0" lang="en-US" sz="1800" spc="-1" strike="noStrike">
                <a:solidFill>
                  <a:srgbClr val="000000"/>
                </a:solidFill>
                <a:uFill>
                  <a:solidFill>
                    <a:srgbClr val="ffffff"/>
                  </a:solidFill>
                </a:uFill>
                <a:latin typeface="Calibri"/>
                <a:ea typeface="DejaVu Sans"/>
              </a:rPr>
              <a:t>…</a:t>
            </a:r>
            <a:r>
              <a:rPr b="0" lang="en-US" sz="18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p:txBody>
      </p:sp>
      <p:pic>
        <p:nvPicPr>
          <p:cNvPr id="160" name="Gráfico 35" descr=""/>
          <p:cNvPicPr/>
          <p:nvPr/>
        </p:nvPicPr>
        <p:blipFill>
          <a:blip r:embed="rId11"/>
          <a:stretch/>
        </p:blipFill>
        <p:spPr>
          <a:xfrm>
            <a:off x="3069000" y="4810320"/>
            <a:ext cx="416160" cy="416160"/>
          </a:xfrm>
          <a:prstGeom prst="rect">
            <a:avLst/>
          </a:prstGeom>
          <a:ln>
            <a:noFill/>
          </a:ln>
        </p:spPr>
      </p:pic>
      <p:pic>
        <p:nvPicPr>
          <p:cNvPr id="161" name="Imagen 36" descr=""/>
          <p:cNvPicPr/>
          <p:nvPr/>
        </p:nvPicPr>
        <p:blipFill>
          <a:blip r:embed="rId12"/>
          <a:stretch/>
        </p:blipFill>
        <p:spPr>
          <a:xfrm>
            <a:off x="3069000" y="5933160"/>
            <a:ext cx="416160" cy="416160"/>
          </a:xfrm>
          <a:prstGeom prst="rect">
            <a:avLst/>
          </a:prstGeom>
          <a:ln>
            <a:noFill/>
          </a:ln>
        </p:spPr>
      </p:pic>
      <p:sp>
        <p:nvSpPr>
          <p:cNvPr id="162" name="CustomShape 19"/>
          <p:cNvSpPr/>
          <p:nvPr/>
        </p:nvSpPr>
        <p:spPr>
          <a:xfrm flipH="1">
            <a:off x="4662720" y="3655080"/>
            <a:ext cx="1930320" cy="723960"/>
          </a:xfrm>
          <a:custGeom>
            <a:avLst/>
            <a:gdLst/>
            <a:ahLst/>
            <a:rect l="l" t="t" r="r" b="b"/>
            <a:pathLst>
              <a:path w="21600" h="21600">
                <a:moveTo>
                  <a:pt x="0" y="0"/>
                </a:moveTo>
                <a:lnTo>
                  <a:pt x="21600" y="21600"/>
                </a:lnTo>
              </a:path>
            </a:pathLst>
          </a:custGeom>
          <a:noFill/>
          <a:ln w="2844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163" name="CustomShape 20"/>
          <p:cNvSpPr/>
          <p:nvPr/>
        </p:nvSpPr>
        <p:spPr>
          <a:xfrm>
            <a:off x="3123000" y="3650040"/>
            <a:ext cx="1539720" cy="728640"/>
          </a:xfrm>
          <a:custGeom>
            <a:avLst/>
            <a:gdLst/>
            <a:ahLst/>
            <a:rect l="l" t="t" r="r" b="b"/>
            <a:pathLst>
              <a:path w="21600" h="21600">
                <a:moveTo>
                  <a:pt x="0" y="0"/>
                </a:moveTo>
                <a:lnTo>
                  <a:pt x="21600" y="21600"/>
                </a:lnTo>
              </a:path>
            </a:pathLst>
          </a:custGeom>
          <a:noFill/>
          <a:ln w="2844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164" name="CustomShape 21"/>
          <p:cNvSpPr/>
          <p:nvPr/>
        </p:nvSpPr>
        <p:spPr>
          <a:xfrm>
            <a:off x="251640" y="1268640"/>
            <a:ext cx="8640360" cy="5436000"/>
          </a:xfrm>
          <a:prstGeom prst="rect">
            <a:avLst/>
          </a:prstGeom>
          <a:noFill/>
          <a:ln>
            <a:custDash>
              <a:ds d="800000" sp="300000"/>
            </a:custDash>
            <a:round/>
          </a:ln>
        </p:spPr>
        <p:style>
          <a:lnRef idx="2">
            <a:schemeClr val="accent1">
              <a:shade val="50000"/>
            </a:schemeClr>
          </a:lnRef>
          <a:fillRef idx="1">
            <a:schemeClr val="accent1"/>
          </a:fillRef>
          <a:effectRef idx="0">
            <a:schemeClr val="accent1"/>
          </a:effectRef>
          <a:fontRef idx="minor"/>
        </p:style>
      </p:sp>
      <p:pic>
        <p:nvPicPr>
          <p:cNvPr id="165" name="Imagen 45" descr=""/>
          <p:cNvPicPr/>
          <p:nvPr/>
        </p:nvPicPr>
        <p:blipFill>
          <a:blip r:embed="rId13"/>
          <a:stretch/>
        </p:blipFill>
        <p:spPr>
          <a:xfrm>
            <a:off x="8287920" y="6147000"/>
            <a:ext cx="417960" cy="41796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66" name="Table 1"/>
          <p:cNvGraphicFramePr/>
          <p:nvPr/>
        </p:nvGraphicFramePr>
        <p:xfrm>
          <a:off x="2743920" y="1517760"/>
          <a:ext cx="3704760" cy="2025360"/>
        </p:xfrm>
        <a:graphic>
          <a:graphicData uri="http://schemas.openxmlformats.org/drawingml/2006/table">
            <a:tbl>
              <a:tblPr/>
              <a:tblGrid>
                <a:gridCol w="921600"/>
                <a:gridCol w="758880"/>
                <a:gridCol w="1232640"/>
                <a:gridCol w="792000"/>
              </a:tblGrid>
              <a:tr h="622440">
                <a:tc>
                  <a:txBody>
                    <a:bodyPr/>
                    <a:p>
                      <a:pPr algn="ctr">
                        <a:lnSpc>
                          <a:spcPct val="100000"/>
                        </a:lnSpc>
                      </a:pPr>
                      <a:r>
                        <a:rPr b="0" lang="en-US" sz="1800" spc="-1" strike="noStrike">
                          <a:solidFill>
                            <a:srgbClr val="000000"/>
                          </a:solidFill>
                          <a:uFill>
                            <a:solidFill>
                              <a:srgbClr val="ffffff"/>
                            </a:solidFill>
                          </a:uFill>
                          <a:latin typeface="Calibri"/>
                        </a:rPr>
                        <a:t>Usuario</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US" sz="1800" spc="-1" strike="noStrike">
                          <a:solidFill>
                            <a:srgbClr val="000000"/>
                          </a:solidFill>
                          <a:uFill>
                            <a:solidFill>
                              <a:srgbClr val="ffffff"/>
                            </a:solidFill>
                          </a:uFill>
                          <a:latin typeface="Calibri"/>
                        </a:rPr>
                        <a:t>ID</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US" sz="1800" spc="-1" strike="noStrike">
                          <a:solidFill>
                            <a:srgbClr val="000000"/>
                          </a:solidFill>
                          <a:uFill>
                            <a:solidFill>
                              <a:srgbClr val="ffffff"/>
                            </a:solidFill>
                          </a:uFill>
                          <a:latin typeface="Calibri"/>
                        </a:rPr>
                        <a:t>Ranking</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US" sz="1800" spc="-1" strike="noStrike">
                          <a:solidFill>
                            <a:srgbClr val="000000"/>
                          </a:solidFill>
                          <a:uFill>
                            <a:solidFill>
                              <a:srgbClr val="ffffff"/>
                            </a:solidFill>
                          </a:uFill>
                          <a:latin typeface="Calibri"/>
                        </a:rPr>
                        <a:t>Titulo</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46800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US" sz="1800" spc="-1" strike="noStrike">
                          <a:solidFill>
                            <a:srgbClr val="000000"/>
                          </a:solidFill>
                          <a:uFill>
                            <a:solidFill>
                              <a:srgbClr val="ffffff"/>
                            </a:solidFill>
                          </a:uFill>
                          <a:latin typeface="Calibri"/>
                        </a:rPr>
                        <a:t>123</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46800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46728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US" sz="1800" spc="-1" strike="noStrike">
                          <a:solidFill>
                            <a:srgbClr val="000000"/>
                          </a:solidFill>
                          <a:uFill>
                            <a:solidFill>
                              <a:srgbClr val="ffffff"/>
                            </a:solidFill>
                          </a:uFill>
                          <a:latin typeface="Calibri"/>
                        </a:rPr>
                        <a:t>398</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67" name="CustomShape 2"/>
          <p:cNvSpPr/>
          <p:nvPr/>
        </p:nvSpPr>
        <p:spPr>
          <a:xfrm>
            <a:off x="0" y="-27360"/>
            <a:ext cx="250920" cy="685728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168" name="CustomShape 3"/>
          <p:cNvSpPr/>
          <p:nvPr/>
        </p:nvSpPr>
        <p:spPr>
          <a:xfrm>
            <a:off x="8892360" y="0"/>
            <a:ext cx="250920" cy="685728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169" name="CustomShape 4"/>
          <p:cNvSpPr/>
          <p:nvPr/>
        </p:nvSpPr>
        <p:spPr>
          <a:xfrm>
            <a:off x="0" y="0"/>
            <a:ext cx="9143280" cy="25992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170" name="CustomShape 5"/>
          <p:cNvSpPr/>
          <p:nvPr/>
        </p:nvSpPr>
        <p:spPr>
          <a:xfrm>
            <a:off x="251640" y="260640"/>
            <a:ext cx="8640360" cy="935280"/>
          </a:xfrm>
          <a:prstGeom prst="rect">
            <a:avLst/>
          </a:prstGeom>
          <a:solidFill>
            <a:srgbClr val="00682f"/>
          </a:solidFill>
          <a:ln>
            <a:solidFill>
              <a:srgbClr val="00682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2000" spc="-1" strike="noStrike">
                <a:solidFill>
                  <a:srgbClr val="ffffff"/>
                </a:solidFill>
                <a:uFill>
                  <a:solidFill>
                    <a:srgbClr val="ffffff"/>
                  </a:solidFill>
                </a:uFill>
                <a:latin typeface="Arial"/>
                <a:ea typeface="DejaVu Sans"/>
              </a:rPr>
              <a:t>Posteriormente se dividió la matriz en datos de prueba y datos de entrenamiento, considerando un 20% y 80% respectivamente </a:t>
            </a:r>
            <a:endParaRPr b="0" lang="en-US" sz="1800" spc="-1" strike="noStrike">
              <a:solidFill>
                <a:srgbClr val="000000"/>
              </a:solidFill>
              <a:uFill>
                <a:solidFill>
                  <a:srgbClr val="ffffff"/>
                </a:solidFill>
              </a:uFill>
              <a:latin typeface="Arial"/>
            </a:endParaRPr>
          </a:p>
        </p:txBody>
      </p:sp>
      <p:sp>
        <p:nvSpPr>
          <p:cNvPr id="171" name="CustomShape 6"/>
          <p:cNvSpPr/>
          <p:nvPr/>
        </p:nvSpPr>
        <p:spPr>
          <a:xfrm>
            <a:off x="467640" y="1412640"/>
            <a:ext cx="503280" cy="503280"/>
          </a:xfrm>
          <a:prstGeom prst="ellipse">
            <a:avLst/>
          </a:prstGeom>
          <a:solidFill>
            <a:srgbClr val="00682f"/>
          </a:solidFill>
          <a:ln>
            <a:solidFill>
              <a:srgbClr val="00682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800" spc="-1" strike="noStrike">
                <a:solidFill>
                  <a:srgbClr val="ffffff"/>
                </a:solidFill>
                <a:uFill>
                  <a:solidFill>
                    <a:srgbClr val="ffffff"/>
                  </a:solidFill>
                </a:uFill>
                <a:latin typeface="Calibri"/>
                <a:ea typeface="DejaVu Sans"/>
              </a:rPr>
              <a:t>2</a:t>
            </a:r>
            <a:endParaRPr b="0" lang="en-US" sz="1800" spc="-1" strike="noStrike">
              <a:solidFill>
                <a:srgbClr val="000000"/>
              </a:solidFill>
              <a:uFill>
                <a:solidFill>
                  <a:srgbClr val="ffffff"/>
                </a:solidFill>
              </a:uFill>
              <a:latin typeface="Arial"/>
            </a:endParaRPr>
          </a:p>
        </p:txBody>
      </p:sp>
      <p:pic>
        <p:nvPicPr>
          <p:cNvPr id="172" name="Imagen 7" descr=""/>
          <p:cNvPicPr/>
          <p:nvPr/>
        </p:nvPicPr>
        <p:blipFill>
          <a:blip r:embed="rId1"/>
          <a:stretch/>
        </p:blipFill>
        <p:spPr>
          <a:xfrm>
            <a:off x="5904720" y="3042360"/>
            <a:ext cx="287280" cy="423360"/>
          </a:xfrm>
          <a:prstGeom prst="rect">
            <a:avLst/>
          </a:prstGeom>
          <a:ln>
            <a:noFill/>
          </a:ln>
        </p:spPr>
      </p:pic>
      <p:pic>
        <p:nvPicPr>
          <p:cNvPr id="173" name="Imagen 8" descr=""/>
          <p:cNvPicPr/>
          <p:nvPr/>
        </p:nvPicPr>
        <p:blipFill>
          <a:blip r:embed="rId2"/>
          <a:stretch/>
        </p:blipFill>
        <p:spPr>
          <a:xfrm>
            <a:off x="5904720" y="1955160"/>
            <a:ext cx="287280" cy="423360"/>
          </a:xfrm>
          <a:prstGeom prst="rect">
            <a:avLst/>
          </a:prstGeom>
          <a:ln>
            <a:noFill/>
          </a:ln>
        </p:spPr>
      </p:pic>
      <p:sp>
        <p:nvSpPr>
          <p:cNvPr id="174" name="CustomShape 7"/>
          <p:cNvSpPr/>
          <p:nvPr/>
        </p:nvSpPr>
        <p:spPr>
          <a:xfrm rot="16200000">
            <a:off x="5739480" y="2549160"/>
            <a:ext cx="481680" cy="363960"/>
          </a:xfrm>
          <a:prstGeom prst="rect">
            <a:avLst/>
          </a:prstGeom>
          <a:noFill/>
          <a:ln>
            <a:noFill/>
          </a:ln>
        </p:spPr>
        <p:style>
          <a:lnRef idx="0"/>
          <a:fillRef idx="0"/>
          <a:effectRef idx="0"/>
          <a:fontRef idx="minor"/>
        </p:style>
        <p:txBody>
          <a:bodyPr wrap="none" lIns="90000" rIns="90000" tIns="45000" bIns="45000" anchor="ctr"/>
          <a:p>
            <a:pPr algn="just">
              <a:lnSpc>
                <a:spcPct val="100000"/>
              </a:lnSpc>
            </a:pPr>
            <a:r>
              <a:rPr b="0" lang="en-US" sz="1800" spc="-1" strike="noStrike">
                <a:solidFill>
                  <a:srgbClr val="000000"/>
                </a:solidFill>
                <a:uFill>
                  <a:solidFill>
                    <a:srgbClr val="ffffff"/>
                  </a:solidFill>
                </a:uFill>
                <a:latin typeface="Calibri"/>
                <a:ea typeface="DejaVu Sans"/>
              </a:rPr>
              <a:t>…</a:t>
            </a:r>
            <a:r>
              <a:rPr b="0" lang="en-US" sz="18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p:txBody>
      </p:sp>
      <p:pic>
        <p:nvPicPr>
          <p:cNvPr id="175" name="Imagen 30" descr=""/>
          <p:cNvPicPr/>
          <p:nvPr/>
        </p:nvPicPr>
        <p:blipFill>
          <a:blip r:embed="rId3"/>
          <a:srcRect l="20094" t="0" r="21202" b="0"/>
          <a:stretch/>
        </p:blipFill>
        <p:spPr>
          <a:xfrm rot="16200000">
            <a:off x="4783680" y="1932840"/>
            <a:ext cx="296640" cy="505800"/>
          </a:xfrm>
          <a:prstGeom prst="rect">
            <a:avLst/>
          </a:prstGeom>
          <a:ln>
            <a:noFill/>
          </a:ln>
        </p:spPr>
      </p:pic>
      <p:pic>
        <p:nvPicPr>
          <p:cNvPr id="176" name="Imagen 31" descr=""/>
          <p:cNvPicPr/>
          <p:nvPr/>
        </p:nvPicPr>
        <p:blipFill>
          <a:blip r:embed="rId4"/>
          <a:srcRect l="20094" t="0" r="21202" b="0"/>
          <a:stretch/>
        </p:blipFill>
        <p:spPr>
          <a:xfrm rot="16200000">
            <a:off x="4778280" y="3002400"/>
            <a:ext cx="300600" cy="512640"/>
          </a:xfrm>
          <a:prstGeom prst="rect">
            <a:avLst/>
          </a:prstGeom>
          <a:ln>
            <a:noFill/>
          </a:ln>
        </p:spPr>
      </p:pic>
      <p:sp>
        <p:nvSpPr>
          <p:cNvPr id="177" name="CustomShape 8"/>
          <p:cNvSpPr/>
          <p:nvPr/>
        </p:nvSpPr>
        <p:spPr>
          <a:xfrm rot="16200000">
            <a:off x="4651560" y="2549160"/>
            <a:ext cx="481680" cy="363960"/>
          </a:xfrm>
          <a:prstGeom prst="rect">
            <a:avLst/>
          </a:prstGeom>
          <a:noFill/>
          <a:ln>
            <a:noFill/>
          </a:ln>
        </p:spPr>
        <p:style>
          <a:lnRef idx="0"/>
          <a:fillRef idx="0"/>
          <a:effectRef idx="0"/>
          <a:fontRef idx="minor"/>
        </p:style>
        <p:txBody>
          <a:bodyPr wrap="none" lIns="90000" rIns="90000" tIns="45000" bIns="45000" anchor="ctr"/>
          <a:p>
            <a:pPr algn="just">
              <a:lnSpc>
                <a:spcPct val="100000"/>
              </a:lnSpc>
            </a:pPr>
            <a:r>
              <a:rPr b="0" lang="en-US" sz="1800" spc="-1" strike="noStrike">
                <a:solidFill>
                  <a:srgbClr val="000000"/>
                </a:solidFill>
                <a:uFill>
                  <a:solidFill>
                    <a:srgbClr val="ffffff"/>
                  </a:solidFill>
                </a:uFill>
                <a:latin typeface="Calibri"/>
                <a:ea typeface="DejaVu Sans"/>
              </a:rPr>
              <a:t>…</a:t>
            </a:r>
            <a:r>
              <a:rPr b="0" lang="en-US" sz="18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p:txBody>
      </p:sp>
      <p:sp>
        <p:nvSpPr>
          <p:cNvPr id="178" name="CustomShape 9"/>
          <p:cNvSpPr/>
          <p:nvPr/>
        </p:nvSpPr>
        <p:spPr>
          <a:xfrm rot="16200000">
            <a:off x="2925000" y="2412360"/>
            <a:ext cx="400320" cy="638640"/>
          </a:xfrm>
          <a:prstGeom prst="rect">
            <a:avLst/>
          </a:prstGeom>
          <a:noFill/>
          <a:ln>
            <a:noFill/>
          </a:ln>
        </p:spPr>
        <p:style>
          <a:lnRef idx="0"/>
          <a:fillRef idx="0"/>
          <a:effectRef idx="0"/>
          <a:fontRef idx="minor"/>
        </p:style>
        <p:txBody>
          <a:bodyPr lIns="90000" rIns="90000" tIns="45000" bIns="45000" anchor="ctr"/>
          <a:p>
            <a:pPr algn="just">
              <a:lnSpc>
                <a:spcPct val="100000"/>
              </a:lnSpc>
            </a:pPr>
            <a:r>
              <a:rPr b="0" lang="en-US" sz="1800" spc="-1" strike="noStrike">
                <a:solidFill>
                  <a:srgbClr val="000000"/>
                </a:solidFill>
                <a:uFill>
                  <a:solidFill>
                    <a:srgbClr val="ffffff"/>
                  </a:solidFill>
                </a:uFill>
                <a:latin typeface="Calibri"/>
                <a:ea typeface="DejaVu Sans"/>
              </a:rPr>
              <a:t>…</a:t>
            </a:r>
            <a:r>
              <a:rPr b="0" lang="en-US" sz="18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p:txBody>
      </p:sp>
      <p:sp>
        <p:nvSpPr>
          <p:cNvPr id="179" name="CustomShape 10"/>
          <p:cNvSpPr/>
          <p:nvPr/>
        </p:nvSpPr>
        <p:spPr>
          <a:xfrm rot="16200000">
            <a:off x="3719880" y="2549880"/>
            <a:ext cx="481680" cy="363960"/>
          </a:xfrm>
          <a:prstGeom prst="rect">
            <a:avLst/>
          </a:prstGeom>
          <a:noFill/>
          <a:ln>
            <a:noFill/>
          </a:ln>
        </p:spPr>
        <p:style>
          <a:lnRef idx="0"/>
          <a:fillRef idx="0"/>
          <a:effectRef idx="0"/>
          <a:fontRef idx="minor"/>
        </p:style>
        <p:txBody>
          <a:bodyPr wrap="none" lIns="90000" rIns="90000" tIns="45000" bIns="45000" anchor="ctr"/>
          <a:p>
            <a:pPr algn="just">
              <a:lnSpc>
                <a:spcPct val="100000"/>
              </a:lnSpc>
            </a:pPr>
            <a:r>
              <a:rPr b="0" lang="en-US" sz="1800" spc="-1" strike="noStrike">
                <a:solidFill>
                  <a:srgbClr val="000000"/>
                </a:solidFill>
                <a:uFill>
                  <a:solidFill>
                    <a:srgbClr val="ffffff"/>
                  </a:solidFill>
                </a:uFill>
                <a:latin typeface="Calibri"/>
                <a:ea typeface="DejaVu Sans"/>
              </a:rPr>
              <a:t>…</a:t>
            </a:r>
            <a:r>
              <a:rPr b="0" lang="en-US" sz="18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p:txBody>
      </p:sp>
      <p:pic>
        <p:nvPicPr>
          <p:cNvPr id="180" name="Gráfico 35" descr=""/>
          <p:cNvPicPr/>
          <p:nvPr/>
        </p:nvPicPr>
        <p:blipFill>
          <a:blip r:embed="rId5"/>
          <a:stretch/>
        </p:blipFill>
        <p:spPr>
          <a:xfrm>
            <a:off x="3002400" y="1948320"/>
            <a:ext cx="416160" cy="416160"/>
          </a:xfrm>
          <a:prstGeom prst="rect">
            <a:avLst/>
          </a:prstGeom>
          <a:ln>
            <a:noFill/>
          </a:ln>
        </p:spPr>
      </p:pic>
      <p:pic>
        <p:nvPicPr>
          <p:cNvPr id="181" name="Imagen 36" descr=""/>
          <p:cNvPicPr/>
          <p:nvPr/>
        </p:nvPicPr>
        <p:blipFill>
          <a:blip r:embed="rId6"/>
          <a:stretch/>
        </p:blipFill>
        <p:spPr>
          <a:xfrm>
            <a:off x="3002400" y="3071160"/>
            <a:ext cx="416160" cy="416160"/>
          </a:xfrm>
          <a:prstGeom prst="rect">
            <a:avLst/>
          </a:prstGeom>
          <a:ln>
            <a:noFill/>
          </a:ln>
        </p:spPr>
      </p:pic>
      <p:sp>
        <p:nvSpPr>
          <p:cNvPr id="182" name="CustomShape 11"/>
          <p:cNvSpPr/>
          <p:nvPr/>
        </p:nvSpPr>
        <p:spPr>
          <a:xfrm>
            <a:off x="251640" y="1268640"/>
            <a:ext cx="8640360" cy="5436000"/>
          </a:xfrm>
          <a:prstGeom prst="rect">
            <a:avLst/>
          </a:prstGeom>
          <a:noFill/>
          <a:ln>
            <a:custDash>
              <a:ds d="800000" sp="300000"/>
            </a:custDash>
            <a:round/>
          </a:ln>
        </p:spPr>
        <p:style>
          <a:lnRef idx="2">
            <a:schemeClr val="accent1">
              <a:shade val="50000"/>
            </a:schemeClr>
          </a:lnRef>
          <a:fillRef idx="1">
            <a:schemeClr val="accent1"/>
          </a:fillRef>
          <a:effectRef idx="0">
            <a:schemeClr val="accent1"/>
          </a:effectRef>
          <a:fontRef idx="minor"/>
        </p:style>
      </p:sp>
      <p:pic>
        <p:nvPicPr>
          <p:cNvPr id="183" name="Imagen 44" descr=""/>
          <p:cNvPicPr/>
          <p:nvPr/>
        </p:nvPicPr>
        <p:blipFill>
          <a:blip r:embed="rId7"/>
          <a:stretch/>
        </p:blipFill>
        <p:spPr>
          <a:xfrm>
            <a:off x="8287920" y="6147000"/>
            <a:ext cx="417960" cy="417960"/>
          </a:xfrm>
          <a:prstGeom prst="rect">
            <a:avLst/>
          </a:prstGeom>
          <a:ln>
            <a:noFill/>
          </a:ln>
        </p:spPr>
      </p:pic>
      <p:graphicFrame>
        <p:nvGraphicFramePr>
          <p:cNvPr id="184" name="Table 12"/>
          <p:cNvGraphicFramePr/>
          <p:nvPr/>
        </p:nvGraphicFramePr>
        <p:xfrm>
          <a:off x="620280" y="3931200"/>
          <a:ext cx="3704760" cy="2025360"/>
        </p:xfrm>
        <a:graphic>
          <a:graphicData uri="http://schemas.openxmlformats.org/drawingml/2006/table">
            <a:tbl>
              <a:tblPr/>
              <a:tblGrid>
                <a:gridCol w="921600"/>
                <a:gridCol w="758880"/>
                <a:gridCol w="1232640"/>
                <a:gridCol w="792000"/>
              </a:tblGrid>
              <a:tr h="640440">
                <a:tc>
                  <a:txBody>
                    <a:bodyPr/>
                    <a:p>
                      <a:pPr algn="ctr">
                        <a:lnSpc>
                          <a:spcPct val="100000"/>
                        </a:lnSpc>
                      </a:pPr>
                      <a:r>
                        <a:rPr b="0" lang="en-US" sz="1800" spc="-1" strike="noStrike">
                          <a:solidFill>
                            <a:srgbClr val="000000"/>
                          </a:solidFill>
                          <a:uFill>
                            <a:solidFill>
                              <a:srgbClr val="ffffff"/>
                            </a:solidFill>
                          </a:uFill>
                          <a:latin typeface="Calibri"/>
                        </a:rPr>
                        <a:t>Usuario</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US" sz="1800" spc="-1" strike="noStrike">
                          <a:solidFill>
                            <a:srgbClr val="000000"/>
                          </a:solidFill>
                          <a:uFill>
                            <a:solidFill>
                              <a:srgbClr val="ffffff"/>
                            </a:solidFill>
                          </a:uFill>
                          <a:latin typeface="Calibri"/>
                        </a:rPr>
                        <a:t>ID</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US" sz="1800" spc="-1" strike="noStrike">
                          <a:solidFill>
                            <a:srgbClr val="000000"/>
                          </a:solidFill>
                          <a:uFill>
                            <a:solidFill>
                              <a:srgbClr val="ffffff"/>
                            </a:solidFill>
                          </a:uFill>
                          <a:latin typeface="Calibri"/>
                        </a:rPr>
                        <a:t>Ranking</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US" sz="1800" spc="-1" strike="noStrike">
                          <a:solidFill>
                            <a:srgbClr val="000000"/>
                          </a:solidFill>
                          <a:uFill>
                            <a:solidFill>
                              <a:srgbClr val="ffffff"/>
                            </a:solidFill>
                          </a:uFill>
                          <a:latin typeface="Calibri"/>
                        </a:rPr>
                        <a:t>Titulo</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46188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US" sz="1800" spc="-1" strike="noStrike">
                          <a:solidFill>
                            <a:srgbClr val="000000"/>
                          </a:solidFill>
                          <a:uFill>
                            <a:solidFill>
                              <a:srgbClr val="ffffff"/>
                            </a:solidFill>
                          </a:uFill>
                          <a:latin typeface="Calibri"/>
                        </a:rPr>
                        <a:t>123</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46188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46152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US" sz="1800" spc="-1" strike="noStrike">
                          <a:solidFill>
                            <a:srgbClr val="000000"/>
                          </a:solidFill>
                          <a:uFill>
                            <a:solidFill>
                              <a:srgbClr val="ffffff"/>
                            </a:solidFill>
                          </a:uFill>
                          <a:latin typeface="Calibri"/>
                        </a:rPr>
                        <a:t>398</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pic>
        <p:nvPicPr>
          <p:cNvPr id="185" name="Imagen 39" descr=""/>
          <p:cNvPicPr/>
          <p:nvPr/>
        </p:nvPicPr>
        <p:blipFill>
          <a:blip r:embed="rId8"/>
          <a:stretch/>
        </p:blipFill>
        <p:spPr>
          <a:xfrm>
            <a:off x="3781080" y="5455800"/>
            <a:ext cx="287280" cy="423360"/>
          </a:xfrm>
          <a:prstGeom prst="rect">
            <a:avLst/>
          </a:prstGeom>
          <a:ln>
            <a:noFill/>
          </a:ln>
        </p:spPr>
      </p:pic>
      <p:pic>
        <p:nvPicPr>
          <p:cNvPr id="186" name="Imagen 41" descr=""/>
          <p:cNvPicPr/>
          <p:nvPr/>
        </p:nvPicPr>
        <p:blipFill>
          <a:blip r:embed="rId9"/>
          <a:stretch/>
        </p:blipFill>
        <p:spPr>
          <a:xfrm>
            <a:off x="3781080" y="4368600"/>
            <a:ext cx="287280" cy="423360"/>
          </a:xfrm>
          <a:prstGeom prst="rect">
            <a:avLst/>
          </a:prstGeom>
          <a:ln>
            <a:noFill/>
          </a:ln>
        </p:spPr>
      </p:pic>
      <p:sp>
        <p:nvSpPr>
          <p:cNvPr id="187" name="CustomShape 13"/>
          <p:cNvSpPr/>
          <p:nvPr/>
        </p:nvSpPr>
        <p:spPr>
          <a:xfrm rot="16200000">
            <a:off x="3615840" y="4962600"/>
            <a:ext cx="481680" cy="363960"/>
          </a:xfrm>
          <a:prstGeom prst="rect">
            <a:avLst/>
          </a:prstGeom>
          <a:noFill/>
          <a:ln>
            <a:noFill/>
          </a:ln>
        </p:spPr>
        <p:style>
          <a:lnRef idx="0"/>
          <a:fillRef idx="0"/>
          <a:effectRef idx="0"/>
          <a:fontRef idx="minor"/>
        </p:style>
        <p:txBody>
          <a:bodyPr wrap="none" lIns="90000" rIns="90000" tIns="45000" bIns="45000" anchor="ctr"/>
          <a:p>
            <a:pPr algn="just">
              <a:lnSpc>
                <a:spcPct val="100000"/>
              </a:lnSpc>
            </a:pPr>
            <a:r>
              <a:rPr b="0" lang="en-US" sz="1800" spc="-1" strike="noStrike">
                <a:solidFill>
                  <a:srgbClr val="000000"/>
                </a:solidFill>
                <a:uFill>
                  <a:solidFill>
                    <a:srgbClr val="ffffff"/>
                  </a:solidFill>
                </a:uFill>
                <a:latin typeface="Calibri"/>
                <a:ea typeface="DejaVu Sans"/>
              </a:rPr>
              <a:t>…</a:t>
            </a:r>
            <a:r>
              <a:rPr b="0" lang="en-US" sz="18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p:txBody>
      </p:sp>
      <p:pic>
        <p:nvPicPr>
          <p:cNvPr id="188" name="Imagen 45" descr=""/>
          <p:cNvPicPr/>
          <p:nvPr/>
        </p:nvPicPr>
        <p:blipFill>
          <a:blip r:embed="rId10"/>
          <a:srcRect l="20094" t="0" r="21202" b="0"/>
          <a:stretch/>
        </p:blipFill>
        <p:spPr>
          <a:xfrm rot="16200000">
            <a:off x="2660040" y="4346280"/>
            <a:ext cx="296640" cy="505800"/>
          </a:xfrm>
          <a:prstGeom prst="rect">
            <a:avLst/>
          </a:prstGeom>
          <a:ln>
            <a:noFill/>
          </a:ln>
        </p:spPr>
      </p:pic>
      <p:pic>
        <p:nvPicPr>
          <p:cNvPr id="189" name="Imagen 46" descr=""/>
          <p:cNvPicPr/>
          <p:nvPr/>
        </p:nvPicPr>
        <p:blipFill>
          <a:blip r:embed="rId11"/>
          <a:srcRect l="20094" t="0" r="21202" b="0"/>
          <a:stretch/>
        </p:blipFill>
        <p:spPr>
          <a:xfrm rot="16200000">
            <a:off x="2654640" y="5415840"/>
            <a:ext cx="300600" cy="512640"/>
          </a:xfrm>
          <a:prstGeom prst="rect">
            <a:avLst/>
          </a:prstGeom>
          <a:ln>
            <a:noFill/>
          </a:ln>
        </p:spPr>
      </p:pic>
      <p:sp>
        <p:nvSpPr>
          <p:cNvPr id="190" name="CustomShape 14"/>
          <p:cNvSpPr/>
          <p:nvPr/>
        </p:nvSpPr>
        <p:spPr>
          <a:xfrm rot="16200000">
            <a:off x="2527920" y="4962600"/>
            <a:ext cx="481680" cy="363960"/>
          </a:xfrm>
          <a:prstGeom prst="rect">
            <a:avLst/>
          </a:prstGeom>
          <a:noFill/>
          <a:ln>
            <a:noFill/>
          </a:ln>
        </p:spPr>
        <p:style>
          <a:lnRef idx="0"/>
          <a:fillRef idx="0"/>
          <a:effectRef idx="0"/>
          <a:fontRef idx="minor"/>
        </p:style>
        <p:txBody>
          <a:bodyPr wrap="none" lIns="90000" rIns="90000" tIns="45000" bIns="45000" anchor="ctr"/>
          <a:p>
            <a:pPr algn="just">
              <a:lnSpc>
                <a:spcPct val="100000"/>
              </a:lnSpc>
            </a:pPr>
            <a:r>
              <a:rPr b="0" lang="en-US" sz="1800" spc="-1" strike="noStrike">
                <a:solidFill>
                  <a:srgbClr val="000000"/>
                </a:solidFill>
                <a:uFill>
                  <a:solidFill>
                    <a:srgbClr val="ffffff"/>
                  </a:solidFill>
                </a:uFill>
                <a:latin typeface="Calibri"/>
                <a:ea typeface="DejaVu Sans"/>
              </a:rPr>
              <a:t>…</a:t>
            </a:r>
            <a:r>
              <a:rPr b="0" lang="en-US" sz="18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p:txBody>
      </p:sp>
      <p:sp>
        <p:nvSpPr>
          <p:cNvPr id="191" name="CustomShape 15"/>
          <p:cNvSpPr/>
          <p:nvPr/>
        </p:nvSpPr>
        <p:spPr>
          <a:xfrm rot="16200000">
            <a:off x="801360" y="4825800"/>
            <a:ext cx="400320" cy="638640"/>
          </a:xfrm>
          <a:prstGeom prst="rect">
            <a:avLst/>
          </a:prstGeom>
          <a:noFill/>
          <a:ln>
            <a:noFill/>
          </a:ln>
        </p:spPr>
        <p:style>
          <a:lnRef idx="0"/>
          <a:fillRef idx="0"/>
          <a:effectRef idx="0"/>
          <a:fontRef idx="minor"/>
        </p:style>
        <p:txBody>
          <a:bodyPr lIns="90000" rIns="90000" tIns="45000" bIns="45000" anchor="ctr"/>
          <a:p>
            <a:pPr algn="just">
              <a:lnSpc>
                <a:spcPct val="100000"/>
              </a:lnSpc>
            </a:pPr>
            <a:r>
              <a:rPr b="0" lang="en-US" sz="1800" spc="-1" strike="noStrike">
                <a:solidFill>
                  <a:srgbClr val="000000"/>
                </a:solidFill>
                <a:uFill>
                  <a:solidFill>
                    <a:srgbClr val="ffffff"/>
                  </a:solidFill>
                </a:uFill>
                <a:latin typeface="Calibri"/>
                <a:ea typeface="DejaVu Sans"/>
              </a:rPr>
              <a:t>…</a:t>
            </a:r>
            <a:r>
              <a:rPr b="0" lang="en-US" sz="18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p:txBody>
      </p:sp>
      <p:sp>
        <p:nvSpPr>
          <p:cNvPr id="192" name="CustomShape 16"/>
          <p:cNvSpPr/>
          <p:nvPr/>
        </p:nvSpPr>
        <p:spPr>
          <a:xfrm rot="16200000">
            <a:off x="1596240" y="4963320"/>
            <a:ext cx="481680" cy="363960"/>
          </a:xfrm>
          <a:prstGeom prst="rect">
            <a:avLst/>
          </a:prstGeom>
          <a:noFill/>
          <a:ln>
            <a:noFill/>
          </a:ln>
        </p:spPr>
        <p:style>
          <a:lnRef idx="0"/>
          <a:fillRef idx="0"/>
          <a:effectRef idx="0"/>
          <a:fontRef idx="minor"/>
        </p:style>
        <p:txBody>
          <a:bodyPr wrap="none" lIns="90000" rIns="90000" tIns="45000" bIns="45000" anchor="ctr"/>
          <a:p>
            <a:pPr algn="just">
              <a:lnSpc>
                <a:spcPct val="100000"/>
              </a:lnSpc>
            </a:pPr>
            <a:r>
              <a:rPr b="0" lang="en-US" sz="1800" spc="-1" strike="noStrike">
                <a:solidFill>
                  <a:srgbClr val="000000"/>
                </a:solidFill>
                <a:uFill>
                  <a:solidFill>
                    <a:srgbClr val="ffffff"/>
                  </a:solidFill>
                </a:uFill>
                <a:latin typeface="Calibri"/>
                <a:ea typeface="DejaVu Sans"/>
              </a:rPr>
              <a:t>…</a:t>
            </a:r>
            <a:r>
              <a:rPr b="0" lang="en-US" sz="18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p:txBody>
      </p:sp>
      <p:pic>
        <p:nvPicPr>
          <p:cNvPr id="193" name="Gráfico 50" descr=""/>
          <p:cNvPicPr/>
          <p:nvPr/>
        </p:nvPicPr>
        <p:blipFill>
          <a:blip r:embed="rId12"/>
          <a:stretch/>
        </p:blipFill>
        <p:spPr>
          <a:xfrm>
            <a:off x="878760" y="4361760"/>
            <a:ext cx="416160" cy="416160"/>
          </a:xfrm>
          <a:prstGeom prst="rect">
            <a:avLst/>
          </a:prstGeom>
          <a:ln>
            <a:noFill/>
          </a:ln>
        </p:spPr>
      </p:pic>
      <p:pic>
        <p:nvPicPr>
          <p:cNvPr id="194" name="Imagen 51" descr=""/>
          <p:cNvPicPr/>
          <p:nvPr/>
        </p:nvPicPr>
        <p:blipFill>
          <a:blip r:embed="rId13"/>
          <a:stretch/>
        </p:blipFill>
        <p:spPr>
          <a:xfrm>
            <a:off x="878760" y="5484960"/>
            <a:ext cx="416160" cy="416160"/>
          </a:xfrm>
          <a:prstGeom prst="rect">
            <a:avLst/>
          </a:prstGeom>
          <a:ln>
            <a:noFill/>
          </a:ln>
        </p:spPr>
      </p:pic>
      <p:graphicFrame>
        <p:nvGraphicFramePr>
          <p:cNvPr id="195" name="Table 17"/>
          <p:cNvGraphicFramePr/>
          <p:nvPr/>
        </p:nvGraphicFramePr>
        <p:xfrm>
          <a:off x="4788000" y="3933000"/>
          <a:ext cx="3704760" cy="2025360"/>
        </p:xfrm>
        <a:graphic>
          <a:graphicData uri="http://schemas.openxmlformats.org/drawingml/2006/table">
            <a:tbl>
              <a:tblPr/>
              <a:tblGrid>
                <a:gridCol w="921600"/>
                <a:gridCol w="758880"/>
                <a:gridCol w="1232640"/>
                <a:gridCol w="792000"/>
              </a:tblGrid>
              <a:tr h="640440">
                <a:tc>
                  <a:txBody>
                    <a:bodyPr/>
                    <a:p>
                      <a:pPr algn="ctr">
                        <a:lnSpc>
                          <a:spcPct val="100000"/>
                        </a:lnSpc>
                      </a:pPr>
                      <a:r>
                        <a:rPr b="0" lang="en-US" sz="1800" spc="-1" strike="noStrike">
                          <a:solidFill>
                            <a:srgbClr val="000000"/>
                          </a:solidFill>
                          <a:uFill>
                            <a:solidFill>
                              <a:srgbClr val="ffffff"/>
                            </a:solidFill>
                          </a:uFill>
                          <a:latin typeface="Calibri"/>
                        </a:rPr>
                        <a:t>Usuario</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US" sz="1800" spc="-1" strike="noStrike">
                          <a:solidFill>
                            <a:srgbClr val="000000"/>
                          </a:solidFill>
                          <a:uFill>
                            <a:solidFill>
                              <a:srgbClr val="ffffff"/>
                            </a:solidFill>
                          </a:uFill>
                          <a:latin typeface="Calibri"/>
                        </a:rPr>
                        <a:t>ID</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US" sz="1800" spc="-1" strike="noStrike">
                          <a:solidFill>
                            <a:srgbClr val="000000"/>
                          </a:solidFill>
                          <a:uFill>
                            <a:solidFill>
                              <a:srgbClr val="ffffff"/>
                            </a:solidFill>
                          </a:uFill>
                          <a:latin typeface="Calibri"/>
                        </a:rPr>
                        <a:t>Ranking</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US" sz="1800" spc="-1" strike="noStrike">
                          <a:solidFill>
                            <a:srgbClr val="000000"/>
                          </a:solidFill>
                          <a:uFill>
                            <a:solidFill>
                              <a:srgbClr val="ffffff"/>
                            </a:solidFill>
                          </a:uFill>
                          <a:latin typeface="Calibri"/>
                        </a:rPr>
                        <a:t>Titulo</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46188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US" sz="1800" spc="-1" strike="noStrike">
                          <a:solidFill>
                            <a:srgbClr val="000000"/>
                          </a:solidFill>
                          <a:uFill>
                            <a:solidFill>
                              <a:srgbClr val="ffffff"/>
                            </a:solidFill>
                          </a:uFill>
                          <a:latin typeface="Calibri"/>
                        </a:rPr>
                        <a:t>123</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46188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46152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US" sz="1800" spc="-1" strike="noStrike">
                          <a:solidFill>
                            <a:srgbClr val="000000"/>
                          </a:solidFill>
                          <a:uFill>
                            <a:solidFill>
                              <a:srgbClr val="ffffff"/>
                            </a:solidFill>
                          </a:uFill>
                          <a:latin typeface="Calibri"/>
                        </a:rPr>
                        <a:t>398</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pic>
        <p:nvPicPr>
          <p:cNvPr id="196" name="Imagen 53" descr=""/>
          <p:cNvPicPr/>
          <p:nvPr/>
        </p:nvPicPr>
        <p:blipFill>
          <a:blip r:embed="rId14"/>
          <a:stretch/>
        </p:blipFill>
        <p:spPr>
          <a:xfrm>
            <a:off x="7948800" y="5457600"/>
            <a:ext cx="287280" cy="423360"/>
          </a:xfrm>
          <a:prstGeom prst="rect">
            <a:avLst/>
          </a:prstGeom>
          <a:ln>
            <a:noFill/>
          </a:ln>
        </p:spPr>
      </p:pic>
      <p:pic>
        <p:nvPicPr>
          <p:cNvPr id="197" name="Imagen 54" descr=""/>
          <p:cNvPicPr/>
          <p:nvPr/>
        </p:nvPicPr>
        <p:blipFill>
          <a:blip r:embed="rId15"/>
          <a:stretch/>
        </p:blipFill>
        <p:spPr>
          <a:xfrm>
            <a:off x="7948800" y="4370400"/>
            <a:ext cx="287280" cy="423360"/>
          </a:xfrm>
          <a:prstGeom prst="rect">
            <a:avLst/>
          </a:prstGeom>
          <a:ln>
            <a:noFill/>
          </a:ln>
        </p:spPr>
      </p:pic>
      <p:sp>
        <p:nvSpPr>
          <p:cNvPr id="198" name="CustomShape 18"/>
          <p:cNvSpPr/>
          <p:nvPr/>
        </p:nvSpPr>
        <p:spPr>
          <a:xfrm rot="16200000">
            <a:off x="7783560" y="4964400"/>
            <a:ext cx="481680" cy="363960"/>
          </a:xfrm>
          <a:prstGeom prst="rect">
            <a:avLst/>
          </a:prstGeom>
          <a:noFill/>
          <a:ln>
            <a:noFill/>
          </a:ln>
        </p:spPr>
        <p:style>
          <a:lnRef idx="0"/>
          <a:fillRef idx="0"/>
          <a:effectRef idx="0"/>
          <a:fontRef idx="minor"/>
        </p:style>
        <p:txBody>
          <a:bodyPr wrap="none" lIns="90000" rIns="90000" tIns="45000" bIns="45000" anchor="ctr"/>
          <a:p>
            <a:pPr algn="just">
              <a:lnSpc>
                <a:spcPct val="100000"/>
              </a:lnSpc>
            </a:pPr>
            <a:r>
              <a:rPr b="0" lang="en-US" sz="1800" spc="-1" strike="noStrike">
                <a:solidFill>
                  <a:srgbClr val="000000"/>
                </a:solidFill>
                <a:uFill>
                  <a:solidFill>
                    <a:srgbClr val="ffffff"/>
                  </a:solidFill>
                </a:uFill>
                <a:latin typeface="Calibri"/>
                <a:ea typeface="DejaVu Sans"/>
              </a:rPr>
              <a:t>…</a:t>
            </a:r>
            <a:r>
              <a:rPr b="0" lang="en-US" sz="18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p:txBody>
      </p:sp>
      <p:pic>
        <p:nvPicPr>
          <p:cNvPr id="199" name="Imagen 56" descr=""/>
          <p:cNvPicPr/>
          <p:nvPr/>
        </p:nvPicPr>
        <p:blipFill>
          <a:blip r:embed="rId16"/>
          <a:srcRect l="20094" t="0" r="21202" b="0"/>
          <a:stretch/>
        </p:blipFill>
        <p:spPr>
          <a:xfrm rot="16200000">
            <a:off x="6827760" y="4348440"/>
            <a:ext cx="296640" cy="505800"/>
          </a:xfrm>
          <a:prstGeom prst="rect">
            <a:avLst/>
          </a:prstGeom>
          <a:ln>
            <a:noFill/>
          </a:ln>
        </p:spPr>
      </p:pic>
      <p:pic>
        <p:nvPicPr>
          <p:cNvPr id="200" name="Imagen 57" descr=""/>
          <p:cNvPicPr/>
          <p:nvPr/>
        </p:nvPicPr>
        <p:blipFill>
          <a:blip r:embed="rId17"/>
          <a:srcRect l="20094" t="0" r="21202" b="0"/>
          <a:stretch/>
        </p:blipFill>
        <p:spPr>
          <a:xfrm rot="16200000">
            <a:off x="6822720" y="5418000"/>
            <a:ext cx="300600" cy="512640"/>
          </a:xfrm>
          <a:prstGeom prst="rect">
            <a:avLst/>
          </a:prstGeom>
          <a:ln>
            <a:noFill/>
          </a:ln>
        </p:spPr>
      </p:pic>
      <p:sp>
        <p:nvSpPr>
          <p:cNvPr id="201" name="CustomShape 19"/>
          <p:cNvSpPr/>
          <p:nvPr/>
        </p:nvSpPr>
        <p:spPr>
          <a:xfrm rot="16200000">
            <a:off x="6696000" y="4964400"/>
            <a:ext cx="481680" cy="363960"/>
          </a:xfrm>
          <a:prstGeom prst="rect">
            <a:avLst/>
          </a:prstGeom>
          <a:noFill/>
          <a:ln>
            <a:noFill/>
          </a:ln>
        </p:spPr>
        <p:style>
          <a:lnRef idx="0"/>
          <a:fillRef idx="0"/>
          <a:effectRef idx="0"/>
          <a:fontRef idx="minor"/>
        </p:style>
        <p:txBody>
          <a:bodyPr wrap="none" lIns="90000" rIns="90000" tIns="45000" bIns="45000" anchor="ctr"/>
          <a:p>
            <a:pPr algn="just">
              <a:lnSpc>
                <a:spcPct val="100000"/>
              </a:lnSpc>
            </a:pPr>
            <a:r>
              <a:rPr b="0" lang="en-US" sz="1800" spc="-1" strike="noStrike">
                <a:solidFill>
                  <a:srgbClr val="000000"/>
                </a:solidFill>
                <a:uFill>
                  <a:solidFill>
                    <a:srgbClr val="ffffff"/>
                  </a:solidFill>
                </a:uFill>
                <a:latin typeface="Calibri"/>
                <a:ea typeface="DejaVu Sans"/>
              </a:rPr>
              <a:t>…</a:t>
            </a:r>
            <a:r>
              <a:rPr b="0" lang="en-US" sz="18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p:txBody>
      </p:sp>
      <p:sp>
        <p:nvSpPr>
          <p:cNvPr id="202" name="CustomShape 20"/>
          <p:cNvSpPr/>
          <p:nvPr/>
        </p:nvSpPr>
        <p:spPr>
          <a:xfrm rot="16200000">
            <a:off x="4969080" y="4827600"/>
            <a:ext cx="400320" cy="638640"/>
          </a:xfrm>
          <a:prstGeom prst="rect">
            <a:avLst/>
          </a:prstGeom>
          <a:noFill/>
          <a:ln>
            <a:noFill/>
          </a:ln>
        </p:spPr>
        <p:style>
          <a:lnRef idx="0"/>
          <a:fillRef idx="0"/>
          <a:effectRef idx="0"/>
          <a:fontRef idx="minor"/>
        </p:style>
        <p:txBody>
          <a:bodyPr lIns="90000" rIns="90000" tIns="45000" bIns="45000" anchor="ctr"/>
          <a:p>
            <a:pPr algn="just">
              <a:lnSpc>
                <a:spcPct val="100000"/>
              </a:lnSpc>
            </a:pPr>
            <a:r>
              <a:rPr b="0" lang="en-US" sz="1800" spc="-1" strike="noStrike">
                <a:solidFill>
                  <a:srgbClr val="000000"/>
                </a:solidFill>
                <a:uFill>
                  <a:solidFill>
                    <a:srgbClr val="ffffff"/>
                  </a:solidFill>
                </a:uFill>
                <a:latin typeface="Calibri"/>
                <a:ea typeface="DejaVu Sans"/>
              </a:rPr>
              <a:t>…</a:t>
            </a:r>
            <a:r>
              <a:rPr b="0" lang="en-US" sz="18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p:txBody>
      </p:sp>
      <p:sp>
        <p:nvSpPr>
          <p:cNvPr id="203" name="CustomShape 21"/>
          <p:cNvSpPr/>
          <p:nvPr/>
        </p:nvSpPr>
        <p:spPr>
          <a:xfrm rot="16200000">
            <a:off x="5763960" y="4965120"/>
            <a:ext cx="481680" cy="363960"/>
          </a:xfrm>
          <a:prstGeom prst="rect">
            <a:avLst/>
          </a:prstGeom>
          <a:noFill/>
          <a:ln>
            <a:noFill/>
          </a:ln>
        </p:spPr>
        <p:style>
          <a:lnRef idx="0"/>
          <a:fillRef idx="0"/>
          <a:effectRef idx="0"/>
          <a:fontRef idx="minor"/>
        </p:style>
        <p:txBody>
          <a:bodyPr wrap="none" lIns="90000" rIns="90000" tIns="45000" bIns="45000" anchor="ctr"/>
          <a:p>
            <a:pPr algn="just">
              <a:lnSpc>
                <a:spcPct val="100000"/>
              </a:lnSpc>
            </a:pPr>
            <a:r>
              <a:rPr b="0" lang="en-US" sz="1800" spc="-1" strike="noStrike">
                <a:solidFill>
                  <a:srgbClr val="000000"/>
                </a:solidFill>
                <a:uFill>
                  <a:solidFill>
                    <a:srgbClr val="ffffff"/>
                  </a:solidFill>
                </a:uFill>
                <a:latin typeface="Calibri"/>
                <a:ea typeface="DejaVu Sans"/>
              </a:rPr>
              <a:t>…</a:t>
            </a:r>
            <a:r>
              <a:rPr b="0" lang="en-US" sz="18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p:txBody>
      </p:sp>
      <p:pic>
        <p:nvPicPr>
          <p:cNvPr id="204" name="Gráfico 61" descr=""/>
          <p:cNvPicPr/>
          <p:nvPr/>
        </p:nvPicPr>
        <p:blipFill>
          <a:blip r:embed="rId18"/>
          <a:stretch/>
        </p:blipFill>
        <p:spPr>
          <a:xfrm>
            <a:off x="5046480" y="4363920"/>
            <a:ext cx="416160" cy="416160"/>
          </a:xfrm>
          <a:prstGeom prst="rect">
            <a:avLst/>
          </a:prstGeom>
          <a:ln>
            <a:noFill/>
          </a:ln>
        </p:spPr>
      </p:pic>
      <p:pic>
        <p:nvPicPr>
          <p:cNvPr id="205" name="Imagen 62" descr=""/>
          <p:cNvPicPr/>
          <p:nvPr/>
        </p:nvPicPr>
        <p:blipFill>
          <a:blip r:embed="rId19"/>
          <a:stretch/>
        </p:blipFill>
        <p:spPr>
          <a:xfrm>
            <a:off x="5046480" y="5486760"/>
            <a:ext cx="416160" cy="416160"/>
          </a:xfrm>
          <a:prstGeom prst="rect">
            <a:avLst/>
          </a:prstGeom>
          <a:ln>
            <a:noFill/>
          </a:ln>
        </p:spPr>
      </p:pic>
      <p:sp>
        <p:nvSpPr>
          <p:cNvPr id="206" name="CustomShape 22"/>
          <p:cNvSpPr/>
          <p:nvPr/>
        </p:nvSpPr>
        <p:spPr>
          <a:xfrm>
            <a:off x="6449400" y="2530800"/>
            <a:ext cx="857160" cy="1399680"/>
          </a:xfrm>
          <a:prstGeom prst="bentConnector2">
            <a:avLst/>
          </a:prstGeom>
          <a:noFill/>
          <a:ln w="2844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207" name="CustomShape 23"/>
          <p:cNvSpPr/>
          <p:nvPr/>
        </p:nvSpPr>
        <p:spPr>
          <a:xfrm flipV="1" rot="10800000">
            <a:off x="3575520" y="5298120"/>
            <a:ext cx="831240" cy="1383480"/>
          </a:xfrm>
          <a:prstGeom prst="bentConnector2">
            <a:avLst/>
          </a:prstGeom>
          <a:noFill/>
          <a:ln w="2844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208" name="CustomShape 24"/>
          <p:cNvSpPr/>
          <p:nvPr/>
        </p:nvSpPr>
        <p:spPr>
          <a:xfrm>
            <a:off x="1169280" y="2605680"/>
            <a:ext cx="774360" cy="82080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Calibri"/>
                <a:ea typeface="DejaVu Sans"/>
              </a:rPr>
              <a:t>20%</a:t>
            </a:r>
            <a:endParaRPr b="0" lang="en-US" sz="1800" spc="-1" strike="noStrike">
              <a:solidFill>
                <a:srgbClr val="000000"/>
              </a:solidFill>
              <a:uFill>
                <a:solidFill>
                  <a:srgbClr val="ffffff"/>
                </a:solidFill>
              </a:uFill>
              <a:latin typeface="Arial"/>
            </a:endParaRPr>
          </a:p>
        </p:txBody>
      </p:sp>
      <p:sp>
        <p:nvSpPr>
          <p:cNvPr id="209" name="CustomShape 25"/>
          <p:cNvSpPr/>
          <p:nvPr/>
        </p:nvSpPr>
        <p:spPr>
          <a:xfrm>
            <a:off x="7401960" y="2602080"/>
            <a:ext cx="774360" cy="82080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Calibri"/>
                <a:ea typeface="DejaVu Sans"/>
              </a:rPr>
              <a:t>80%</a:t>
            </a: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4113</TotalTime>
  <Application>LibreOffice/5.1.6.2$Linux_X86_64 LibreOffice_project/10m0$Build-2</Application>
  <Words>449</Words>
  <Paragraphs>104</Paragraphs>
  <Company>sanofi-aventis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2014-06-16T19:54:59Z</dcterms:created>
  <dc:creator>Acevedo, Roberto PH/MX</dc:creator>
  <dc:description/>
  <dc:language>en-US</dc:language>
  <cp:lastModifiedBy/>
  <dcterms:modified xsi:type="dcterms:W3CDTF">2018-05-28T16:52:52Z</dcterms:modified>
  <cp:revision>216</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sanofi-aventis</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10</vt:i4>
  </property>
  <property fmtid="{D5CDD505-2E9C-101B-9397-08002B2CF9AE}" pid="9" name="PresentationFormat">
    <vt:lpwstr>Presentación en pantalla (4:3)</vt:lpwstr>
  </property>
  <property fmtid="{D5CDD505-2E9C-101B-9397-08002B2CF9AE}" pid="10" name="ScaleCrop">
    <vt:bool>0</vt:bool>
  </property>
  <property fmtid="{D5CDD505-2E9C-101B-9397-08002B2CF9AE}" pid="11" name="ShareDoc">
    <vt:bool>0</vt:bool>
  </property>
  <property fmtid="{D5CDD505-2E9C-101B-9397-08002B2CF9AE}" pid="12" name="Slides">
    <vt:i4>11</vt:i4>
  </property>
</Properties>
</file>