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83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3" r:id="rId17"/>
    <p:sldId id="274" r:id="rId18"/>
    <p:sldId id="275" r:id="rId19"/>
    <p:sldId id="276" r:id="rId20"/>
    <p:sldId id="278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C2CD4-91AD-4800-A6F4-7F1436CC363A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CFCA8-664F-4C59-86DA-83C520BB1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FCA8-664F-4C59-86DA-83C520BB1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FCA8-664F-4C59-86DA-83C520BB1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41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CFCA8-664F-4C59-86DA-83C520BB1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2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FF9F-FABD-41E2-971B-A4E311ECFE6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99F8-1EF8-4899-B9B9-705F3DF4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6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FF9F-FABD-41E2-971B-A4E311ECFE6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99F8-1EF8-4899-B9B9-705F3DF4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FF9F-FABD-41E2-971B-A4E311ECFE6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99F8-1EF8-4899-B9B9-705F3DF4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FF9F-FABD-41E2-971B-A4E311ECFE6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99F8-1EF8-4899-B9B9-705F3DF4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FF9F-FABD-41E2-971B-A4E311ECFE6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99F8-1EF8-4899-B9B9-705F3DF4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9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FF9F-FABD-41E2-971B-A4E311ECFE6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99F8-1EF8-4899-B9B9-705F3DF4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5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FF9F-FABD-41E2-971B-A4E311ECFE6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99F8-1EF8-4899-B9B9-705F3DF4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9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FF9F-FABD-41E2-971B-A4E311ECFE6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99F8-1EF8-4899-B9B9-705F3DF4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8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FF9F-FABD-41E2-971B-A4E311ECFE6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99F8-1EF8-4899-B9B9-705F3DF4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FF9F-FABD-41E2-971B-A4E311ECFE6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99F8-1EF8-4899-B9B9-705F3DF4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91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FF9F-FABD-41E2-971B-A4E311ECFE6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299F8-1EF8-4899-B9B9-705F3DF4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5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5FF9F-FABD-41E2-971B-A4E311ECFE67}" type="datetimeFigureOut">
              <a:rPr lang="en-US" smtClean="0"/>
              <a:t>11/27/2018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299F8-1EF8-4899-B9B9-705F3DF40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1219199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marL="0" indent="0" algn="ctr">
              <a:buNone/>
            </a:pPr>
            <a:r>
              <a:rPr lang="en-US" dirty="0" smtClean="0"/>
              <a:t>Quality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83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08" y="282226"/>
            <a:ext cx="8048232" cy="627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91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6964"/>
            <a:ext cx="8077199" cy="6285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856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9101"/>
            <a:ext cx="8077199" cy="6199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06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1228"/>
            <a:ext cx="7924800" cy="611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14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9160"/>
            <a:ext cx="8153400" cy="612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269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495"/>
            <a:ext cx="8381999" cy="6477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311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0493"/>
            <a:ext cx="8077200" cy="5964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57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0570"/>
            <a:ext cx="8031938" cy="6340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879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14" y="609600"/>
            <a:ext cx="8259886" cy="57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431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50277"/>
            <a:ext cx="8711629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66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29" y="457200"/>
            <a:ext cx="8554051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4498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45681"/>
            <a:ext cx="7391400" cy="560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648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4950"/>
            <a:ext cx="7543800" cy="5814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505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Control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39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2418"/>
            <a:ext cx="7772400" cy="591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658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7858"/>
            <a:ext cx="7734123" cy="5900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144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86" y="457200"/>
            <a:ext cx="8358276" cy="5791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59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11" y="533400"/>
            <a:ext cx="8034373" cy="5791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65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1869"/>
            <a:ext cx="7805289" cy="596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18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6" y="228600"/>
            <a:ext cx="7509953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1854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3919"/>
            <a:ext cx="7391400" cy="579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950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1300"/>
            <a:ext cx="8077199" cy="63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91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</Words>
  <Application>Microsoft Office PowerPoint</Application>
  <PresentationFormat>On-screen Show (4:3)</PresentationFormat>
  <Paragraphs>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Control Quality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matin</dc:creator>
  <cp:lastModifiedBy>Matina Ghasemi</cp:lastModifiedBy>
  <cp:revision>13</cp:revision>
  <dcterms:created xsi:type="dcterms:W3CDTF">2015-05-19T06:30:40Z</dcterms:created>
  <dcterms:modified xsi:type="dcterms:W3CDTF">2018-11-27T13:25:28Z</dcterms:modified>
</cp:coreProperties>
</file>