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08" r:id="rId3"/>
    <p:sldId id="309" r:id="rId4"/>
    <p:sldId id="311" r:id="rId5"/>
    <p:sldId id="263" r:id="rId6"/>
    <p:sldId id="306" r:id="rId7"/>
    <p:sldId id="307" r:id="rId8"/>
    <p:sldId id="275" r:id="rId9"/>
    <p:sldId id="273" r:id="rId10"/>
    <p:sldId id="284" r:id="rId11"/>
    <p:sldId id="282" r:id="rId12"/>
    <p:sldId id="267" r:id="rId13"/>
    <p:sldId id="268" r:id="rId14"/>
    <p:sldId id="289" r:id="rId15"/>
    <p:sldId id="295" r:id="rId16"/>
    <p:sldId id="296" r:id="rId17"/>
    <p:sldId id="297" r:id="rId18"/>
    <p:sldId id="298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9B27-98D5-405E-B678-8BAC576299E3}" type="datetimeFigureOut">
              <a:rPr lang="tr-TR" smtClean="0"/>
              <a:pPr/>
              <a:t>30.03.2022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F669-6A03-41D9-9199-ADBEEF99C12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9B27-98D5-405E-B678-8BAC576299E3}" type="datetimeFigureOut">
              <a:rPr lang="tr-TR" smtClean="0"/>
              <a:pPr/>
              <a:t>30.03.2022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F669-6A03-41D9-9199-ADBEEF99C12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9B27-98D5-405E-B678-8BAC576299E3}" type="datetimeFigureOut">
              <a:rPr lang="tr-TR" smtClean="0"/>
              <a:pPr/>
              <a:t>30.03.2022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F669-6A03-41D9-9199-ADBEEF99C12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9B27-98D5-405E-B678-8BAC576299E3}" type="datetimeFigureOut">
              <a:rPr lang="tr-TR" smtClean="0"/>
              <a:pPr/>
              <a:t>30.03.2022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F669-6A03-41D9-9199-ADBEEF99C12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9B27-98D5-405E-B678-8BAC576299E3}" type="datetimeFigureOut">
              <a:rPr lang="tr-TR" smtClean="0"/>
              <a:pPr/>
              <a:t>30.03.2022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F669-6A03-41D9-9199-ADBEEF99C12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9B27-98D5-405E-B678-8BAC576299E3}" type="datetimeFigureOut">
              <a:rPr lang="tr-TR" smtClean="0"/>
              <a:pPr/>
              <a:t>30.03.2022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F669-6A03-41D9-9199-ADBEEF99C12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9B27-98D5-405E-B678-8BAC576299E3}" type="datetimeFigureOut">
              <a:rPr lang="tr-TR" smtClean="0"/>
              <a:pPr/>
              <a:t>30.03.2022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F669-6A03-41D9-9199-ADBEEF99C12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9B27-98D5-405E-B678-8BAC576299E3}" type="datetimeFigureOut">
              <a:rPr lang="tr-TR" smtClean="0"/>
              <a:pPr/>
              <a:t>30.03.2022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F669-6A03-41D9-9199-ADBEEF99C12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9B27-98D5-405E-B678-8BAC576299E3}" type="datetimeFigureOut">
              <a:rPr lang="tr-TR" smtClean="0"/>
              <a:pPr/>
              <a:t>30.03.2022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F669-6A03-41D9-9199-ADBEEF99C12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9B27-98D5-405E-B678-8BAC576299E3}" type="datetimeFigureOut">
              <a:rPr lang="tr-TR" smtClean="0"/>
              <a:pPr/>
              <a:t>30.03.2022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F669-6A03-41D9-9199-ADBEEF99C12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9B27-98D5-405E-B678-8BAC576299E3}" type="datetimeFigureOut">
              <a:rPr lang="tr-TR" smtClean="0"/>
              <a:pPr/>
              <a:t>30.03.2022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7F669-6A03-41D9-9199-ADBEEF99C12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9B27-98D5-405E-B678-8BAC576299E3}" type="datetimeFigureOut">
              <a:rPr lang="tr-TR" smtClean="0"/>
              <a:pPr/>
              <a:t>30.03.2022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F669-6A03-41D9-9199-ADBEEF99C12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11560" y="249289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Management and SCM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Supply Chain Management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1960’s - Inventory Management Focus, Cost Control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1970’s – Materials Management, Operations Planning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1980’s - Materials Management, Logistics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1990’s - Enterprise resource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planning, Purchasing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Financials, Manufacturing, Order Entry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2000’s - Optimized “Value Network” with Real-Time Decision Support; Synchronized &amp; Collaborative Extended Network</a:t>
            </a: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different types of flow in supply chain management: </a:t>
            </a:r>
          </a:p>
          <a:p>
            <a:pPr lvl="1"/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</a:t>
            </a:r>
          </a:p>
          <a:p>
            <a:pPr lvl="1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Money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 in SCM? </a:t>
            </a:r>
            <a:b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competition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Shorter product life cycle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New, low-cost distribution channels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powerful well-informed customers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and E-Business strategies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Concept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 Pull strategies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Direct-to-Consumer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 </a:t>
            </a: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E-Procurement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PHASES</a:t>
            </a:r>
            <a:endParaRPr lang="tr-T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supply chain management requires many decisions relating to the flow of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information, product, and fund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Supply Chain Strategy or Design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Supply Chain Plannin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Supply Chain Operatio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VIEWS OF A SUPPLY CHAIN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Cycle View: The processes in a supply chain are divided into a series of cycles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Push/Pull View: The processes in a supply chain are divided into two categories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whether they are executed in response to a customer order or in anticipation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customer orders.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 processes are initiated by a customer order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 processes are initiated and performed in anticipation of customer orders.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MACRO PROCESSES IN A FIRM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Customer Relationship Management (CRM)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Internal supply chain management (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SCM)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Supplier Relationship Management (SRM)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STRATEGIC</a:t>
            </a:r>
            <a:b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 AND SCOPE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development strategy specifies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of new products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 company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try to develop. It also dictates whether the development effort will be made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outsourced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STRATEGIC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AND SCOPE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and functions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part of a company's value chain contribute t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success or failure.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and functions do not operate in isolation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no one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or function can ensure the chain's success.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 at any one process or function,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may lead to failure of the overall chain.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6" descr="M01NF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038225"/>
            <a:ext cx="47529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4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66700" y="5859463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5E1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Figure 1.2</a:t>
            </a:r>
            <a:r>
              <a:rPr lang="en-GB" altLang="en-US"/>
              <a:t>  Logistics versus supply chain management</a:t>
            </a:r>
            <a:br>
              <a:rPr lang="en-GB" altLang="en-US"/>
            </a:br>
            <a:r>
              <a:rPr lang="en-GB" altLang="en-US" sz="800" i="1"/>
              <a:t>Source</a:t>
            </a:r>
            <a:r>
              <a:rPr lang="en-GB" altLang="en-US" sz="800"/>
              <a:t>: adapted from Larson and Halldórsson (2004).</a:t>
            </a:r>
          </a:p>
        </p:txBody>
      </p:sp>
      <p:pic>
        <p:nvPicPr>
          <p:cNvPr id="4099" name="Picture 16" descr="M01NF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130300"/>
            <a:ext cx="4757738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9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66700" y="5859463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5E1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200"/>
              <a:t>Figure 1.4</a:t>
            </a:r>
            <a:r>
              <a:rPr lang="en-GB" altLang="en-US"/>
              <a:t>  Logistics costs by activity</a:t>
            </a:r>
            <a:br>
              <a:rPr lang="en-GB" altLang="en-US"/>
            </a:br>
            <a:r>
              <a:rPr lang="en-GB" altLang="en-US" sz="800" i="1"/>
              <a:t>Source</a:t>
            </a:r>
            <a:r>
              <a:rPr lang="en-GB" altLang="en-US" sz="800"/>
              <a:t>: Wilson (2011).</a:t>
            </a:r>
          </a:p>
        </p:txBody>
      </p:sp>
      <p:pic>
        <p:nvPicPr>
          <p:cNvPr id="6147" name="Picture 13" descr="M01NF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514350"/>
            <a:ext cx="8461375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4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 is primarily concerned with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integration of suppliers, factories, warehouses and stores.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produced and distributed in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quantities, to the right locations and at the right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as to minimize total system cost subject to satisfying service requirements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encompasses all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goods from the raw-materials stage through to the end user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 can be defined as the management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of products and services,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begins from the origin of products and ends at the product’s consumption.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ctivities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Inbound and outbound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transportation,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arehousing, and inventory control.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Sourcing, procurement, and supply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Forecasting, production planning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scheduling,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508</Words>
  <Application>Microsoft Office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Ofis Teması</vt:lpstr>
      <vt:lpstr>Operation Management and SCM</vt:lpstr>
      <vt:lpstr>PowerPoint Presentation</vt:lpstr>
      <vt:lpstr>PowerPoint Presentation</vt:lpstr>
      <vt:lpstr>PowerPoint Presentation</vt:lpstr>
      <vt:lpstr>Supply Chain Management</vt:lpstr>
      <vt:lpstr>Supply Chain Management</vt:lpstr>
      <vt:lpstr>PowerPoint Presentation</vt:lpstr>
      <vt:lpstr>PowerPoint Presentation</vt:lpstr>
      <vt:lpstr>SCM activities</vt:lpstr>
      <vt:lpstr>History of Supply Chain Management</vt:lpstr>
      <vt:lpstr>SCM Processes </vt:lpstr>
      <vt:lpstr> What’s new in SCM?  </vt:lpstr>
      <vt:lpstr> New Concepts  </vt:lpstr>
      <vt:lpstr>DECISION PHASES</vt:lpstr>
      <vt:lpstr>PROCESS VIEWS OF A SUPPLY CHAIN</vt:lpstr>
      <vt:lpstr>SUPPLY CHAIN MACRO PROCESSES IN A FIRM</vt:lpstr>
      <vt:lpstr>ACHIEVING STRATEGIC FIT AND SCOPE</vt:lpstr>
      <vt:lpstr>ACHIEVING STRATEGIC FIT AND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</dc:title>
  <dc:creator>FATIH</dc:creator>
  <cp:lastModifiedBy>HP</cp:lastModifiedBy>
  <cp:revision>109</cp:revision>
  <dcterms:created xsi:type="dcterms:W3CDTF">2017-09-25T06:13:49Z</dcterms:created>
  <dcterms:modified xsi:type="dcterms:W3CDTF">2022-03-30T10:58:53Z</dcterms:modified>
</cp:coreProperties>
</file>