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5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9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9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82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E1C59D4-9851-4592-A4B7-D87A76FCB4D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894FF3-99CB-4DF3-A392-AA92D0DBA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71789EA-19D8-C3C7-6735-65FD85F91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47757-8B12-D695-8488-3477C37EA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01" y="1211708"/>
            <a:ext cx="11520597" cy="149144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IN" sz="7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Mini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EFF4E-0AF5-4B52-1C86-8EA77BAD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74" y="4238011"/>
            <a:ext cx="6426354" cy="1202995"/>
          </a:xfrm>
        </p:spPr>
        <p:txBody>
          <a:bodyPr>
            <a:normAutofit/>
          </a:bodyPr>
          <a:lstStyle/>
          <a:p>
            <a:pPr algn="r"/>
            <a:r>
              <a:rPr lang="en-IN" sz="6000" dirty="0"/>
              <a:t>Crime data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3351B-DBD3-2C16-0388-CB6362AAC94C}"/>
              </a:ext>
            </a:extLst>
          </p:cNvPr>
          <p:cNvSpPr txBox="1"/>
          <p:nvPr/>
        </p:nvSpPr>
        <p:spPr>
          <a:xfrm>
            <a:off x="9224211" y="4399797"/>
            <a:ext cx="22711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500" dirty="0"/>
              <a:t>Submitted by:</a:t>
            </a:r>
          </a:p>
          <a:p>
            <a:pPr algn="r"/>
            <a:r>
              <a:rPr lang="en-IN" sz="2500" dirty="0"/>
              <a:t>Anju </a:t>
            </a:r>
          </a:p>
          <a:p>
            <a:pPr algn="r"/>
            <a:r>
              <a:rPr lang="en-IN" sz="2500" dirty="0"/>
              <a:t># S8044</a:t>
            </a:r>
          </a:p>
        </p:txBody>
      </p:sp>
    </p:spTree>
    <p:extLst>
      <p:ext uri="{BB962C8B-B14F-4D97-AF65-F5344CB8AC3E}">
        <p14:creationId xmlns:p14="http://schemas.microsoft.com/office/powerpoint/2010/main" val="109793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1ED3E-C5CE-5FB7-7560-659F8F8C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D3D9-0859-9BC4-8E11-FFA17BCA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6" y="53162"/>
            <a:ext cx="10330941" cy="67675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5b) Spatial Analysis (cont.)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06DD1-DA7B-6C95-A091-90ABFD35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5" y="907238"/>
            <a:ext cx="9055421" cy="5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AE93E-2EF0-F448-35F9-8E79975D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BC7-0728-D7F5-1163-6C0FF09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19" y="281615"/>
            <a:ext cx="10642301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6) Crime code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E446B-DB5A-518E-DC2C-634048EB2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0" y="1405692"/>
            <a:ext cx="9640849" cy="29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4B082-3F8A-A8A3-2825-8421E372B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3403-2FCD-5C76-4122-E6CFB45A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6" y="53162"/>
            <a:ext cx="11423176" cy="69279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6) Crime code Analysis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7F627-64F9-C14D-D66B-1DC03BB5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6" y="814471"/>
            <a:ext cx="11423176" cy="56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EF6EA-4441-EDB2-4ADD-C190523E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0D58-07D1-2433-602F-E1AE3EAA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168442"/>
            <a:ext cx="11269579" cy="877253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7) Victim Demographics – based on victim ages, gender and crime premises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7A44D73-9678-A320-94EA-F09948BA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604" y="1140651"/>
            <a:ext cx="6471138" cy="5432964"/>
          </a:xfrm>
        </p:spPr>
      </p:pic>
    </p:spTree>
    <p:extLst>
      <p:ext uri="{BB962C8B-B14F-4D97-AF65-F5344CB8AC3E}">
        <p14:creationId xmlns:p14="http://schemas.microsoft.com/office/powerpoint/2010/main" val="62857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D3B52-64D0-72C2-E267-2001714D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1C29-3644-6C5D-BB59-A9CFB9A3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" y="284385"/>
            <a:ext cx="10515600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7a) Histogram based on victim 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700EB-370A-93A0-66B0-AEC6B4747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342" y="1253331"/>
            <a:ext cx="10276787" cy="5320284"/>
          </a:xfrm>
        </p:spPr>
      </p:pic>
    </p:spTree>
    <p:extLst>
      <p:ext uri="{BB962C8B-B14F-4D97-AF65-F5344CB8AC3E}">
        <p14:creationId xmlns:p14="http://schemas.microsoft.com/office/powerpoint/2010/main" val="324880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61C0D7-211D-CAC3-317E-A788A99A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736C-E014-B6E6-1ABF-B1082C0B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" y="284385"/>
            <a:ext cx="10515600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7b) </a:t>
            </a:r>
            <a:r>
              <a:rPr lang="en-IN" sz="3600" dirty="0" err="1"/>
              <a:t>Countplot</a:t>
            </a:r>
            <a:r>
              <a:rPr lang="en-IN" sz="3600" dirty="0"/>
              <a:t> based on victim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D80F8-2E03-A220-06F2-CDF2279B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9" y="1211178"/>
            <a:ext cx="9283779" cy="54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8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E7111-A865-FB6E-6936-CBD88ABD4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35C-7B7F-0921-B59A-CD8A69AC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0" y="284385"/>
            <a:ext cx="11160555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7c) Common premises where crimes occurred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B9327-230A-EA89-2E78-B5C42BF3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1" y="1139298"/>
            <a:ext cx="10962470" cy="57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115D4-92AA-E213-A759-9B015260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18B3-07D4-04FF-CD25-1F798026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" y="284385"/>
            <a:ext cx="11243206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8) Status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A03FFD-1C60-BC94-3069-519322DF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3" y="1312642"/>
            <a:ext cx="4212051" cy="1495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EB6D63-6127-18D9-74E7-D9131B5F6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94" y="1170737"/>
            <a:ext cx="7031154" cy="55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58F98-365F-5928-E2BE-E4C8797D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3F7B-5FC3-C3C1-A45E-D1822687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2" y="284385"/>
            <a:ext cx="11383618" cy="761310"/>
          </a:xfrm>
        </p:spPr>
        <p:txBody>
          <a:bodyPr>
            <a:normAutofit fontScale="90000"/>
          </a:bodyPr>
          <a:lstStyle/>
          <a:p>
            <a:r>
              <a:rPr lang="en-IN" sz="3600"/>
              <a:t>Analysis insights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0D6F0-44B7-6BA1-8B7F-569F91C6918D}"/>
              </a:ext>
            </a:extLst>
          </p:cNvPr>
          <p:cNvSpPr txBox="1"/>
          <p:nvPr/>
        </p:nvSpPr>
        <p:spPr>
          <a:xfrm>
            <a:off x="395342" y="1294527"/>
            <a:ext cx="11383618" cy="669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Based on temporal analysis, the crime count shows a decreasing trend. The peak crime count was on 11-1-2020. The crime count had a sharp decrease from 3-2-2020 to 8-2-2020, after which it remains fairly constant.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Based on spatial analysis, the crime hotspot is around latitude=34.05 and longitude= -118.25. Highest no. of crimes (14 </a:t>
            </a:r>
            <a:r>
              <a:rPr lang="en-IN" dirty="0" err="1"/>
              <a:t>no.s</a:t>
            </a:r>
            <a:r>
              <a:rPr lang="en-IN" dirty="0"/>
              <a:t>) were recorded at 800 N Alameda St.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Based on crime code analysis, crime ‘330- Burglary from vehicle’ was the highest recorded crime followed by ‘624-Battery-Simple Assault’.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Highest no. of crimes were against victims of age 24 to 30. Lowest were against victims of ages 8 to 17.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There is a significant difference in crime rates against male and female victims. The crimes against males were about double that against female victims.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Street premises were recorded to have the highest no. of crimes followed by sidewalk.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/>
              <a:t>Crimes with status of IC were highest. Crimes with status AO and AA had about the same count and were negligible compared to crimes with IC status.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IN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IN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IN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29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0AAA3-BFC1-5970-BFA6-FA3DEBB1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7BB8B8-9001-B4B5-B52E-D4B0E3083932}"/>
              </a:ext>
            </a:extLst>
          </p:cNvPr>
          <p:cNvSpPr/>
          <p:nvPr/>
        </p:nvSpPr>
        <p:spPr>
          <a:xfrm>
            <a:off x="5498590" y="988741"/>
            <a:ext cx="5888754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 spc="200" baseline="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CCF1-3B98-CE5A-46EA-9064B8D1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6" y="97925"/>
            <a:ext cx="10535002" cy="73458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35C8-3DC0-7587-C801-4B85BAEF5375}"/>
              </a:ext>
            </a:extLst>
          </p:cNvPr>
          <p:cNvSpPr txBox="1"/>
          <p:nvPr/>
        </p:nvSpPr>
        <p:spPr>
          <a:xfrm>
            <a:off x="718535" y="832513"/>
            <a:ext cx="110208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Database Setup and Import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Create a MySQL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Load the provided crime dataset into the MySQL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Database connection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dirty="0" err="1"/>
              <a:t>PyMySQL</a:t>
            </a:r>
            <a:r>
              <a:rPr lang="en-IN" dirty="0"/>
              <a:t> to establish a connection to the database in </a:t>
            </a:r>
            <a:r>
              <a:rPr lang="en-IN" dirty="0" err="1"/>
              <a:t>Pycharm</a:t>
            </a:r>
            <a:r>
              <a:rPr lang="en-IN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Verify the successful import of data in </a:t>
            </a:r>
            <a:r>
              <a:rPr lang="en-IN" dirty="0" err="1"/>
              <a:t>pycharm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Exploration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Retrieve basic statistics on the dataset, such as the total number of records and unique values in specific columns.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Identify the distinct crime codes and their descriptions.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Temporal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Analyze</a:t>
            </a:r>
            <a:r>
              <a:rPr lang="en-IN" dirty="0"/>
              <a:t> the temporal aspects of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Spatial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Utilize the geographical information (Latitude and Longitude) to perform spatial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Crime code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Victim Demographics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Investigate the distribution of victim ages and genders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Identify common premises descriptions where crimes occur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Status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Examine the status of reported crimes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Classify crimes based on their current status</a:t>
            </a:r>
          </a:p>
        </p:txBody>
      </p:sp>
    </p:spTree>
    <p:extLst>
      <p:ext uri="{BB962C8B-B14F-4D97-AF65-F5344CB8AC3E}">
        <p14:creationId xmlns:p14="http://schemas.microsoft.com/office/powerpoint/2010/main" val="6941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CF36-7FFC-9EBC-89FE-55D1732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79595"/>
            <a:ext cx="11423374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1) Database setup and import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01827F-457B-539B-AAD6-7B321DA2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304" y="1060174"/>
            <a:ext cx="11423374" cy="5797826"/>
          </a:xfrm>
        </p:spPr>
      </p:pic>
    </p:spTree>
    <p:extLst>
      <p:ext uri="{BB962C8B-B14F-4D97-AF65-F5344CB8AC3E}">
        <p14:creationId xmlns:p14="http://schemas.microsoft.com/office/powerpoint/2010/main" val="77860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1A6CC-24BE-076C-1BE6-1FA41DBF5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7CCB-0E47-E29C-BB42-2313FDFB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77" y="320272"/>
            <a:ext cx="11345043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2) Database connection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E0D15E-A926-91EA-E2F7-B158A8899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478" y="1301338"/>
            <a:ext cx="11345043" cy="4649220"/>
          </a:xfrm>
        </p:spPr>
      </p:pic>
    </p:spTree>
    <p:extLst>
      <p:ext uri="{BB962C8B-B14F-4D97-AF65-F5344CB8AC3E}">
        <p14:creationId xmlns:p14="http://schemas.microsoft.com/office/powerpoint/2010/main" val="383454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AB592-D5B4-8CAB-8C1D-2328A622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2114-CEB3-3ABF-A055-3B1E4384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78" y="164438"/>
            <a:ext cx="11554648" cy="84621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3) Database 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E5D60-2A99-E013-B285-F3667F52D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478" y="1081582"/>
            <a:ext cx="5967126" cy="1867285"/>
          </a:xfrm>
          <a:ln w="38100"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339E2-7151-ECC0-B8F8-7E091AC1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78" y="3106301"/>
            <a:ext cx="3418504" cy="3587261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D199D9-AEB6-1A59-DECD-63A5F3A64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719" y="3106301"/>
            <a:ext cx="2425885" cy="3587261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322C39-4E2E-0301-EEA3-7AB0122F2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341" y="1081582"/>
            <a:ext cx="5464785" cy="5611980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197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7C002-15AF-2574-10A4-91D9CC91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D60C-2341-0782-9BF7-D1669171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87" y="320271"/>
            <a:ext cx="10888732" cy="102726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4) Temporal Analysis - No. of crimes vs Date occurred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8325F5F-B1F2-A275-16D0-7A940C718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087" y="1540327"/>
            <a:ext cx="10888732" cy="2722183"/>
          </a:xfrm>
        </p:spPr>
      </p:pic>
    </p:spTree>
    <p:extLst>
      <p:ext uri="{BB962C8B-B14F-4D97-AF65-F5344CB8AC3E}">
        <p14:creationId xmlns:p14="http://schemas.microsoft.com/office/powerpoint/2010/main" val="208809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8698F-0721-29CE-D169-29B49AC9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C177-4ACA-A1EA-FCD1-A2A5F791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3" y="77609"/>
            <a:ext cx="11401312" cy="69241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4) Temporal Analysis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35D702-32F5-06D5-AD94-FB821E432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343" y="838919"/>
            <a:ext cx="11401313" cy="5786964"/>
          </a:xfrm>
        </p:spPr>
      </p:pic>
    </p:spTree>
    <p:extLst>
      <p:ext uri="{BB962C8B-B14F-4D97-AF65-F5344CB8AC3E}">
        <p14:creationId xmlns:p14="http://schemas.microsoft.com/office/powerpoint/2010/main" val="90578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42694-DE5C-07C1-C985-33C83A0E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AA17-CF3E-C000-E6E5-EAC6B2FA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5" y="156048"/>
            <a:ext cx="10927734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5) Spatial Analysis – Crime Hotspots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382958-39FB-DECC-1C28-D39B5A2C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5" y="1045695"/>
            <a:ext cx="10927734" cy="55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76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1C55B-EE23-3137-F3C7-0243C8B0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5353-0F76-CDC6-9DC4-C99195FB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0" y="165563"/>
            <a:ext cx="11280843" cy="7613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5a) Spatial Analysis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5E9DB1-6E76-8ACE-7376-53F9CABF3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341" y="1045695"/>
            <a:ext cx="11280843" cy="5674453"/>
          </a:xfrm>
        </p:spPr>
      </p:pic>
    </p:spTree>
    <p:extLst>
      <p:ext uri="{BB962C8B-B14F-4D97-AF65-F5344CB8AC3E}">
        <p14:creationId xmlns:p14="http://schemas.microsoft.com/office/powerpoint/2010/main" val="60015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453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Monotype Corsiva</vt:lpstr>
      <vt:lpstr>Parcel</vt:lpstr>
      <vt:lpstr>Mini Capstone Project</vt:lpstr>
      <vt:lpstr>Objectives</vt:lpstr>
      <vt:lpstr>1) Database setup and import</vt:lpstr>
      <vt:lpstr>2) Database connection</vt:lpstr>
      <vt:lpstr>3) Database exploration</vt:lpstr>
      <vt:lpstr>4) Temporal Analysis - No. of crimes vs Date occurred</vt:lpstr>
      <vt:lpstr>4) Temporal Analysis (cont.)</vt:lpstr>
      <vt:lpstr>5) Spatial Analysis – Crime Hotspots</vt:lpstr>
      <vt:lpstr>5a) Spatial Analysis (cont.)</vt:lpstr>
      <vt:lpstr>5b) Spatial Analysis (cont.)</vt:lpstr>
      <vt:lpstr>6) Crime code Analysis</vt:lpstr>
      <vt:lpstr>6) Crime code Analysis (cont.)</vt:lpstr>
      <vt:lpstr>7) Victim Demographics – based on victim ages, gender and crime premises</vt:lpstr>
      <vt:lpstr>7a) Histogram based on victim ages</vt:lpstr>
      <vt:lpstr>7b) Countplot based on victim gender</vt:lpstr>
      <vt:lpstr>7c) Common premises where crimes occurred</vt:lpstr>
      <vt:lpstr>8) Status Analysis</vt:lpstr>
      <vt:lpstr>Analysis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Capstone Project</dc:title>
  <dc:creator>Anju Abraham</dc:creator>
  <cp:lastModifiedBy>Anju Abraham</cp:lastModifiedBy>
  <cp:revision>18</cp:revision>
  <dcterms:created xsi:type="dcterms:W3CDTF">2024-03-07T09:57:48Z</dcterms:created>
  <dcterms:modified xsi:type="dcterms:W3CDTF">2024-03-07T19:53:28Z</dcterms:modified>
</cp:coreProperties>
</file>