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4"/>
    <p:sldMasterId id="2147483893" r:id="rId5"/>
  </p:sldMasterIdLst>
  <p:sldIdLst>
    <p:sldId id="257" r:id="rId6"/>
    <p:sldId id="261" r:id="rId7"/>
    <p:sldId id="278" r:id="rId8"/>
    <p:sldId id="279" r:id="rId9"/>
    <p:sldId id="276" r:id="rId10"/>
    <p:sldId id="280" r:id="rId11"/>
    <p:sldId id="282" r:id="rId12"/>
    <p:sldId id="281" r:id="rId13"/>
    <p:sldId id="263" r:id="rId14"/>
    <p:sldId id="264" r:id="rId15"/>
    <p:sldId id="283" r:id="rId16"/>
    <p:sldId id="265" r:id="rId17"/>
    <p:sldId id="277" r:id="rId18"/>
    <p:sldId id="25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E5A2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498AB0-86CB-4B7E-84AB-45BEE5A2389E}" v="981" dt="2024-05-25T11:16: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ju Abraham" userId="98a670f334b2e16b" providerId="LiveId" clId="{383F10C8-3A5C-45A7-99E3-CCC40975B03D}"/>
    <pc:docChg chg="undo redo custSel addSld delSld modSld sldOrd">
      <pc:chgData name="Anju Abraham" userId="98a670f334b2e16b" providerId="LiveId" clId="{383F10C8-3A5C-45A7-99E3-CCC40975B03D}" dt="2024-05-16T19:31:01.012" v="2956" actId="1076"/>
      <pc:docMkLst>
        <pc:docMk/>
      </pc:docMkLst>
      <pc:sldChg chg="modSp mod">
        <pc:chgData name="Anju Abraham" userId="98a670f334b2e16b" providerId="LiveId" clId="{383F10C8-3A5C-45A7-99E3-CCC40975B03D}" dt="2024-05-16T19:30:36.221" v="2955" actId="1076"/>
        <pc:sldMkLst>
          <pc:docMk/>
          <pc:sldMk cId="4043737824" sldId="257"/>
        </pc:sldMkLst>
        <pc:spChg chg="mod">
          <ac:chgData name="Anju Abraham" userId="98a670f334b2e16b" providerId="LiveId" clId="{383F10C8-3A5C-45A7-99E3-CCC40975B03D}" dt="2024-05-16T19:30:36.221" v="2955" actId="1076"/>
          <ac:spMkLst>
            <pc:docMk/>
            <pc:sldMk cId="4043737824" sldId="257"/>
            <ac:spMk id="2" creationId="{78FD68DA-43BA-4508-8DE2-BA9BB7B2FA5B}"/>
          </ac:spMkLst>
        </pc:spChg>
        <pc:spChg chg="mod">
          <ac:chgData name="Anju Abraham" userId="98a670f334b2e16b" providerId="LiveId" clId="{383F10C8-3A5C-45A7-99E3-CCC40975B03D}" dt="2024-05-16T19:30:13.981" v="2950" actId="20577"/>
          <ac:spMkLst>
            <pc:docMk/>
            <pc:sldMk cId="4043737824" sldId="257"/>
            <ac:spMk id="3" creationId="{A8E9CFF2-3777-4FF4-A759-8491175B0B7C}"/>
          </ac:spMkLst>
        </pc:spChg>
      </pc:sldChg>
      <pc:sldChg chg="del">
        <pc:chgData name="Anju Abraham" userId="98a670f334b2e16b" providerId="LiveId" clId="{383F10C8-3A5C-45A7-99E3-CCC40975B03D}" dt="2024-05-16T19:19:08.584" v="2857" actId="47"/>
        <pc:sldMkLst>
          <pc:docMk/>
          <pc:sldMk cId="191714609" sldId="258"/>
        </pc:sldMkLst>
      </pc:sldChg>
      <pc:sldChg chg="addSp delSp modSp mod setBg setClrOvrMap">
        <pc:chgData name="Anju Abraham" userId="98a670f334b2e16b" providerId="LiveId" clId="{383F10C8-3A5C-45A7-99E3-CCC40975B03D}" dt="2024-05-16T19:25:05.746" v="2927" actId="6549"/>
        <pc:sldMkLst>
          <pc:docMk/>
          <pc:sldMk cId="1552413082" sldId="259"/>
        </pc:sldMkLst>
        <pc:spChg chg="mod">
          <ac:chgData name="Anju Abraham" userId="98a670f334b2e16b" providerId="LiveId" clId="{383F10C8-3A5C-45A7-99E3-CCC40975B03D}" dt="2024-05-16T19:25:05.746" v="2927" actId="6549"/>
          <ac:spMkLst>
            <pc:docMk/>
            <pc:sldMk cId="1552413082" sldId="259"/>
            <ac:spMk id="2" creationId="{8D74B29F-2C4B-3E1A-82DA-0E39A200922A}"/>
          </ac:spMkLst>
        </pc:spChg>
        <pc:spChg chg="del mod">
          <ac:chgData name="Anju Abraham" userId="98a670f334b2e16b" providerId="LiveId" clId="{383F10C8-3A5C-45A7-99E3-CCC40975B03D}" dt="2024-05-16T19:23:43.919" v="2905" actId="478"/>
          <ac:spMkLst>
            <pc:docMk/>
            <pc:sldMk cId="1552413082" sldId="259"/>
            <ac:spMk id="3" creationId="{178FE381-EB62-D037-02FC-42855C59BD76}"/>
          </ac:spMkLst>
        </pc:spChg>
        <pc:spChg chg="add del mod">
          <ac:chgData name="Anju Abraham" userId="98a670f334b2e16b" providerId="LiveId" clId="{383F10C8-3A5C-45A7-99E3-CCC40975B03D}" dt="2024-05-16T19:23:48.674" v="2906" actId="478"/>
          <ac:spMkLst>
            <pc:docMk/>
            <pc:sldMk cId="1552413082" sldId="259"/>
            <ac:spMk id="5" creationId="{98D0C322-FC89-7D84-A5B1-6AAB8A2A21A2}"/>
          </ac:spMkLst>
        </pc:spChg>
        <pc:spChg chg="add del">
          <ac:chgData name="Anju Abraham" userId="98a670f334b2e16b" providerId="LiveId" clId="{383F10C8-3A5C-45A7-99E3-CCC40975B03D}" dt="2024-05-16T19:24:12.076" v="2908" actId="26606"/>
          <ac:spMkLst>
            <pc:docMk/>
            <pc:sldMk cId="1552413082" sldId="259"/>
            <ac:spMk id="17" creationId="{313BE87B-D7FD-4BF3-A7BC-511F522528C2}"/>
          </ac:spMkLst>
        </pc:spChg>
        <pc:spChg chg="add del">
          <ac:chgData name="Anju Abraham" userId="98a670f334b2e16b" providerId="LiveId" clId="{383F10C8-3A5C-45A7-99E3-CCC40975B03D}" dt="2024-05-16T19:24:12.076" v="2908" actId="26606"/>
          <ac:spMkLst>
            <pc:docMk/>
            <pc:sldMk cId="1552413082" sldId="259"/>
            <ac:spMk id="19" creationId="{035A481B-C639-4892-B0EF-4D8373A9B06A}"/>
          </ac:spMkLst>
        </pc:spChg>
        <pc:spChg chg="add del">
          <ac:chgData name="Anju Abraham" userId="98a670f334b2e16b" providerId="LiveId" clId="{383F10C8-3A5C-45A7-99E3-CCC40975B03D}" dt="2024-05-16T19:24:12.076" v="2908" actId="26606"/>
          <ac:spMkLst>
            <pc:docMk/>
            <pc:sldMk cId="1552413082" sldId="259"/>
            <ac:spMk id="21" creationId="{052BD58B-6284-459E-9FF4-A97F3A569074}"/>
          </ac:spMkLst>
        </pc:spChg>
        <pc:spChg chg="add del">
          <ac:chgData name="Anju Abraham" userId="98a670f334b2e16b" providerId="LiveId" clId="{383F10C8-3A5C-45A7-99E3-CCC40975B03D}" dt="2024-05-16T19:24:14.451" v="2910" actId="26606"/>
          <ac:spMkLst>
            <pc:docMk/>
            <pc:sldMk cId="1552413082" sldId="259"/>
            <ac:spMk id="35" creationId="{7E134C76-7FB4-4BB7-9322-DD8A4B179ACD}"/>
          </ac:spMkLst>
        </pc:spChg>
        <pc:spChg chg="add del">
          <ac:chgData name="Anju Abraham" userId="98a670f334b2e16b" providerId="LiveId" clId="{383F10C8-3A5C-45A7-99E3-CCC40975B03D}" dt="2024-05-16T19:24:14.451" v="2910" actId="26606"/>
          <ac:spMkLst>
            <pc:docMk/>
            <pc:sldMk cId="1552413082" sldId="259"/>
            <ac:spMk id="36" creationId="{C0C57804-4F33-4D85-AA3E-DA0F214BBD91}"/>
          </ac:spMkLst>
        </pc:spChg>
        <pc:spChg chg="add del">
          <ac:chgData name="Anju Abraham" userId="98a670f334b2e16b" providerId="LiveId" clId="{383F10C8-3A5C-45A7-99E3-CCC40975B03D}" dt="2024-05-16T19:24:17.091" v="2912" actId="26606"/>
          <ac:spMkLst>
            <pc:docMk/>
            <pc:sldMk cId="1552413082" sldId="259"/>
            <ac:spMk id="43" creationId="{313BE87B-D7FD-4BF3-A7BC-511F522528C2}"/>
          </ac:spMkLst>
        </pc:spChg>
        <pc:spChg chg="add del">
          <ac:chgData name="Anju Abraham" userId="98a670f334b2e16b" providerId="LiveId" clId="{383F10C8-3A5C-45A7-99E3-CCC40975B03D}" dt="2024-05-16T19:24:17.091" v="2912" actId="26606"/>
          <ac:spMkLst>
            <pc:docMk/>
            <pc:sldMk cId="1552413082" sldId="259"/>
            <ac:spMk id="44" creationId="{035A481B-C639-4892-B0EF-4D8373A9B06A}"/>
          </ac:spMkLst>
        </pc:spChg>
        <pc:spChg chg="add del">
          <ac:chgData name="Anju Abraham" userId="98a670f334b2e16b" providerId="LiveId" clId="{383F10C8-3A5C-45A7-99E3-CCC40975B03D}" dt="2024-05-16T19:24:17.091" v="2912" actId="26606"/>
          <ac:spMkLst>
            <pc:docMk/>
            <pc:sldMk cId="1552413082" sldId="259"/>
            <ac:spMk id="45" creationId="{052BD58B-6284-459E-9FF4-A97F3A569074}"/>
          </ac:spMkLst>
        </pc:spChg>
        <pc:spChg chg="add del">
          <ac:chgData name="Anju Abraham" userId="98a670f334b2e16b" providerId="LiveId" clId="{383F10C8-3A5C-45A7-99E3-CCC40975B03D}" dt="2024-05-16T19:24:21.232" v="2914" actId="26606"/>
          <ac:spMkLst>
            <pc:docMk/>
            <pc:sldMk cId="1552413082" sldId="259"/>
            <ac:spMk id="53" creationId="{4609862E-48F9-45AC-8D44-67A0268A7935}"/>
          </ac:spMkLst>
        </pc:spChg>
        <pc:spChg chg="add del">
          <ac:chgData name="Anju Abraham" userId="98a670f334b2e16b" providerId="LiveId" clId="{383F10C8-3A5C-45A7-99E3-CCC40975B03D}" dt="2024-05-16T19:24:21.232" v="2914" actId="26606"/>
          <ac:spMkLst>
            <pc:docMk/>
            <pc:sldMk cId="1552413082" sldId="259"/>
            <ac:spMk id="54" creationId="{2D5EEA8B-2D86-4D1D-96B3-6B8290303786}"/>
          </ac:spMkLst>
        </pc:spChg>
        <pc:spChg chg="add del">
          <ac:chgData name="Anju Abraham" userId="98a670f334b2e16b" providerId="LiveId" clId="{383F10C8-3A5C-45A7-99E3-CCC40975B03D}" dt="2024-05-16T19:24:22.310" v="2916" actId="26606"/>
          <ac:spMkLst>
            <pc:docMk/>
            <pc:sldMk cId="1552413082" sldId="259"/>
            <ac:spMk id="61" creationId="{4609862E-48F9-45AC-8D44-67A0268A7935}"/>
          </ac:spMkLst>
        </pc:spChg>
        <pc:spChg chg="add del">
          <ac:chgData name="Anju Abraham" userId="98a670f334b2e16b" providerId="LiveId" clId="{383F10C8-3A5C-45A7-99E3-CCC40975B03D}" dt="2024-05-16T19:24:24.592" v="2918" actId="26606"/>
          <ac:spMkLst>
            <pc:docMk/>
            <pc:sldMk cId="1552413082" sldId="259"/>
            <ac:spMk id="71" creationId="{4609862E-48F9-45AC-8D44-67A0268A7935}"/>
          </ac:spMkLst>
        </pc:spChg>
        <pc:spChg chg="add del">
          <ac:chgData name="Anju Abraham" userId="98a670f334b2e16b" providerId="LiveId" clId="{383F10C8-3A5C-45A7-99E3-CCC40975B03D}" dt="2024-05-16T19:24:24.592" v="2918" actId="26606"/>
          <ac:spMkLst>
            <pc:docMk/>
            <pc:sldMk cId="1552413082" sldId="259"/>
            <ac:spMk id="72" creationId="{2D5EEA8B-2D86-4D1D-96B3-6B8290303786}"/>
          </ac:spMkLst>
        </pc:spChg>
        <pc:spChg chg="add del">
          <ac:chgData name="Anju Abraham" userId="98a670f334b2e16b" providerId="LiveId" clId="{383F10C8-3A5C-45A7-99E3-CCC40975B03D}" dt="2024-05-16T19:24:26.547" v="2920" actId="26606"/>
          <ac:spMkLst>
            <pc:docMk/>
            <pc:sldMk cId="1552413082" sldId="259"/>
            <ac:spMk id="79" creationId="{EB88142C-D3C4-43DC-A844-A7D9ECB0F5CD}"/>
          </ac:spMkLst>
        </pc:spChg>
        <pc:spChg chg="add del">
          <ac:chgData name="Anju Abraham" userId="98a670f334b2e16b" providerId="LiveId" clId="{383F10C8-3A5C-45A7-99E3-CCC40975B03D}" dt="2024-05-16T19:24:26.547" v="2920" actId="26606"/>
          <ac:spMkLst>
            <pc:docMk/>
            <pc:sldMk cId="1552413082" sldId="259"/>
            <ac:spMk id="80" creationId="{416DC9EF-092A-4FEF-8A40-0E509CA79855}"/>
          </ac:spMkLst>
        </pc:spChg>
        <pc:spChg chg="add del">
          <ac:chgData name="Anju Abraham" userId="98a670f334b2e16b" providerId="LiveId" clId="{383F10C8-3A5C-45A7-99E3-CCC40975B03D}" dt="2024-05-16T19:24:46.883" v="2923" actId="26606"/>
          <ac:spMkLst>
            <pc:docMk/>
            <pc:sldMk cId="1552413082" sldId="259"/>
            <ac:spMk id="87" creationId="{4609862E-48F9-45AC-8D44-67A0268A7935}"/>
          </ac:spMkLst>
        </pc:spChg>
        <pc:spChg chg="add del">
          <ac:chgData name="Anju Abraham" userId="98a670f334b2e16b" providerId="LiveId" clId="{383F10C8-3A5C-45A7-99E3-CCC40975B03D}" dt="2024-05-16T19:24:46.883" v="2923" actId="26606"/>
          <ac:spMkLst>
            <pc:docMk/>
            <pc:sldMk cId="1552413082" sldId="259"/>
            <ac:spMk id="88" creationId="{2D5EEA8B-2D86-4D1D-96B3-6B8290303786}"/>
          </ac:spMkLst>
        </pc:spChg>
        <pc:spChg chg="add">
          <ac:chgData name="Anju Abraham" userId="98a670f334b2e16b" providerId="LiveId" clId="{383F10C8-3A5C-45A7-99E3-CCC40975B03D}" dt="2024-05-16T19:24:46.883" v="2923" actId="26606"/>
          <ac:spMkLst>
            <pc:docMk/>
            <pc:sldMk cId="1552413082" sldId="259"/>
            <ac:spMk id="103" creationId="{313BE87B-D7FD-4BF3-A7BC-511F522528C2}"/>
          </ac:spMkLst>
        </pc:spChg>
        <pc:spChg chg="add">
          <ac:chgData name="Anju Abraham" userId="98a670f334b2e16b" providerId="LiveId" clId="{383F10C8-3A5C-45A7-99E3-CCC40975B03D}" dt="2024-05-16T19:24:46.883" v="2923" actId="26606"/>
          <ac:spMkLst>
            <pc:docMk/>
            <pc:sldMk cId="1552413082" sldId="259"/>
            <ac:spMk id="105" creationId="{035A481B-C639-4892-B0EF-4D8373A9B06A}"/>
          </ac:spMkLst>
        </pc:spChg>
        <pc:spChg chg="add">
          <ac:chgData name="Anju Abraham" userId="98a670f334b2e16b" providerId="LiveId" clId="{383F10C8-3A5C-45A7-99E3-CCC40975B03D}" dt="2024-05-16T19:24:46.883" v="2923" actId="26606"/>
          <ac:spMkLst>
            <pc:docMk/>
            <pc:sldMk cId="1552413082" sldId="259"/>
            <ac:spMk id="107" creationId="{052BD58B-6284-459E-9FF4-A97F3A569074}"/>
          </ac:spMkLst>
        </pc:spChg>
        <pc:grpChg chg="add del">
          <ac:chgData name="Anju Abraham" userId="98a670f334b2e16b" providerId="LiveId" clId="{383F10C8-3A5C-45A7-99E3-CCC40975B03D}" dt="2024-05-16T19:24:12.076" v="2908" actId="26606"/>
          <ac:grpSpMkLst>
            <pc:docMk/>
            <pc:sldMk cId="1552413082" sldId="259"/>
            <ac:grpSpMk id="23" creationId="{AE589C21-CEDE-4D90-AC85-6E43B68D1316}"/>
          </ac:grpSpMkLst>
        </pc:grpChg>
        <pc:grpChg chg="add del">
          <ac:chgData name="Anju Abraham" userId="98a670f334b2e16b" providerId="LiveId" clId="{383F10C8-3A5C-45A7-99E3-CCC40975B03D}" dt="2024-05-16T19:24:17.091" v="2912" actId="26606"/>
          <ac:grpSpMkLst>
            <pc:docMk/>
            <pc:sldMk cId="1552413082" sldId="259"/>
            <ac:grpSpMk id="46" creationId="{AE589C21-CEDE-4D90-AC85-6E43B68D1316}"/>
          </ac:grpSpMkLst>
        </pc:grpChg>
        <pc:grpChg chg="add del">
          <ac:chgData name="Anju Abraham" userId="98a670f334b2e16b" providerId="LiveId" clId="{383F10C8-3A5C-45A7-99E3-CCC40975B03D}" dt="2024-05-16T19:24:22.310" v="2916" actId="26606"/>
          <ac:grpSpMkLst>
            <pc:docMk/>
            <pc:sldMk cId="1552413082" sldId="259"/>
            <ac:grpSpMk id="62" creationId="{C97986E7-0E3C-4F64-886E-935DDCB83AA7}"/>
          </ac:grpSpMkLst>
        </pc:grpChg>
        <pc:grpChg chg="add">
          <ac:chgData name="Anju Abraham" userId="98a670f334b2e16b" providerId="LiveId" clId="{383F10C8-3A5C-45A7-99E3-CCC40975B03D}" dt="2024-05-16T19:24:46.883" v="2923" actId="26606"/>
          <ac:grpSpMkLst>
            <pc:docMk/>
            <pc:sldMk cId="1552413082" sldId="259"/>
            <ac:grpSpMk id="109" creationId="{AE589C21-CEDE-4D90-AC85-6E43B68D1316}"/>
          </ac:grpSpMkLst>
        </pc:grpChg>
        <pc:cxnChg chg="add del">
          <ac:chgData name="Anju Abraham" userId="98a670f334b2e16b" providerId="LiveId" clId="{383F10C8-3A5C-45A7-99E3-CCC40975B03D}" dt="2024-05-16T19:24:12.076" v="2908" actId="26606"/>
          <ac:cxnSpMkLst>
            <pc:docMk/>
            <pc:sldMk cId="1552413082" sldId="259"/>
            <ac:cxnSpMk id="7" creationId="{FEB90296-CFE0-401D-9CA3-32966EC4F01D}"/>
          </ac:cxnSpMkLst>
        </pc:cxnChg>
        <pc:cxnChg chg="add del">
          <ac:chgData name="Anju Abraham" userId="98a670f334b2e16b" providerId="LiveId" clId="{383F10C8-3A5C-45A7-99E3-CCC40975B03D}" dt="2024-05-16T19:24:12.076" v="2908" actId="26606"/>
          <ac:cxnSpMkLst>
            <pc:docMk/>
            <pc:sldMk cId="1552413082" sldId="259"/>
            <ac:cxnSpMk id="9" creationId="{08C9B4EE-7611-4ED9-B356-7BDD377C39B0}"/>
          </ac:cxnSpMkLst>
        </pc:cxnChg>
        <pc:cxnChg chg="add del">
          <ac:chgData name="Anju Abraham" userId="98a670f334b2e16b" providerId="LiveId" clId="{383F10C8-3A5C-45A7-99E3-CCC40975B03D}" dt="2024-05-16T19:24:12.076" v="2908" actId="26606"/>
          <ac:cxnSpMkLst>
            <pc:docMk/>
            <pc:sldMk cId="1552413082" sldId="259"/>
            <ac:cxnSpMk id="11" creationId="{4A4F266A-F2F7-47CD-8BBC-E3777E982FD2}"/>
          </ac:cxnSpMkLst>
        </pc:cxnChg>
        <pc:cxnChg chg="add del">
          <ac:chgData name="Anju Abraham" userId="98a670f334b2e16b" providerId="LiveId" clId="{383F10C8-3A5C-45A7-99E3-CCC40975B03D}" dt="2024-05-16T19:24:12.076" v="2908" actId="26606"/>
          <ac:cxnSpMkLst>
            <pc:docMk/>
            <pc:sldMk cId="1552413082" sldId="259"/>
            <ac:cxnSpMk id="13" creationId="{20D69C80-8919-4A32-B897-F2A21F940574}"/>
          </ac:cxnSpMkLst>
        </pc:cxnChg>
        <pc:cxnChg chg="add del">
          <ac:chgData name="Anju Abraham" userId="98a670f334b2e16b" providerId="LiveId" clId="{383F10C8-3A5C-45A7-99E3-CCC40975B03D}" dt="2024-05-16T19:24:12.076" v="2908" actId="26606"/>
          <ac:cxnSpMkLst>
            <pc:docMk/>
            <pc:sldMk cId="1552413082" sldId="259"/>
            <ac:cxnSpMk id="15" creationId="{F427B072-CC5B-481B-9719-8CD4C54444BE}"/>
          </ac:cxnSpMkLst>
        </pc:cxnChg>
        <pc:cxnChg chg="add del">
          <ac:chgData name="Anju Abraham" userId="98a670f334b2e16b" providerId="LiveId" clId="{383F10C8-3A5C-45A7-99E3-CCC40975B03D}" dt="2024-05-16T19:24:14.451" v="2910" actId="26606"/>
          <ac:cxnSpMkLst>
            <pc:docMk/>
            <pc:sldMk cId="1552413082" sldId="259"/>
            <ac:cxnSpMk id="30" creationId="{FEB90296-CFE0-401D-9CA3-32966EC4F01D}"/>
          </ac:cxnSpMkLst>
        </pc:cxnChg>
        <pc:cxnChg chg="add del">
          <ac:chgData name="Anju Abraham" userId="98a670f334b2e16b" providerId="LiveId" clId="{383F10C8-3A5C-45A7-99E3-CCC40975B03D}" dt="2024-05-16T19:24:14.451" v="2910" actId="26606"/>
          <ac:cxnSpMkLst>
            <pc:docMk/>
            <pc:sldMk cId="1552413082" sldId="259"/>
            <ac:cxnSpMk id="31" creationId="{08C9B4EE-7611-4ED9-B356-7BDD377C39B0}"/>
          </ac:cxnSpMkLst>
        </pc:cxnChg>
        <pc:cxnChg chg="add del">
          <ac:chgData name="Anju Abraham" userId="98a670f334b2e16b" providerId="LiveId" clId="{383F10C8-3A5C-45A7-99E3-CCC40975B03D}" dt="2024-05-16T19:24:14.451" v="2910" actId="26606"/>
          <ac:cxnSpMkLst>
            <pc:docMk/>
            <pc:sldMk cId="1552413082" sldId="259"/>
            <ac:cxnSpMk id="32" creationId="{4A4F266A-F2F7-47CD-8BBC-E3777E982FD2}"/>
          </ac:cxnSpMkLst>
        </pc:cxnChg>
        <pc:cxnChg chg="add del">
          <ac:chgData name="Anju Abraham" userId="98a670f334b2e16b" providerId="LiveId" clId="{383F10C8-3A5C-45A7-99E3-CCC40975B03D}" dt="2024-05-16T19:24:14.451" v="2910" actId="26606"/>
          <ac:cxnSpMkLst>
            <pc:docMk/>
            <pc:sldMk cId="1552413082" sldId="259"/>
            <ac:cxnSpMk id="33" creationId="{20D69C80-8919-4A32-B897-F2A21F940574}"/>
          </ac:cxnSpMkLst>
        </pc:cxnChg>
        <pc:cxnChg chg="add del">
          <ac:chgData name="Anju Abraham" userId="98a670f334b2e16b" providerId="LiveId" clId="{383F10C8-3A5C-45A7-99E3-CCC40975B03D}" dt="2024-05-16T19:24:14.451" v="2910" actId="26606"/>
          <ac:cxnSpMkLst>
            <pc:docMk/>
            <pc:sldMk cId="1552413082" sldId="259"/>
            <ac:cxnSpMk id="34" creationId="{F427B072-CC5B-481B-9719-8CD4C54444BE}"/>
          </ac:cxnSpMkLst>
        </pc:cxnChg>
        <pc:cxnChg chg="add del">
          <ac:chgData name="Anju Abraham" userId="98a670f334b2e16b" providerId="LiveId" clId="{383F10C8-3A5C-45A7-99E3-CCC40975B03D}" dt="2024-05-16T19:24:17.091" v="2912" actId="26606"/>
          <ac:cxnSpMkLst>
            <pc:docMk/>
            <pc:sldMk cId="1552413082" sldId="259"/>
            <ac:cxnSpMk id="38" creationId="{FEB90296-CFE0-401D-9CA3-32966EC4F01D}"/>
          </ac:cxnSpMkLst>
        </pc:cxnChg>
        <pc:cxnChg chg="add del">
          <ac:chgData name="Anju Abraham" userId="98a670f334b2e16b" providerId="LiveId" clId="{383F10C8-3A5C-45A7-99E3-CCC40975B03D}" dt="2024-05-16T19:24:17.091" v="2912" actId="26606"/>
          <ac:cxnSpMkLst>
            <pc:docMk/>
            <pc:sldMk cId="1552413082" sldId="259"/>
            <ac:cxnSpMk id="39" creationId="{08C9B4EE-7611-4ED9-B356-7BDD377C39B0}"/>
          </ac:cxnSpMkLst>
        </pc:cxnChg>
        <pc:cxnChg chg="add del">
          <ac:chgData name="Anju Abraham" userId="98a670f334b2e16b" providerId="LiveId" clId="{383F10C8-3A5C-45A7-99E3-CCC40975B03D}" dt="2024-05-16T19:24:17.091" v="2912" actId="26606"/>
          <ac:cxnSpMkLst>
            <pc:docMk/>
            <pc:sldMk cId="1552413082" sldId="259"/>
            <ac:cxnSpMk id="40" creationId="{4A4F266A-F2F7-47CD-8BBC-E3777E982FD2}"/>
          </ac:cxnSpMkLst>
        </pc:cxnChg>
        <pc:cxnChg chg="add del">
          <ac:chgData name="Anju Abraham" userId="98a670f334b2e16b" providerId="LiveId" clId="{383F10C8-3A5C-45A7-99E3-CCC40975B03D}" dt="2024-05-16T19:24:17.091" v="2912" actId="26606"/>
          <ac:cxnSpMkLst>
            <pc:docMk/>
            <pc:sldMk cId="1552413082" sldId="259"/>
            <ac:cxnSpMk id="41" creationId="{20D69C80-8919-4A32-B897-F2A21F940574}"/>
          </ac:cxnSpMkLst>
        </pc:cxnChg>
        <pc:cxnChg chg="add del">
          <ac:chgData name="Anju Abraham" userId="98a670f334b2e16b" providerId="LiveId" clId="{383F10C8-3A5C-45A7-99E3-CCC40975B03D}" dt="2024-05-16T19:24:17.091" v="2912" actId="26606"/>
          <ac:cxnSpMkLst>
            <pc:docMk/>
            <pc:sldMk cId="1552413082" sldId="259"/>
            <ac:cxnSpMk id="42" creationId="{F427B072-CC5B-481B-9719-8CD4C54444BE}"/>
          </ac:cxnSpMkLst>
        </pc:cxnChg>
        <pc:cxnChg chg="add del">
          <ac:chgData name="Anju Abraham" userId="98a670f334b2e16b" providerId="LiveId" clId="{383F10C8-3A5C-45A7-99E3-CCC40975B03D}" dt="2024-05-16T19:24:21.232" v="2914" actId="26606"/>
          <ac:cxnSpMkLst>
            <pc:docMk/>
            <pc:sldMk cId="1552413082" sldId="259"/>
            <ac:cxnSpMk id="48" creationId="{FEB90296-CFE0-401D-9CA3-32966EC4F01D}"/>
          </ac:cxnSpMkLst>
        </pc:cxnChg>
        <pc:cxnChg chg="add del">
          <ac:chgData name="Anju Abraham" userId="98a670f334b2e16b" providerId="LiveId" clId="{383F10C8-3A5C-45A7-99E3-CCC40975B03D}" dt="2024-05-16T19:24:21.232" v="2914" actId="26606"/>
          <ac:cxnSpMkLst>
            <pc:docMk/>
            <pc:sldMk cId="1552413082" sldId="259"/>
            <ac:cxnSpMk id="49" creationId="{08C9B4EE-7611-4ED9-B356-7BDD377C39B0}"/>
          </ac:cxnSpMkLst>
        </pc:cxnChg>
        <pc:cxnChg chg="add del">
          <ac:chgData name="Anju Abraham" userId="98a670f334b2e16b" providerId="LiveId" clId="{383F10C8-3A5C-45A7-99E3-CCC40975B03D}" dt="2024-05-16T19:24:21.232" v="2914" actId="26606"/>
          <ac:cxnSpMkLst>
            <pc:docMk/>
            <pc:sldMk cId="1552413082" sldId="259"/>
            <ac:cxnSpMk id="50" creationId="{4A4F266A-F2F7-47CD-8BBC-E3777E982FD2}"/>
          </ac:cxnSpMkLst>
        </pc:cxnChg>
        <pc:cxnChg chg="add del">
          <ac:chgData name="Anju Abraham" userId="98a670f334b2e16b" providerId="LiveId" clId="{383F10C8-3A5C-45A7-99E3-CCC40975B03D}" dt="2024-05-16T19:24:21.232" v="2914" actId="26606"/>
          <ac:cxnSpMkLst>
            <pc:docMk/>
            <pc:sldMk cId="1552413082" sldId="259"/>
            <ac:cxnSpMk id="51" creationId="{20D69C80-8919-4A32-B897-F2A21F940574}"/>
          </ac:cxnSpMkLst>
        </pc:cxnChg>
        <pc:cxnChg chg="add del">
          <ac:chgData name="Anju Abraham" userId="98a670f334b2e16b" providerId="LiveId" clId="{383F10C8-3A5C-45A7-99E3-CCC40975B03D}" dt="2024-05-16T19:24:21.232" v="2914" actId="26606"/>
          <ac:cxnSpMkLst>
            <pc:docMk/>
            <pc:sldMk cId="1552413082" sldId="259"/>
            <ac:cxnSpMk id="52" creationId="{F427B072-CC5B-481B-9719-8CD4C54444BE}"/>
          </ac:cxnSpMkLst>
        </pc:cxnChg>
        <pc:cxnChg chg="add del">
          <ac:chgData name="Anju Abraham" userId="98a670f334b2e16b" providerId="LiveId" clId="{383F10C8-3A5C-45A7-99E3-CCC40975B03D}" dt="2024-05-16T19:24:22.310" v="2916" actId="26606"/>
          <ac:cxnSpMkLst>
            <pc:docMk/>
            <pc:sldMk cId="1552413082" sldId="259"/>
            <ac:cxnSpMk id="56" creationId="{FEB90296-CFE0-401D-9CA3-32966EC4F01D}"/>
          </ac:cxnSpMkLst>
        </pc:cxnChg>
        <pc:cxnChg chg="add del">
          <ac:chgData name="Anju Abraham" userId="98a670f334b2e16b" providerId="LiveId" clId="{383F10C8-3A5C-45A7-99E3-CCC40975B03D}" dt="2024-05-16T19:24:22.310" v="2916" actId="26606"/>
          <ac:cxnSpMkLst>
            <pc:docMk/>
            <pc:sldMk cId="1552413082" sldId="259"/>
            <ac:cxnSpMk id="57" creationId="{08C9B4EE-7611-4ED9-B356-7BDD377C39B0}"/>
          </ac:cxnSpMkLst>
        </pc:cxnChg>
        <pc:cxnChg chg="add del">
          <ac:chgData name="Anju Abraham" userId="98a670f334b2e16b" providerId="LiveId" clId="{383F10C8-3A5C-45A7-99E3-CCC40975B03D}" dt="2024-05-16T19:24:22.310" v="2916" actId="26606"/>
          <ac:cxnSpMkLst>
            <pc:docMk/>
            <pc:sldMk cId="1552413082" sldId="259"/>
            <ac:cxnSpMk id="58" creationId="{4A4F266A-F2F7-47CD-8BBC-E3777E982FD2}"/>
          </ac:cxnSpMkLst>
        </pc:cxnChg>
        <pc:cxnChg chg="add del">
          <ac:chgData name="Anju Abraham" userId="98a670f334b2e16b" providerId="LiveId" clId="{383F10C8-3A5C-45A7-99E3-CCC40975B03D}" dt="2024-05-16T19:24:22.310" v="2916" actId="26606"/>
          <ac:cxnSpMkLst>
            <pc:docMk/>
            <pc:sldMk cId="1552413082" sldId="259"/>
            <ac:cxnSpMk id="59" creationId="{20D69C80-8919-4A32-B897-F2A21F940574}"/>
          </ac:cxnSpMkLst>
        </pc:cxnChg>
        <pc:cxnChg chg="add del">
          <ac:chgData name="Anju Abraham" userId="98a670f334b2e16b" providerId="LiveId" clId="{383F10C8-3A5C-45A7-99E3-CCC40975B03D}" dt="2024-05-16T19:24:22.310" v="2916" actId="26606"/>
          <ac:cxnSpMkLst>
            <pc:docMk/>
            <pc:sldMk cId="1552413082" sldId="259"/>
            <ac:cxnSpMk id="60" creationId="{F427B072-CC5B-481B-9719-8CD4C54444BE}"/>
          </ac:cxnSpMkLst>
        </pc:cxnChg>
        <pc:cxnChg chg="add del">
          <ac:chgData name="Anju Abraham" userId="98a670f334b2e16b" providerId="LiveId" clId="{383F10C8-3A5C-45A7-99E3-CCC40975B03D}" dt="2024-05-16T19:24:24.592" v="2918" actId="26606"/>
          <ac:cxnSpMkLst>
            <pc:docMk/>
            <pc:sldMk cId="1552413082" sldId="259"/>
            <ac:cxnSpMk id="66" creationId="{FEB90296-CFE0-401D-9CA3-32966EC4F01D}"/>
          </ac:cxnSpMkLst>
        </pc:cxnChg>
        <pc:cxnChg chg="add del">
          <ac:chgData name="Anju Abraham" userId="98a670f334b2e16b" providerId="LiveId" clId="{383F10C8-3A5C-45A7-99E3-CCC40975B03D}" dt="2024-05-16T19:24:24.592" v="2918" actId="26606"/>
          <ac:cxnSpMkLst>
            <pc:docMk/>
            <pc:sldMk cId="1552413082" sldId="259"/>
            <ac:cxnSpMk id="67" creationId="{08C9B4EE-7611-4ED9-B356-7BDD377C39B0}"/>
          </ac:cxnSpMkLst>
        </pc:cxnChg>
        <pc:cxnChg chg="add del">
          <ac:chgData name="Anju Abraham" userId="98a670f334b2e16b" providerId="LiveId" clId="{383F10C8-3A5C-45A7-99E3-CCC40975B03D}" dt="2024-05-16T19:24:24.592" v="2918" actId="26606"/>
          <ac:cxnSpMkLst>
            <pc:docMk/>
            <pc:sldMk cId="1552413082" sldId="259"/>
            <ac:cxnSpMk id="68" creationId="{4A4F266A-F2F7-47CD-8BBC-E3777E982FD2}"/>
          </ac:cxnSpMkLst>
        </pc:cxnChg>
        <pc:cxnChg chg="add del">
          <ac:chgData name="Anju Abraham" userId="98a670f334b2e16b" providerId="LiveId" clId="{383F10C8-3A5C-45A7-99E3-CCC40975B03D}" dt="2024-05-16T19:24:24.592" v="2918" actId="26606"/>
          <ac:cxnSpMkLst>
            <pc:docMk/>
            <pc:sldMk cId="1552413082" sldId="259"/>
            <ac:cxnSpMk id="69" creationId="{20D69C80-8919-4A32-B897-F2A21F940574}"/>
          </ac:cxnSpMkLst>
        </pc:cxnChg>
        <pc:cxnChg chg="add del">
          <ac:chgData name="Anju Abraham" userId="98a670f334b2e16b" providerId="LiveId" clId="{383F10C8-3A5C-45A7-99E3-CCC40975B03D}" dt="2024-05-16T19:24:24.592" v="2918" actId="26606"/>
          <ac:cxnSpMkLst>
            <pc:docMk/>
            <pc:sldMk cId="1552413082" sldId="259"/>
            <ac:cxnSpMk id="70" creationId="{F427B072-CC5B-481B-9719-8CD4C54444BE}"/>
          </ac:cxnSpMkLst>
        </pc:cxnChg>
        <pc:cxnChg chg="add del">
          <ac:chgData name="Anju Abraham" userId="98a670f334b2e16b" providerId="LiveId" clId="{383F10C8-3A5C-45A7-99E3-CCC40975B03D}" dt="2024-05-16T19:24:26.547" v="2920" actId="26606"/>
          <ac:cxnSpMkLst>
            <pc:docMk/>
            <pc:sldMk cId="1552413082" sldId="259"/>
            <ac:cxnSpMk id="74" creationId="{FEB90296-CFE0-401D-9CA3-32966EC4F01D}"/>
          </ac:cxnSpMkLst>
        </pc:cxnChg>
        <pc:cxnChg chg="add del">
          <ac:chgData name="Anju Abraham" userId="98a670f334b2e16b" providerId="LiveId" clId="{383F10C8-3A5C-45A7-99E3-CCC40975B03D}" dt="2024-05-16T19:24:26.547" v="2920" actId="26606"/>
          <ac:cxnSpMkLst>
            <pc:docMk/>
            <pc:sldMk cId="1552413082" sldId="259"/>
            <ac:cxnSpMk id="75" creationId="{08C9B4EE-7611-4ED9-B356-7BDD377C39B0}"/>
          </ac:cxnSpMkLst>
        </pc:cxnChg>
        <pc:cxnChg chg="add del">
          <ac:chgData name="Anju Abraham" userId="98a670f334b2e16b" providerId="LiveId" clId="{383F10C8-3A5C-45A7-99E3-CCC40975B03D}" dt="2024-05-16T19:24:26.547" v="2920" actId="26606"/>
          <ac:cxnSpMkLst>
            <pc:docMk/>
            <pc:sldMk cId="1552413082" sldId="259"/>
            <ac:cxnSpMk id="76" creationId="{4A4F266A-F2F7-47CD-8BBC-E3777E982FD2}"/>
          </ac:cxnSpMkLst>
        </pc:cxnChg>
        <pc:cxnChg chg="add del">
          <ac:chgData name="Anju Abraham" userId="98a670f334b2e16b" providerId="LiveId" clId="{383F10C8-3A5C-45A7-99E3-CCC40975B03D}" dt="2024-05-16T19:24:26.547" v="2920" actId="26606"/>
          <ac:cxnSpMkLst>
            <pc:docMk/>
            <pc:sldMk cId="1552413082" sldId="259"/>
            <ac:cxnSpMk id="77" creationId="{20D69C80-8919-4A32-B897-F2A21F940574}"/>
          </ac:cxnSpMkLst>
        </pc:cxnChg>
        <pc:cxnChg chg="add del">
          <ac:chgData name="Anju Abraham" userId="98a670f334b2e16b" providerId="LiveId" clId="{383F10C8-3A5C-45A7-99E3-CCC40975B03D}" dt="2024-05-16T19:24:26.547" v="2920" actId="26606"/>
          <ac:cxnSpMkLst>
            <pc:docMk/>
            <pc:sldMk cId="1552413082" sldId="259"/>
            <ac:cxnSpMk id="78" creationId="{F427B072-CC5B-481B-9719-8CD4C54444BE}"/>
          </ac:cxnSpMkLst>
        </pc:cxnChg>
        <pc:cxnChg chg="add del">
          <ac:chgData name="Anju Abraham" userId="98a670f334b2e16b" providerId="LiveId" clId="{383F10C8-3A5C-45A7-99E3-CCC40975B03D}" dt="2024-05-16T19:24:46.883" v="2923" actId="26606"/>
          <ac:cxnSpMkLst>
            <pc:docMk/>
            <pc:sldMk cId="1552413082" sldId="259"/>
            <ac:cxnSpMk id="82" creationId="{FEB90296-CFE0-401D-9CA3-32966EC4F01D}"/>
          </ac:cxnSpMkLst>
        </pc:cxnChg>
        <pc:cxnChg chg="add del">
          <ac:chgData name="Anju Abraham" userId="98a670f334b2e16b" providerId="LiveId" clId="{383F10C8-3A5C-45A7-99E3-CCC40975B03D}" dt="2024-05-16T19:24:46.883" v="2923" actId="26606"/>
          <ac:cxnSpMkLst>
            <pc:docMk/>
            <pc:sldMk cId="1552413082" sldId="259"/>
            <ac:cxnSpMk id="83" creationId="{08C9B4EE-7611-4ED9-B356-7BDD377C39B0}"/>
          </ac:cxnSpMkLst>
        </pc:cxnChg>
        <pc:cxnChg chg="add del">
          <ac:chgData name="Anju Abraham" userId="98a670f334b2e16b" providerId="LiveId" clId="{383F10C8-3A5C-45A7-99E3-CCC40975B03D}" dt="2024-05-16T19:24:46.883" v="2923" actId="26606"/>
          <ac:cxnSpMkLst>
            <pc:docMk/>
            <pc:sldMk cId="1552413082" sldId="259"/>
            <ac:cxnSpMk id="84" creationId="{4A4F266A-F2F7-47CD-8BBC-E3777E982FD2}"/>
          </ac:cxnSpMkLst>
        </pc:cxnChg>
        <pc:cxnChg chg="add del">
          <ac:chgData name="Anju Abraham" userId="98a670f334b2e16b" providerId="LiveId" clId="{383F10C8-3A5C-45A7-99E3-CCC40975B03D}" dt="2024-05-16T19:24:46.883" v="2923" actId="26606"/>
          <ac:cxnSpMkLst>
            <pc:docMk/>
            <pc:sldMk cId="1552413082" sldId="259"/>
            <ac:cxnSpMk id="85" creationId="{20D69C80-8919-4A32-B897-F2A21F940574}"/>
          </ac:cxnSpMkLst>
        </pc:cxnChg>
        <pc:cxnChg chg="add del">
          <ac:chgData name="Anju Abraham" userId="98a670f334b2e16b" providerId="LiveId" clId="{383F10C8-3A5C-45A7-99E3-CCC40975B03D}" dt="2024-05-16T19:24:46.883" v="2923" actId="26606"/>
          <ac:cxnSpMkLst>
            <pc:docMk/>
            <pc:sldMk cId="1552413082" sldId="259"/>
            <ac:cxnSpMk id="86" creationId="{F427B072-CC5B-481B-9719-8CD4C54444BE}"/>
          </ac:cxnSpMkLst>
        </pc:cxnChg>
        <pc:cxnChg chg="add">
          <ac:chgData name="Anju Abraham" userId="98a670f334b2e16b" providerId="LiveId" clId="{383F10C8-3A5C-45A7-99E3-CCC40975B03D}" dt="2024-05-16T19:24:46.883" v="2923" actId="26606"/>
          <ac:cxnSpMkLst>
            <pc:docMk/>
            <pc:sldMk cId="1552413082" sldId="259"/>
            <ac:cxnSpMk id="93" creationId="{FEB90296-CFE0-401D-9CA3-32966EC4F01D}"/>
          </ac:cxnSpMkLst>
        </pc:cxnChg>
        <pc:cxnChg chg="add">
          <ac:chgData name="Anju Abraham" userId="98a670f334b2e16b" providerId="LiveId" clId="{383F10C8-3A5C-45A7-99E3-CCC40975B03D}" dt="2024-05-16T19:24:46.883" v="2923" actId="26606"/>
          <ac:cxnSpMkLst>
            <pc:docMk/>
            <pc:sldMk cId="1552413082" sldId="259"/>
            <ac:cxnSpMk id="95" creationId="{08C9B4EE-7611-4ED9-B356-7BDD377C39B0}"/>
          </ac:cxnSpMkLst>
        </pc:cxnChg>
        <pc:cxnChg chg="add">
          <ac:chgData name="Anju Abraham" userId="98a670f334b2e16b" providerId="LiveId" clId="{383F10C8-3A5C-45A7-99E3-CCC40975B03D}" dt="2024-05-16T19:24:46.883" v="2923" actId="26606"/>
          <ac:cxnSpMkLst>
            <pc:docMk/>
            <pc:sldMk cId="1552413082" sldId="259"/>
            <ac:cxnSpMk id="97" creationId="{4A4F266A-F2F7-47CD-8BBC-E3777E982FD2}"/>
          </ac:cxnSpMkLst>
        </pc:cxnChg>
        <pc:cxnChg chg="add">
          <ac:chgData name="Anju Abraham" userId="98a670f334b2e16b" providerId="LiveId" clId="{383F10C8-3A5C-45A7-99E3-CCC40975B03D}" dt="2024-05-16T19:24:46.883" v="2923" actId="26606"/>
          <ac:cxnSpMkLst>
            <pc:docMk/>
            <pc:sldMk cId="1552413082" sldId="259"/>
            <ac:cxnSpMk id="99" creationId="{20D69C80-8919-4A32-B897-F2A21F940574}"/>
          </ac:cxnSpMkLst>
        </pc:cxnChg>
        <pc:cxnChg chg="add">
          <ac:chgData name="Anju Abraham" userId="98a670f334b2e16b" providerId="LiveId" clId="{383F10C8-3A5C-45A7-99E3-CCC40975B03D}" dt="2024-05-16T19:24:46.883" v="2923" actId="26606"/>
          <ac:cxnSpMkLst>
            <pc:docMk/>
            <pc:sldMk cId="1552413082" sldId="259"/>
            <ac:cxnSpMk id="101" creationId="{F427B072-CC5B-481B-9719-8CD4C54444BE}"/>
          </ac:cxnSpMkLst>
        </pc:cxnChg>
      </pc:sldChg>
      <pc:sldChg chg="addSp delSp modSp del mod">
        <pc:chgData name="Anju Abraham" userId="98a670f334b2e16b" providerId="LiveId" clId="{383F10C8-3A5C-45A7-99E3-CCC40975B03D}" dt="2024-05-16T18:40:33.207" v="1443" actId="47"/>
        <pc:sldMkLst>
          <pc:docMk/>
          <pc:sldMk cId="385753637" sldId="260"/>
        </pc:sldMkLst>
        <pc:spChg chg="del mod">
          <ac:chgData name="Anju Abraham" userId="98a670f334b2e16b" providerId="LiveId" clId="{383F10C8-3A5C-45A7-99E3-CCC40975B03D}" dt="2024-05-16T18:40:23.653" v="1441" actId="478"/>
          <ac:spMkLst>
            <pc:docMk/>
            <pc:sldMk cId="385753637" sldId="260"/>
            <ac:spMk id="3" creationId="{255E1F2F-E259-4EA8-9FFD-3A10AF541859}"/>
          </ac:spMkLst>
        </pc:spChg>
        <pc:spChg chg="add del mod">
          <ac:chgData name="Anju Abraham" userId="98a670f334b2e16b" providerId="LiveId" clId="{383F10C8-3A5C-45A7-99E3-CCC40975B03D}" dt="2024-05-16T18:40:27.320" v="1442" actId="478"/>
          <ac:spMkLst>
            <pc:docMk/>
            <pc:sldMk cId="385753637" sldId="260"/>
            <ac:spMk id="4" creationId="{801C8C4D-126B-2D47-721C-D4DDC4117F0E}"/>
          </ac:spMkLst>
        </pc:spChg>
        <pc:spChg chg="mod">
          <ac:chgData name="Anju Abraham" userId="98a670f334b2e16b" providerId="LiveId" clId="{383F10C8-3A5C-45A7-99E3-CCC40975B03D}" dt="2024-05-16T10:11:57.881" v="3" actId="14100"/>
          <ac:spMkLst>
            <pc:docMk/>
            <pc:sldMk cId="385753637" sldId="260"/>
            <ac:spMk id="6" creationId="{8BF88C43-BD52-1326-4FCB-405C149EE69E}"/>
          </ac:spMkLst>
        </pc:spChg>
      </pc:sldChg>
      <pc:sldChg chg="addSp delSp modSp add mod setBg">
        <pc:chgData name="Anju Abraham" userId="98a670f334b2e16b" providerId="LiveId" clId="{383F10C8-3A5C-45A7-99E3-CCC40975B03D}" dt="2024-05-16T18:44:41.501" v="1602" actId="113"/>
        <pc:sldMkLst>
          <pc:docMk/>
          <pc:sldMk cId="2840043748" sldId="261"/>
        </pc:sldMkLst>
        <pc:spChg chg="del mod">
          <ac:chgData name="Anju Abraham" userId="98a670f334b2e16b" providerId="LiveId" clId="{383F10C8-3A5C-45A7-99E3-CCC40975B03D}" dt="2024-05-16T10:42:58.024" v="278" actId="478"/>
          <ac:spMkLst>
            <pc:docMk/>
            <pc:sldMk cId="2840043748" sldId="261"/>
            <ac:spMk id="3" creationId="{255E1F2F-E259-4EA8-9FFD-3A10AF541859}"/>
          </ac:spMkLst>
        </pc:spChg>
        <pc:spChg chg="mod">
          <ac:chgData name="Anju Abraham" userId="98a670f334b2e16b" providerId="LiveId" clId="{383F10C8-3A5C-45A7-99E3-CCC40975B03D}" dt="2024-05-16T18:40:41.440" v="1453" actId="20577"/>
          <ac:spMkLst>
            <pc:docMk/>
            <pc:sldMk cId="2840043748" sldId="261"/>
            <ac:spMk id="6" creationId="{8BF88C43-BD52-1326-4FCB-405C149EE69E}"/>
          </ac:spMkLst>
        </pc:spChg>
        <pc:spChg chg="add mod">
          <ac:chgData name="Anju Abraham" userId="98a670f334b2e16b" providerId="LiveId" clId="{383F10C8-3A5C-45A7-99E3-CCC40975B03D}" dt="2024-05-16T18:44:41.501" v="1602" actId="113"/>
          <ac:spMkLst>
            <pc:docMk/>
            <pc:sldMk cId="2840043748" sldId="261"/>
            <ac:spMk id="7" creationId="{33EAF4ED-56DF-3BC0-9E8B-0375849DB239}"/>
          </ac:spMkLst>
        </pc:spChg>
        <pc:spChg chg="add">
          <ac:chgData name="Anju Abraham" userId="98a670f334b2e16b" providerId="LiveId" clId="{383F10C8-3A5C-45A7-99E3-CCC40975B03D}" dt="2024-05-16T10:53:05.764" v="344" actId="26606"/>
          <ac:spMkLst>
            <pc:docMk/>
            <pc:sldMk cId="2840043748" sldId="261"/>
            <ac:spMk id="11" creationId="{BACC6370-2D7E-4714-9D71-7542949D7D5D}"/>
          </ac:spMkLst>
        </pc:spChg>
        <pc:spChg chg="add">
          <ac:chgData name="Anju Abraham" userId="98a670f334b2e16b" providerId="LiveId" clId="{383F10C8-3A5C-45A7-99E3-CCC40975B03D}" dt="2024-05-16T10:53:05.764" v="344" actId="26606"/>
          <ac:spMkLst>
            <pc:docMk/>
            <pc:sldMk cId="2840043748" sldId="261"/>
            <ac:spMk id="13" creationId="{F68B3F68-107C-434F-AA38-110D5EA91B85}"/>
          </ac:spMkLst>
        </pc:spChg>
        <pc:spChg chg="add">
          <ac:chgData name="Anju Abraham" userId="98a670f334b2e16b" providerId="LiveId" clId="{383F10C8-3A5C-45A7-99E3-CCC40975B03D}" dt="2024-05-16T10:53:05.764" v="344" actId="26606"/>
          <ac:spMkLst>
            <pc:docMk/>
            <pc:sldMk cId="2840043748" sldId="261"/>
            <ac:spMk id="15" creationId="{AAD0DBB9-1A4B-4391-81D4-CB19F9AB918A}"/>
          </ac:spMkLst>
        </pc:spChg>
        <pc:spChg chg="add">
          <ac:chgData name="Anju Abraham" userId="98a670f334b2e16b" providerId="LiveId" clId="{383F10C8-3A5C-45A7-99E3-CCC40975B03D}" dt="2024-05-16T10:53:05.764" v="344" actId="26606"/>
          <ac:spMkLst>
            <pc:docMk/>
            <pc:sldMk cId="2840043748" sldId="261"/>
            <ac:spMk id="17" creationId="{063BBA22-50EA-4C4D-BE05-F1CE4E63AA56}"/>
          </ac:spMkLst>
        </pc:spChg>
        <pc:graphicFrameChg chg="add del mod">
          <ac:chgData name="Anju Abraham" userId="98a670f334b2e16b" providerId="LiveId" clId="{383F10C8-3A5C-45A7-99E3-CCC40975B03D}" dt="2024-05-16T18:41:16.900" v="1454" actId="478"/>
          <ac:graphicFrameMkLst>
            <pc:docMk/>
            <pc:sldMk cId="2840043748" sldId="261"/>
            <ac:graphicFrameMk id="2" creationId="{01D03F78-0279-8D43-86D0-D79792F6CE76}"/>
          </ac:graphicFrameMkLst>
        </pc:graphicFrameChg>
        <pc:graphicFrameChg chg="add del mod">
          <ac:chgData name="Anju Abraham" userId="98a670f334b2e16b" providerId="LiveId" clId="{383F10C8-3A5C-45A7-99E3-CCC40975B03D}" dt="2024-05-16T18:41:17.668" v="1455" actId="478"/>
          <ac:graphicFrameMkLst>
            <pc:docMk/>
            <pc:sldMk cId="2840043748" sldId="261"/>
            <ac:graphicFrameMk id="4" creationId="{0EB5BAAC-7B1E-1EF4-B317-E299913CEC1F}"/>
          </ac:graphicFrameMkLst>
        </pc:graphicFrameChg>
      </pc:sldChg>
      <pc:sldChg chg="add del setBg">
        <pc:chgData name="Anju Abraham" userId="98a670f334b2e16b" providerId="LiveId" clId="{383F10C8-3A5C-45A7-99E3-CCC40975B03D}" dt="2024-05-16T10:27:25.817" v="275"/>
        <pc:sldMkLst>
          <pc:docMk/>
          <pc:sldMk cId="2902639608" sldId="261"/>
        </pc:sldMkLst>
      </pc:sldChg>
      <pc:sldChg chg="delSp add del mod setBg delDesignElem">
        <pc:chgData name="Anju Abraham" userId="98a670f334b2e16b" providerId="LiveId" clId="{383F10C8-3A5C-45A7-99E3-CCC40975B03D}" dt="2024-05-16T19:18:52.670" v="2856" actId="47"/>
        <pc:sldMkLst>
          <pc:docMk/>
          <pc:sldMk cId="4149382622" sldId="262"/>
        </pc:sldMkLst>
        <pc:spChg chg="del">
          <ac:chgData name="Anju Abraham" userId="98a670f334b2e16b" providerId="LiveId" clId="{383F10C8-3A5C-45A7-99E3-CCC40975B03D}" dt="2024-05-16T10:57:26.321" v="366"/>
          <ac:spMkLst>
            <pc:docMk/>
            <pc:sldMk cId="4149382622" sldId="262"/>
            <ac:spMk id="11" creationId="{BACC6370-2D7E-4714-9D71-7542949D7D5D}"/>
          </ac:spMkLst>
        </pc:spChg>
        <pc:spChg chg="del">
          <ac:chgData name="Anju Abraham" userId="98a670f334b2e16b" providerId="LiveId" clId="{383F10C8-3A5C-45A7-99E3-CCC40975B03D}" dt="2024-05-16T10:57:26.321" v="366"/>
          <ac:spMkLst>
            <pc:docMk/>
            <pc:sldMk cId="4149382622" sldId="262"/>
            <ac:spMk id="13" creationId="{F68B3F68-107C-434F-AA38-110D5EA91B85}"/>
          </ac:spMkLst>
        </pc:spChg>
        <pc:spChg chg="del">
          <ac:chgData name="Anju Abraham" userId="98a670f334b2e16b" providerId="LiveId" clId="{383F10C8-3A5C-45A7-99E3-CCC40975B03D}" dt="2024-05-16T10:57:26.321" v="366"/>
          <ac:spMkLst>
            <pc:docMk/>
            <pc:sldMk cId="4149382622" sldId="262"/>
            <ac:spMk id="15" creationId="{AAD0DBB9-1A4B-4391-81D4-CB19F9AB918A}"/>
          </ac:spMkLst>
        </pc:spChg>
        <pc:spChg chg="del">
          <ac:chgData name="Anju Abraham" userId="98a670f334b2e16b" providerId="LiveId" clId="{383F10C8-3A5C-45A7-99E3-CCC40975B03D}" dt="2024-05-16T10:57:26.321" v="366"/>
          <ac:spMkLst>
            <pc:docMk/>
            <pc:sldMk cId="4149382622" sldId="262"/>
            <ac:spMk id="17" creationId="{063BBA22-50EA-4C4D-BE05-F1CE4E63AA56}"/>
          </ac:spMkLst>
        </pc:spChg>
        <pc:graphicFrameChg chg="del">
          <ac:chgData name="Anju Abraham" userId="98a670f334b2e16b" providerId="LiveId" clId="{383F10C8-3A5C-45A7-99E3-CCC40975B03D}" dt="2024-05-16T10:57:29.279" v="367" actId="478"/>
          <ac:graphicFrameMkLst>
            <pc:docMk/>
            <pc:sldMk cId="4149382622" sldId="262"/>
            <ac:graphicFrameMk id="2" creationId="{01D03F78-0279-8D43-86D0-D79792F6CE76}"/>
          </ac:graphicFrameMkLst>
        </pc:graphicFrameChg>
        <pc:graphicFrameChg chg="del">
          <ac:chgData name="Anju Abraham" userId="98a670f334b2e16b" providerId="LiveId" clId="{383F10C8-3A5C-45A7-99E3-CCC40975B03D}" dt="2024-05-16T10:57:29.980" v="368" actId="478"/>
          <ac:graphicFrameMkLst>
            <pc:docMk/>
            <pc:sldMk cId="4149382622" sldId="262"/>
            <ac:graphicFrameMk id="4" creationId="{0EB5BAAC-7B1E-1EF4-B317-E299913CEC1F}"/>
          </ac:graphicFrameMkLst>
        </pc:graphicFrameChg>
      </pc:sldChg>
      <pc:sldChg chg="addSp delSp add del setBg delDesignElem">
        <pc:chgData name="Anju Abraham" userId="98a670f334b2e16b" providerId="LiveId" clId="{383F10C8-3A5C-45A7-99E3-CCC40975B03D}" dt="2024-05-16T10:57:36.067" v="371"/>
        <pc:sldMkLst>
          <pc:docMk/>
          <pc:sldMk cId="290353466" sldId="263"/>
        </pc:sldMkLst>
        <pc:spChg chg="add del">
          <ac:chgData name="Anju Abraham" userId="98a670f334b2e16b" providerId="LiveId" clId="{383F10C8-3A5C-45A7-99E3-CCC40975B03D}" dt="2024-05-16T10:57:36.067" v="371"/>
          <ac:spMkLst>
            <pc:docMk/>
            <pc:sldMk cId="290353466" sldId="263"/>
            <ac:spMk id="11" creationId="{BACC6370-2D7E-4714-9D71-7542949D7D5D}"/>
          </ac:spMkLst>
        </pc:spChg>
        <pc:spChg chg="add del">
          <ac:chgData name="Anju Abraham" userId="98a670f334b2e16b" providerId="LiveId" clId="{383F10C8-3A5C-45A7-99E3-CCC40975B03D}" dt="2024-05-16T10:57:36.067" v="371"/>
          <ac:spMkLst>
            <pc:docMk/>
            <pc:sldMk cId="290353466" sldId="263"/>
            <ac:spMk id="13" creationId="{F68B3F68-107C-434F-AA38-110D5EA91B85}"/>
          </ac:spMkLst>
        </pc:spChg>
        <pc:spChg chg="add del">
          <ac:chgData name="Anju Abraham" userId="98a670f334b2e16b" providerId="LiveId" clId="{383F10C8-3A5C-45A7-99E3-CCC40975B03D}" dt="2024-05-16T10:57:36.067" v="371"/>
          <ac:spMkLst>
            <pc:docMk/>
            <pc:sldMk cId="290353466" sldId="263"/>
            <ac:spMk id="15" creationId="{AAD0DBB9-1A4B-4391-81D4-CB19F9AB918A}"/>
          </ac:spMkLst>
        </pc:spChg>
        <pc:spChg chg="add del">
          <ac:chgData name="Anju Abraham" userId="98a670f334b2e16b" providerId="LiveId" clId="{383F10C8-3A5C-45A7-99E3-CCC40975B03D}" dt="2024-05-16T10:57:36.067" v="371"/>
          <ac:spMkLst>
            <pc:docMk/>
            <pc:sldMk cId="290353466" sldId="263"/>
            <ac:spMk id="17" creationId="{063BBA22-50EA-4C4D-BE05-F1CE4E63AA56}"/>
          </ac:spMkLst>
        </pc:spChg>
      </pc:sldChg>
      <pc:sldChg chg="addSp delSp modSp add mod ord">
        <pc:chgData name="Anju Abraham" userId="98a670f334b2e16b" providerId="LiveId" clId="{383F10C8-3A5C-45A7-99E3-CCC40975B03D}" dt="2024-05-16T12:25:41.222" v="542"/>
        <pc:sldMkLst>
          <pc:docMk/>
          <pc:sldMk cId="399313843" sldId="263"/>
        </pc:sldMkLst>
        <pc:graphicFrameChg chg="del">
          <ac:chgData name="Anju Abraham" userId="98a670f334b2e16b" providerId="LiveId" clId="{383F10C8-3A5C-45A7-99E3-CCC40975B03D}" dt="2024-05-16T10:57:39.440" v="373" actId="478"/>
          <ac:graphicFrameMkLst>
            <pc:docMk/>
            <pc:sldMk cId="399313843" sldId="263"/>
            <ac:graphicFrameMk id="2" creationId="{01D03F78-0279-8D43-86D0-D79792F6CE76}"/>
          </ac:graphicFrameMkLst>
        </pc:graphicFrameChg>
        <pc:graphicFrameChg chg="add mod">
          <ac:chgData name="Anju Abraham" userId="98a670f334b2e16b" providerId="LiveId" clId="{383F10C8-3A5C-45A7-99E3-CCC40975B03D}" dt="2024-05-16T11:06:14.420" v="414"/>
          <ac:graphicFrameMkLst>
            <pc:docMk/>
            <pc:sldMk cId="399313843" sldId="263"/>
            <ac:graphicFrameMk id="3" creationId="{1DE80F6D-B6B9-7FCD-0F73-56CE9F63334D}"/>
          </ac:graphicFrameMkLst>
        </pc:graphicFrameChg>
        <pc:graphicFrameChg chg="del">
          <ac:chgData name="Anju Abraham" userId="98a670f334b2e16b" providerId="LiveId" clId="{383F10C8-3A5C-45A7-99E3-CCC40975B03D}" dt="2024-05-16T10:57:40.271" v="374" actId="478"/>
          <ac:graphicFrameMkLst>
            <pc:docMk/>
            <pc:sldMk cId="399313843" sldId="263"/>
            <ac:graphicFrameMk id="4" creationId="{0EB5BAAC-7B1E-1EF4-B317-E299913CEC1F}"/>
          </ac:graphicFrameMkLst>
        </pc:graphicFrameChg>
        <pc:graphicFrameChg chg="add mod">
          <ac:chgData name="Anju Abraham" userId="98a670f334b2e16b" providerId="LiveId" clId="{383F10C8-3A5C-45A7-99E3-CCC40975B03D}" dt="2024-05-16T11:03:31.663" v="401" actId="14100"/>
          <ac:graphicFrameMkLst>
            <pc:docMk/>
            <pc:sldMk cId="399313843" sldId="263"/>
            <ac:graphicFrameMk id="5" creationId="{0E98C8B1-24A4-7CC9-BE3A-D01FA14A5637}"/>
          </ac:graphicFrameMkLst>
        </pc:graphicFrameChg>
      </pc:sldChg>
      <pc:sldChg chg="addSp delSp modSp add mod">
        <pc:chgData name="Anju Abraham" userId="98a670f334b2e16b" providerId="LiveId" clId="{383F10C8-3A5C-45A7-99E3-CCC40975B03D}" dt="2024-05-16T19:31:01.012" v="2956" actId="1076"/>
        <pc:sldMkLst>
          <pc:docMk/>
          <pc:sldMk cId="2077802303" sldId="264"/>
        </pc:sldMkLst>
        <pc:graphicFrameChg chg="add mod">
          <ac:chgData name="Anju Abraham" userId="98a670f334b2e16b" providerId="LiveId" clId="{383F10C8-3A5C-45A7-99E3-CCC40975B03D}" dt="2024-05-16T19:31:01.012" v="2956" actId="1076"/>
          <ac:graphicFrameMkLst>
            <pc:docMk/>
            <pc:sldMk cId="2077802303" sldId="264"/>
            <ac:graphicFrameMk id="2" creationId="{7E0A3A99-BF77-A754-F390-BDC441E2ECE7}"/>
          </ac:graphicFrameMkLst>
        </pc:graphicFrameChg>
        <pc:graphicFrameChg chg="del">
          <ac:chgData name="Anju Abraham" userId="98a670f334b2e16b" providerId="LiveId" clId="{383F10C8-3A5C-45A7-99E3-CCC40975B03D}" dt="2024-05-16T11:04:54.513" v="407" actId="478"/>
          <ac:graphicFrameMkLst>
            <pc:docMk/>
            <pc:sldMk cId="2077802303" sldId="264"/>
            <ac:graphicFrameMk id="3" creationId="{1DE80F6D-B6B9-7FCD-0F73-56CE9F63334D}"/>
          </ac:graphicFrameMkLst>
        </pc:graphicFrameChg>
        <pc:graphicFrameChg chg="del">
          <ac:chgData name="Anju Abraham" userId="98a670f334b2e16b" providerId="LiveId" clId="{383F10C8-3A5C-45A7-99E3-CCC40975B03D}" dt="2024-05-16T11:04:55.527" v="408" actId="478"/>
          <ac:graphicFrameMkLst>
            <pc:docMk/>
            <pc:sldMk cId="2077802303" sldId="264"/>
            <ac:graphicFrameMk id="5" creationId="{0E98C8B1-24A4-7CC9-BE3A-D01FA14A5637}"/>
          </ac:graphicFrameMkLst>
        </pc:graphicFrameChg>
      </pc:sldChg>
      <pc:sldChg chg="addSp delSp add del setBg delDesignElem">
        <pc:chgData name="Anju Abraham" userId="98a670f334b2e16b" providerId="LiveId" clId="{383F10C8-3A5C-45A7-99E3-CCC40975B03D}" dt="2024-05-16T11:04:50.936" v="405"/>
        <pc:sldMkLst>
          <pc:docMk/>
          <pc:sldMk cId="2691336267" sldId="264"/>
        </pc:sldMkLst>
        <pc:spChg chg="add del">
          <ac:chgData name="Anju Abraham" userId="98a670f334b2e16b" providerId="LiveId" clId="{383F10C8-3A5C-45A7-99E3-CCC40975B03D}" dt="2024-05-16T11:04:50.936" v="405"/>
          <ac:spMkLst>
            <pc:docMk/>
            <pc:sldMk cId="2691336267" sldId="264"/>
            <ac:spMk id="11" creationId="{BACC6370-2D7E-4714-9D71-7542949D7D5D}"/>
          </ac:spMkLst>
        </pc:spChg>
        <pc:spChg chg="add del">
          <ac:chgData name="Anju Abraham" userId="98a670f334b2e16b" providerId="LiveId" clId="{383F10C8-3A5C-45A7-99E3-CCC40975B03D}" dt="2024-05-16T11:04:50.936" v="405"/>
          <ac:spMkLst>
            <pc:docMk/>
            <pc:sldMk cId="2691336267" sldId="264"/>
            <ac:spMk id="13" creationId="{F68B3F68-107C-434F-AA38-110D5EA91B85}"/>
          </ac:spMkLst>
        </pc:spChg>
        <pc:spChg chg="add del">
          <ac:chgData name="Anju Abraham" userId="98a670f334b2e16b" providerId="LiveId" clId="{383F10C8-3A5C-45A7-99E3-CCC40975B03D}" dt="2024-05-16T11:04:50.936" v="405"/>
          <ac:spMkLst>
            <pc:docMk/>
            <pc:sldMk cId="2691336267" sldId="264"/>
            <ac:spMk id="15" creationId="{AAD0DBB9-1A4B-4391-81D4-CB19F9AB918A}"/>
          </ac:spMkLst>
        </pc:spChg>
        <pc:spChg chg="add del">
          <ac:chgData name="Anju Abraham" userId="98a670f334b2e16b" providerId="LiveId" clId="{383F10C8-3A5C-45A7-99E3-CCC40975B03D}" dt="2024-05-16T11:04:50.936" v="405"/>
          <ac:spMkLst>
            <pc:docMk/>
            <pc:sldMk cId="2691336267" sldId="264"/>
            <ac:spMk id="17" creationId="{063BBA22-50EA-4C4D-BE05-F1CE4E63AA56}"/>
          </ac:spMkLst>
        </pc:spChg>
      </pc:sldChg>
      <pc:sldChg chg="addSp delSp add del setBg delDesignElem">
        <pc:chgData name="Anju Abraham" userId="98a670f334b2e16b" providerId="LiveId" clId="{383F10C8-3A5C-45A7-99E3-CCC40975B03D}" dt="2024-05-16T12:21:38.770" v="423"/>
        <pc:sldMkLst>
          <pc:docMk/>
          <pc:sldMk cId="299203346" sldId="265"/>
        </pc:sldMkLst>
        <pc:spChg chg="add del">
          <ac:chgData name="Anju Abraham" userId="98a670f334b2e16b" providerId="LiveId" clId="{383F10C8-3A5C-45A7-99E3-CCC40975B03D}" dt="2024-05-16T12:21:38.770" v="423"/>
          <ac:spMkLst>
            <pc:docMk/>
            <pc:sldMk cId="299203346" sldId="265"/>
            <ac:spMk id="11" creationId="{BACC6370-2D7E-4714-9D71-7542949D7D5D}"/>
          </ac:spMkLst>
        </pc:spChg>
        <pc:spChg chg="add del">
          <ac:chgData name="Anju Abraham" userId="98a670f334b2e16b" providerId="LiveId" clId="{383F10C8-3A5C-45A7-99E3-CCC40975B03D}" dt="2024-05-16T12:21:38.770" v="423"/>
          <ac:spMkLst>
            <pc:docMk/>
            <pc:sldMk cId="299203346" sldId="265"/>
            <ac:spMk id="13" creationId="{F68B3F68-107C-434F-AA38-110D5EA91B85}"/>
          </ac:spMkLst>
        </pc:spChg>
        <pc:spChg chg="add del">
          <ac:chgData name="Anju Abraham" userId="98a670f334b2e16b" providerId="LiveId" clId="{383F10C8-3A5C-45A7-99E3-CCC40975B03D}" dt="2024-05-16T12:21:38.770" v="423"/>
          <ac:spMkLst>
            <pc:docMk/>
            <pc:sldMk cId="299203346" sldId="265"/>
            <ac:spMk id="15" creationId="{AAD0DBB9-1A4B-4391-81D4-CB19F9AB918A}"/>
          </ac:spMkLst>
        </pc:spChg>
        <pc:spChg chg="add del">
          <ac:chgData name="Anju Abraham" userId="98a670f334b2e16b" providerId="LiveId" clId="{383F10C8-3A5C-45A7-99E3-CCC40975B03D}" dt="2024-05-16T12:21:38.770" v="423"/>
          <ac:spMkLst>
            <pc:docMk/>
            <pc:sldMk cId="299203346" sldId="265"/>
            <ac:spMk id="17" creationId="{063BBA22-50EA-4C4D-BE05-F1CE4E63AA56}"/>
          </ac:spMkLst>
        </pc:spChg>
      </pc:sldChg>
      <pc:sldChg chg="addSp delSp modSp add mod ord">
        <pc:chgData name="Anju Abraham" userId="98a670f334b2e16b" providerId="LiveId" clId="{383F10C8-3A5C-45A7-99E3-CCC40975B03D}" dt="2024-05-16T18:47:26.654" v="1604" actId="1076"/>
        <pc:sldMkLst>
          <pc:docMk/>
          <pc:sldMk cId="2692489394" sldId="265"/>
        </pc:sldMkLst>
        <pc:spChg chg="add del mod">
          <ac:chgData name="Anju Abraham" userId="98a670f334b2e16b" providerId="LiveId" clId="{383F10C8-3A5C-45A7-99E3-CCC40975B03D}" dt="2024-05-16T12:28:08.959" v="620" actId="478"/>
          <ac:spMkLst>
            <pc:docMk/>
            <pc:sldMk cId="2692489394" sldId="265"/>
            <ac:spMk id="3" creationId="{A02B9906-9A1B-51EA-0FCD-350257BC8440}"/>
          </ac:spMkLst>
        </pc:spChg>
        <pc:spChg chg="mod">
          <ac:chgData name="Anju Abraham" userId="98a670f334b2e16b" providerId="LiveId" clId="{383F10C8-3A5C-45A7-99E3-CCC40975B03D}" dt="2024-05-16T12:21:49.839" v="435" actId="20577"/>
          <ac:spMkLst>
            <pc:docMk/>
            <pc:sldMk cId="2692489394" sldId="265"/>
            <ac:spMk id="6" creationId="{8BF88C43-BD52-1326-4FCB-405C149EE69E}"/>
          </ac:spMkLst>
        </pc:spChg>
        <pc:graphicFrameChg chg="del">
          <ac:chgData name="Anju Abraham" userId="98a670f334b2e16b" providerId="LiveId" clId="{383F10C8-3A5C-45A7-99E3-CCC40975B03D}" dt="2024-05-16T12:21:41.901" v="425" actId="478"/>
          <ac:graphicFrameMkLst>
            <pc:docMk/>
            <pc:sldMk cId="2692489394" sldId="265"/>
            <ac:graphicFrameMk id="2" creationId="{7E0A3A99-BF77-A754-F390-BDC441E2ECE7}"/>
          </ac:graphicFrameMkLst>
        </pc:graphicFrameChg>
        <pc:graphicFrameChg chg="add mod modGraphic">
          <ac:chgData name="Anju Abraham" userId="98a670f334b2e16b" providerId="LiveId" clId="{383F10C8-3A5C-45A7-99E3-CCC40975B03D}" dt="2024-05-16T18:47:26.654" v="1604" actId="1076"/>
          <ac:graphicFrameMkLst>
            <pc:docMk/>
            <pc:sldMk cId="2692489394" sldId="265"/>
            <ac:graphicFrameMk id="4" creationId="{8E27815E-BC8B-0E40-CC59-478C80504EAA}"/>
          </ac:graphicFrameMkLst>
        </pc:graphicFrameChg>
      </pc:sldChg>
      <pc:sldChg chg="addSp delSp modSp add mod">
        <pc:chgData name="Anju Abraham" userId="98a670f334b2e16b" providerId="LiveId" clId="{383F10C8-3A5C-45A7-99E3-CCC40975B03D}" dt="2024-05-16T12:52:44.179" v="708"/>
        <pc:sldMkLst>
          <pc:docMk/>
          <pc:sldMk cId="180213590" sldId="266"/>
        </pc:sldMkLst>
        <pc:spChg chg="mod">
          <ac:chgData name="Anju Abraham" userId="98a670f334b2e16b" providerId="LiveId" clId="{383F10C8-3A5C-45A7-99E3-CCC40975B03D}" dt="2024-05-16T12:31:20.678" v="636" actId="20577"/>
          <ac:spMkLst>
            <pc:docMk/>
            <pc:sldMk cId="180213590" sldId="266"/>
            <ac:spMk id="6" creationId="{8BF88C43-BD52-1326-4FCB-405C149EE69E}"/>
          </ac:spMkLst>
        </pc:spChg>
        <pc:graphicFrameChg chg="add mod">
          <ac:chgData name="Anju Abraham" userId="98a670f334b2e16b" providerId="LiveId" clId="{383F10C8-3A5C-45A7-99E3-CCC40975B03D}" dt="2024-05-16T12:52:44.179" v="708"/>
          <ac:graphicFrameMkLst>
            <pc:docMk/>
            <pc:sldMk cId="180213590" sldId="266"/>
            <ac:graphicFrameMk id="2" creationId="{B7671D62-7699-6F77-8945-BE6424350DA4}"/>
          </ac:graphicFrameMkLst>
        </pc:graphicFrameChg>
        <pc:graphicFrameChg chg="add mod">
          <ac:chgData name="Anju Abraham" userId="98a670f334b2e16b" providerId="LiveId" clId="{383F10C8-3A5C-45A7-99E3-CCC40975B03D}" dt="2024-05-16T12:40:31.129" v="655"/>
          <ac:graphicFrameMkLst>
            <pc:docMk/>
            <pc:sldMk cId="180213590" sldId="266"/>
            <ac:graphicFrameMk id="3" creationId="{7DB460FB-D9C1-FFA1-9DC4-368DBCC0729A}"/>
          </ac:graphicFrameMkLst>
        </pc:graphicFrameChg>
        <pc:graphicFrameChg chg="del">
          <ac:chgData name="Anju Abraham" userId="98a670f334b2e16b" providerId="LiveId" clId="{383F10C8-3A5C-45A7-99E3-CCC40975B03D}" dt="2024-05-16T12:31:23.263" v="637" actId="478"/>
          <ac:graphicFrameMkLst>
            <pc:docMk/>
            <pc:sldMk cId="180213590" sldId="266"/>
            <ac:graphicFrameMk id="4" creationId="{8E27815E-BC8B-0E40-CC59-478C80504EAA}"/>
          </ac:graphicFrameMkLst>
        </pc:graphicFrameChg>
        <pc:graphicFrameChg chg="add mod">
          <ac:chgData name="Anju Abraham" userId="98a670f334b2e16b" providerId="LiveId" clId="{383F10C8-3A5C-45A7-99E3-CCC40975B03D}" dt="2024-05-16T12:41:10.856" v="664" actId="14100"/>
          <ac:graphicFrameMkLst>
            <pc:docMk/>
            <pc:sldMk cId="180213590" sldId="266"/>
            <ac:graphicFrameMk id="5" creationId="{7DB460FB-D9C1-FFA1-9DC4-368DBCC0729A}"/>
          </ac:graphicFrameMkLst>
        </pc:graphicFrameChg>
      </pc:sldChg>
      <pc:sldChg chg="addSp delSp add del setBg delDesignElem">
        <pc:chgData name="Anju Abraham" userId="98a670f334b2e16b" providerId="LiveId" clId="{383F10C8-3A5C-45A7-99E3-CCC40975B03D}" dt="2024-05-16T12:29:29.881" v="627"/>
        <pc:sldMkLst>
          <pc:docMk/>
          <pc:sldMk cId="259132737" sldId="266"/>
        </pc:sldMkLst>
        <pc:spChg chg="add del">
          <ac:chgData name="Anju Abraham" userId="98a670f334b2e16b" providerId="LiveId" clId="{383F10C8-3A5C-45A7-99E3-CCC40975B03D}" dt="2024-05-16T12:29:29.881" v="627"/>
          <ac:spMkLst>
            <pc:docMk/>
            <pc:sldMk cId="259132737" sldId="266"/>
            <ac:spMk id="11" creationId="{BACC6370-2D7E-4714-9D71-7542949D7D5D}"/>
          </ac:spMkLst>
        </pc:spChg>
        <pc:spChg chg="add del">
          <ac:chgData name="Anju Abraham" userId="98a670f334b2e16b" providerId="LiveId" clId="{383F10C8-3A5C-45A7-99E3-CCC40975B03D}" dt="2024-05-16T12:29:29.881" v="627"/>
          <ac:spMkLst>
            <pc:docMk/>
            <pc:sldMk cId="259132737" sldId="266"/>
            <ac:spMk id="13" creationId="{F68B3F68-107C-434F-AA38-110D5EA91B85}"/>
          </ac:spMkLst>
        </pc:spChg>
        <pc:spChg chg="add del">
          <ac:chgData name="Anju Abraham" userId="98a670f334b2e16b" providerId="LiveId" clId="{383F10C8-3A5C-45A7-99E3-CCC40975B03D}" dt="2024-05-16T12:29:29.881" v="627"/>
          <ac:spMkLst>
            <pc:docMk/>
            <pc:sldMk cId="259132737" sldId="266"/>
            <ac:spMk id="15" creationId="{AAD0DBB9-1A4B-4391-81D4-CB19F9AB918A}"/>
          </ac:spMkLst>
        </pc:spChg>
        <pc:spChg chg="add del">
          <ac:chgData name="Anju Abraham" userId="98a670f334b2e16b" providerId="LiveId" clId="{383F10C8-3A5C-45A7-99E3-CCC40975B03D}" dt="2024-05-16T12:29:29.881" v="627"/>
          <ac:spMkLst>
            <pc:docMk/>
            <pc:sldMk cId="259132737" sldId="266"/>
            <ac:spMk id="17" creationId="{063BBA22-50EA-4C4D-BE05-F1CE4E63AA56}"/>
          </ac:spMkLst>
        </pc:spChg>
      </pc:sldChg>
      <pc:sldChg chg="addSp delSp modSp add mod">
        <pc:chgData name="Anju Abraham" userId="98a670f334b2e16b" providerId="LiveId" clId="{383F10C8-3A5C-45A7-99E3-CCC40975B03D}" dt="2024-05-16T13:04:19.165" v="743"/>
        <pc:sldMkLst>
          <pc:docMk/>
          <pc:sldMk cId="2774717768" sldId="267"/>
        </pc:sldMkLst>
        <pc:graphicFrameChg chg="del">
          <ac:chgData name="Anju Abraham" userId="98a670f334b2e16b" providerId="LiveId" clId="{383F10C8-3A5C-45A7-99E3-CCC40975B03D}" dt="2024-05-16T12:52:34.765" v="703" actId="478"/>
          <ac:graphicFrameMkLst>
            <pc:docMk/>
            <pc:sldMk cId="2774717768" sldId="267"/>
            <ac:graphicFrameMk id="2" creationId="{B7671D62-7699-6F77-8945-BE6424350DA4}"/>
          </ac:graphicFrameMkLst>
        </pc:graphicFrameChg>
        <pc:graphicFrameChg chg="add mod">
          <ac:chgData name="Anju Abraham" userId="98a670f334b2e16b" providerId="LiveId" clId="{383F10C8-3A5C-45A7-99E3-CCC40975B03D}" dt="2024-05-16T13:04:19.165" v="743"/>
          <ac:graphicFrameMkLst>
            <pc:docMk/>
            <pc:sldMk cId="2774717768" sldId="267"/>
            <ac:graphicFrameMk id="3" creationId="{B9B77554-D616-60DA-3C09-D1D76CA13D14}"/>
          </ac:graphicFrameMkLst>
        </pc:graphicFrameChg>
        <pc:graphicFrameChg chg="add mod">
          <ac:chgData name="Anju Abraham" userId="98a670f334b2e16b" providerId="LiveId" clId="{383F10C8-3A5C-45A7-99E3-CCC40975B03D}" dt="2024-05-16T12:58:53.060" v="733" actId="14100"/>
          <ac:graphicFrameMkLst>
            <pc:docMk/>
            <pc:sldMk cId="2774717768" sldId="267"/>
            <ac:graphicFrameMk id="4" creationId="{D2F9E0EB-DBDE-59AF-57D2-20512656D032}"/>
          </ac:graphicFrameMkLst>
        </pc:graphicFrameChg>
        <pc:graphicFrameChg chg="del">
          <ac:chgData name="Anju Abraham" userId="98a670f334b2e16b" providerId="LiveId" clId="{383F10C8-3A5C-45A7-99E3-CCC40975B03D}" dt="2024-05-16T12:52:35.530" v="704" actId="478"/>
          <ac:graphicFrameMkLst>
            <pc:docMk/>
            <pc:sldMk cId="2774717768" sldId="267"/>
            <ac:graphicFrameMk id="5" creationId="{7DB460FB-D9C1-FFA1-9DC4-368DBCC0729A}"/>
          </ac:graphicFrameMkLst>
        </pc:graphicFrameChg>
      </pc:sldChg>
      <pc:sldChg chg="addSp delSp add del setBg delDesignElem">
        <pc:chgData name="Anju Abraham" userId="98a670f334b2e16b" providerId="LiveId" clId="{383F10C8-3A5C-45A7-99E3-CCC40975B03D}" dt="2024-05-16T12:52:31.750" v="701"/>
        <pc:sldMkLst>
          <pc:docMk/>
          <pc:sldMk cId="3890018371" sldId="267"/>
        </pc:sldMkLst>
        <pc:spChg chg="add del">
          <ac:chgData name="Anju Abraham" userId="98a670f334b2e16b" providerId="LiveId" clId="{383F10C8-3A5C-45A7-99E3-CCC40975B03D}" dt="2024-05-16T12:52:31.750" v="701"/>
          <ac:spMkLst>
            <pc:docMk/>
            <pc:sldMk cId="3890018371" sldId="267"/>
            <ac:spMk id="11" creationId="{BACC6370-2D7E-4714-9D71-7542949D7D5D}"/>
          </ac:spMkLst>
        </pc:spChg>
        <pc:spChg chg="add del">
          <ac:chgData name="Anju Abraham" userId="98a670f334b2e16b" providerId="LiveId" clId="{383F10C8-3A5C-45A7-99E3-CCC40975B03D}" dt="2024-05-16T12:52:31.750" v="701"/>
          <ac:spMkLst>
            <pc:docMk/>
            <pc:sldMk cId="3890018371" sldId="267"/>
            <ac:spMk id="13" creationId="{F68B3F68-107C-434F-AA38-110D5EA91B85}"/>
          </ac:spMkLst>
        </pc:spChg>
        <pc:spChg chg="add del">
          <ac:chgData name="Anju Abraham" userId="98a670f334b2e16b" providerId="LiveId" clId="{383F10C8-3A5C-45A7-99E3-CCC40975B03D}" dt="2024-05-16T12:52:31.750" v="701"/>
          <ac:spMkLst>
            <pc:docMk/>
            <pc:sldMk cId="3890018371" sldId="267"/>
            <ac:spMk id="15" creationId="{AAD0DBB9-1A4B-4391-81D4-CB19F9AB918A}"/>
          </ac:spMkLst>
        </pc:spChg>
        <pc:spChg chg="add del">
          <ac:chgData name="Anju Abraham" userId="98a670f334b2e16b" providerId="LiveId" clId="{383F10C8-3A5C-45A7-99E3-CCC40975B03D}" dt="2024-05-16T12:52:31.750" v="701"/>
          <ac:spMkLst>
            <pc:docMk/>
            <pc:sldMk cId="3890018371" sldId="267"/>
            <ac:spMk id="17" creationId="{063BBA22-50EA-4C4D-BE05-F1CE4E63AA56}"/>
          </ac:spMkLst>
        </pc:spChg>
      </pc:sldChg>
      <pc:sldChg chg="addSp delSp modSp add mod">
        <pc:chgData name="Anju Abraham" userId="98a670f334b2e16b" providerId="LiveId" clId="{383F10C8-3A5C-45A7-99E3-CCC40975B03D}" dt="2024-05-16T14:06:00.957" v="921"/>
        <pc:sldMkLst>
          <pc:docMk/>
          <pc:sldMk cId="733373172" sldId="268"/>
        </pc:sldMkLst>
        <pc:graphicFrameChg chg="add mod">
          <ac:chgData name="Anju Abraham" userId="98a670f334b2e16b" providerId="LiveId" clId="{383F10C8-3A5C-45A7-99E3-CCC40975B03D}" dt="2024-05-16T14:06:00.957" v="921"/>
          <ac:graphicFrameMkLst>
            <pc:docMk/>
            <pc:sldMk cId="733373172" sldId="268"/>
            <ac:graphicFrameMk id="2" creationId="{7572C690-0F56-24B5-8C12-DD85341FD4C8}"/>
          </ac:graphicFrameMkLst>
        </pc:graphicFrameChg>
        <pc:graphicFrameChg chg="del">
          <ac:chgData name="Anju Abraham" userId="98a670f334b2e16b" providerId="LiveId" clId="{383F10C8-3A5C-45A7-99E3-CCC40975B03D}" dt="2024-05-16T12:59:05.409" v="738" actId="478"/>
          <ac:graphicFrameMkLst>
            <pc:docMk/>
            <pc:sldMk cId="733373172" sldId="268"/>
            <ac:graphicFrameMk id="3" creationId="{B9B77554-D616-60DA-3C09-D1D76CA13D14}"/>
          </ac:graphicFrameMkLst>
        </pc:graphicFrameChg>
        <pc:graphicFrameChg chg="del">
          <ac:chgData name="Anju Abraham" userId="98a670f334b2e16b" providerId="LiveId" clId="{383F10C8-3A5C-45A7-99E3-CCC40975B03D}" dt="2024-05-16T12:59:06.341" v="739" actId="478"/>
          <ac:graphicFrameMkLst>
            <pc:docMk/>
            <pc:sldMk cId="733373172" sldId="268"/>
            <ac:graphicFrameMk id="4" creationId="{D2F9E0EB-DBDE-59AF-57D2-20512656D032}"/>
          </ac:graphicFrameMkLst>
        </pc:graphicFrameChg>
      </pc:sldChg>
      <pc:sldChg chg="addSp delSp add del setBg delDesignElem">
        <pc:chgData name="Anju Abraham" userId="98a670f334b2e16b" providerId="LiveId" clId="{383F10C8-3A5C-45A7-99E3-CCC40975B03D}" dt="2024-05-16T12:59:02.998" v="736"/>
        <pc:sldMkLst>
          <pc:docMk/>
          <pc:sldMk cId="3689516907" sldId="268"/>
        </pc:sldMkLst>
        <pc:spChg chg="add del">
          <ac:chgData name="Anju Abraham" userId="98a670f334b2e16b" providerId="LiveId" clId="{383F10C8-3A5C-45A7-99E3-CCC40975B03D}" dt="2024-05-16T12:59:02.998" v="736"/>
          <ac:spMkLst>
            <pc:docMk/>
            <pc:sldMk cId="3689516907" sldId="268"/>
            <ac:spMk id="11" creationId="{BACC6370-2D7E-4714-9D71-7542949D7D5D}"/>
          </ac:spMkLst>
        </pc:spChg>
        <pc:spChg chg="add del">
          <ac:chgData name="Anju Abraham" userId="98a670f334b2e16b" providerId="LiveId" clId="{383F10C8-3A5C-45A7-99E3-CCC40975B03D}" dt="2024-05-16T12:59:02.998" v="736"/>
          <ac:spMkLst>
            <pc:docMk/>
            <pc:sldMk cId="3689516907" sldId="268"/>
            <ac:spMk id="13" creationId="{F68B3F68-107C-434F-AA38-110D5EA91B85}"/>
          </ac:spMkLst>
        </pc:spChg>
        <pc:spChg chg="add del">
          <ac:chgData name="Anju Abraham" userId="98a670f334b2e16b" providerId="LiveId" clId="{383F10C8-3A5C-45A7-99E3-CCC40975B03D}" dt="2024-05-16T12:59:02.998" v="736"/>
          <ac:spMkLst>
            <pc:docMk/>
            <pc:sldMk cId="3689516907" sldId="268"/>
            <ac:spMk id="15" creationId="{AAD0DBB9-1A4B-4391-81D4-CB19F9AB918A}"/>
          </ac:spMkLst>
        </pc:spChg>
        <pc:spChg chg="add del">
          <ac:chgData name="Anju Abraham" userId="98a670f334b2e16b" providerId="LiveId" clId="{383F10C8-3A5C-45A7-99E3-CCC40975B03D}" dt="2024-05-16T12:59:02.998" v="736"/>
          <ac:spMkLst>
            <pc:docMk/>
            <pc:sldMk cId="3689516907" sldId="268"/>
            <ac:spMk id="17" creationId="{063BBA22-50EA-4C4D-BE05-F1CE4E63AA56}"/>
          </ac:spMkLst>
        </pc:spChg>
      </pc:sldChg>
      <pc:sldChg chg="addSp delSp add del setBg delDesignElem">
        <pc:chgData name="Anju Abraham" userId="98a670f334b2e16b" providerId="LiveId" clId="{383F10C8-3A5C-45A7-99E3-CCC40975B03D}" dt="2024-05-16T13:07:46.406" v="750"/>
        <pc:sldMkLst>
          <pc:docMk/>
          <pc:sldMk cId="646623394" sldId="269"/>
        </pc:sldMkLst>
        <pc:spChg chg="add del">
          <ac:chgData name="Anju Abraham" userId="98a670f334b2e16b" providerId="LiveId" clId="{383F10C8-3A5C-45A7-99E3-CCC40975B03D}" dt="2024-05-16T13:07:46.406" v="750"/>
          <ac:spMkLst>
            <pc:docMk/>
            <pc:sldMk cId="646623394" sldId="269"/>
            <ac:spMk id="11" creationId="{BACC6370-2D7E-4714-9D71-7542949D7D5D}"/>
          </ac:spMkLst>
        </pc:spChg>
        <pc:spChg chg="add del">
          <ac:chgData name="Anju Abraham" userId="98a670f334b2e16b" providerId="LiveId" clId="{383F10C8-3A5C-45A7-99E3-CCC40975B03D}" dt="2024-05-16T13:07:46.406" v="750"/>
          <ac:spMkLst>
            <pc:docMk/>
            <pc:sldMk cId="646623394" sldId="269"/>
            <ac:spMk id="13" creationId="{F68B3F68-107C-434F-AA38-110D5EA91B85}"/>
          </ac:spMkLst>
        </pc:spChg>
        <pc:spChg chg="add del">
          <ac:chgData name="Anju Abraham" userId="98a670f334b2e16b" providerId="LiveId" clId="{383F10C8-3A5C-45A7-99E3-CCC40975B03D}" dt="2024-05-16T13:07:46.406" v="750"/>
          <ac:spMkLst>
            <pc:docMk/>
            <pc:sldMk cId="646623394" sldId="269"/>
            <ac:spMk id="15" creationId="{AAD0DBB9-1A4B-4391-81D4-CB19F9AB918A}"/>
          </ac:spMkLst>
        </pc:spChg>
        <pc:spChg chg="add del">
          <ac:chgData name="Anju Abraham" userId="98a670f334b2e16b" providerId="LiveId" clId="{383F10C8-3A5C-45A7-99E3-CCC40975B03D}" dt="2024-05-16T13:07:46.406" v="750"/>
          <ac:spMkLst>
            <pc:docMk/>
            <pc:sldMk cId="646623394" sldId="269"/>
            <ac:spMk id="17" creationId="{063BBA22-50EA-4C4D-BE05-F1CE4E63AA56}"/>
          </ac:spMkLst>
        </pc:spChg>
      </pc:sldChg>
      <pc:sldChg chg="addSp delSp modSp add mod">
        <pc:chgData name="Anju Abraham" userId="98a670f334b2e16b" providerId="LiveId" clId="{383F10C8-3A5C-45A7-99E3-CCC40975B03D}" dt="2024-05-16T19:19:48.274" v="2858" actId="2165"/>
        <pc:sldMkLst>
          <pc:docMk/>
          <pc:sldMk cId="2106729432" sldId="269"/>
        </pc:sldMkLst>
        <pc:spChg chg="mod">
          <ac:chgData name="Anju Abraham" userId="98a670f334b2e16b" providerId="LiveId" clId="{383F10C8-3A5C-45A7-99E3-CCC40975B03D}" dt="2024-05-16T13:07:53.632" v="762" actId="20577"/>
          <ac:spMkLst>
            <pc:docMk/>
            <pc:sldMk cId="2106729432" sldId="269"/>
            <ac:spMk id="6" creationId="{8BF88C43-BD52-1326-4FCB-405C149EE69E}"/>
          </ac:spMkLst>
        </pc:spChg>
        <pc:graphicFrameChg chg="del">
          <ac:chgData name="Anju Abraham" userId="98a670f334b2e16b" providerId="LiveId" clId="{383F10C8-3A5C-45A7-99E3-CCC40975B03D}" dt="2024-05-16T13:07:48.365" v="752" actId="478"/>
          <ac:graphicFrameMkLst>
            <pc:docMk/>
            <pc:sldMk cId="2106729432" sldId="269"/>
            <ac:graphicFrameMk id="2" creationId="{7572C690-0F56-24B5-8C12-DD85341FD4C8}"/>
          </ac:graphicFrameMkLst>
        </pc:graphicFrameChg>
        <pc:graphicFrameChg chg="add mod modGraphic">
          <ac:chgData name="Anju Abraham" userId="98a670f334b2e16b" providerId="LiveId" clId="{383F10C8-3A5C-45A7-99E3-CCC40975B03D}" dt="2024-05-16T19:19:48.274" v="2858" actId="2165"/>
          <ac:graphicFrameMkLst>
            <pc:docMk/>
            <pc:sldMk cId="2106729432" sldId="269"/>
            <ac:graphicFrameMk id="3" creationId="{3133904F-1208-A2AE-CFE7-4CBDA030D123}"/>
          </ac:graphicFrameMkLst>
        </pc:graphicFrameChg>
      </pc:sldChg>
      <pc:sldChg chg="addSp delSp add del setBg delDesignElem">
        <pc:chgData name="Anju Abraham" userId="98a670f334b2e16b" providerId="LiveId" clId="{383F10C8-3A5C-45A7-99E3-CCC40975B03D}" dt="2024-05-16T14:02:32.236" v="903"/>
        <pc:sldMkLst>
          <pc:docMk/>
          <pc:sldMk cId="2418012516" sldId="270"/>
        </pc:sldMkLst>
        <pc:spChg chg="add del">
          <ac:chgData name="Anju Abraham" userId="98a670f334b2e16b" providerId="LiveId" clId="{383F10C8-3A5C-45A7-99E3-CCC40975B03D}" dt="2024-05-16T14:02:32.236" v="903"/>
          <ac:spMkLst>
            <pc:docMk/>
            <pc:sldMk cId="2418012516" sldId="270"/>
            <ac:spMk id="11" creationId="{BACC6370-2D7E-4714-9D71-7542949D7D5D}"/>
          </ac:spMkLst>
        </pc:spChg>
        <pc:spChg chg="add del">
          <ac:chgData name="Anju Abraham" userId="98a670f334b2e16b" providerId="LiveId" clId="{383F10C8-3A5C-45A7-99E3-CCC40975B03D}" dt="2024-05-16T14:02:32.236" v="903"/>
          <ac:spMkLst>
            <pc:docMk/>
            <pc:sldMk cId="2418012516" sldId="270"/>
            <ac:spMk id="13" creationId="{F68B3F68-107C-434F-AA38-110D5EA91B85}"/>
          </ac:spMkLst>
        </pc:spChg>
        <pc:spChg chg="add del">
          <ac:chgData name="Anju Abraham" userId="98a670f334b2e16b" providerId="LiveId" clId="{383F10C8-3A5C-45A7-99E3-CCC40975B03D}" dt="2024-05-16T14:02:32.236" v="903"/>
          <ac:spMkLst>
            <pc:docMk/>
            <pc:sldMk cId="2418012516" sldId="270"/>
            <ac:spMk id="15" creationId="{AAD0DBB9-1A4B-4391-81D4-CB19F9AB918A}"/>
          </ac:spMkLst>
        </pc:spChg>
        <pc:spChg chg="add del">
          <ac:chgData name="Anju Abraham" userId="98a670f334b2e16b" providerId="LiveId" clId="{383F10C8-3A5C-45A7-99E3-CCC40975B03D}" dt="2024-05-16T14:02:32.236" v="903"/>
          <ac:spMkLst>
            <pc:docMk/>
            <pc:sldMk cId="2418012516" sldId="270"/>
            <ac:spMk id="17" creationId="{063BBA22-50EA-4C4D-BE05-F1CE4E63AA56}"/>
          </ac:spMkLst>
        </pc:spChg>
      </pc:sldChg>
      <pc:sldChg chg="addSp delSp modSp add mod">
        <pc:chgData name="Anju Abraham" userId="98a670f334b2e16b" providerId="LiveId" clId="{383F10C8-3A5C-45A7-99E3-CCC40975B03D}" dt="2024-05-16T14:30:36.204" v="1072" actId="27918"/>
        <pc:sldMkLst>
          <pc:docMk/>
          <pc:sldMk cId="3871892096" sldId="270"/>
        </pc:sldMkLst>
        <pc:spChg chg="mod">
          <ac:chgData name="Anju Abraham" userId="98a670f334b2e16b" providerId="LiveId" clId="{383F10C8-3A5C-45A7-99E3-CCC40975B03D}" dt="2024-05-16T14:02:49.113" v="917" actId="20577"/>
          <ac:spMkLst>
            <pc:docMk/>
            <pc:sldMk cId="3871892096" sldId="270"/>
            <ac:spMk id="6" creationId="{8BF88C43-BD52-1326-4FCB-405C149EE69E}"/>
          </ac:spMkLst>
        </pc:spChg>
        <pc:graphicFrameChg chg="add mod">
          <ac:chgData name="Anju Abraham" userId="98a670f334b2e16b" providerId="LiveId" clId="{383F10C8-3A5C-45A7-99E3-CCC40975B03D}" dt="2024-05-16T14:11:29.013" v="966"/>
          <ac:graphicFrameMkLst>
            <pc:docMk/>
            <pc:sldMk cId="3871892096" sldId="270"/>
            <ac:graphicFrameMk id="2" creationId="{33BECFCE-8716-1765-6083-997A3CF69B97}"/>
          </ac:graphicFrameMkLst>
        </pc:graphicFrameChg>
        <pc:graphicFrameChg chg="del">
          <ac:chgData name="Anju Abraham" userId="98a670f334b2e16b" providerId="LiveId" clId="{383F10C8-3A5C-45A7-99E3-CCC40975B03D}" dt="2024-05-16T14:02:35.904" v="905" actId="478"/>
          <ac:graphicFrameMkLst>
            <pc:docMk/>
            <pc:sldMk cId="3871892096" sldId="270"/>
            <ac:graphicFrameMk id="3" creationId="{3133904F-1208-A2AE-CFE7-4CBDA030D123}"/>
          </ac:graphicFrameMkLst>
        </pc:graphicFrameChg>
        <pc:graphicFrameChg chg="add mod">
          <ac:chgData name="Anju Abraham" userId="98a670f334b2e16b" providerId="LiveId" clId="{383F10C8-3A5C-45A7-99E3-CCC40975B03D}" dt="2024-05-16T14:08:48.300" v="954"/>
          <ac:graphicFrameMkLst>
            <pc:docMk/>
            <pc:sldMk cId="3871892096" sldId="270"/>
            <ac:graphicFrameMk id="4" creationId="{5792E13B-8301-E736-0048-6C10E48E6A8A}"/>
          </ac:graphicFrameMkLst>
        </pc:graphicFrameChg>
      </pc:sldChg>
      <pc:sldChg chg="addSp delSp modSp add mod">
        <pc:chgData name="Anju Abraham" userId="98a670f334b2e16b" providerId="LiveId" clId="{383F10C8-3A5C-45A7-99E3-CCC40975B03D}" dt="2024-05-16T14:30:59.815" v="1075" actId="27918"/>
        <pc:sldMkLst>
          <pc:docMk/>
          <pc:sldMk cId="941491961" sldId="271"/>
        </pc:sldMkLst>
        <pc:graphicFrameChg chg="del">
          <ac:chgData name="Anju Abraham" userId="98a670f334b2e16b" providerId="LiveId" clId="{383F10C8-3A5C-45A7-99E3-CCC40975B03D}" dt="2024-05-16T14:08:58.419" v="959" actId="478"/>
          <ac:graphicFrameMkLst>
            <pc:docMk/>
            <pc:sldMk cId="941491961" sldId="271"/>
            <ac:graphicFrameMk id="2" creationId="{33BECFCE-8716-1765-6083-997A3CF69B97}"/>
          </ac:graphicFrameMkLst>
        </pc:graphicFrameChg>
        <pc:graphicFrameChg chg="add mod">
          <ac:chgData name="Anju Abraham" userId="98a670f334b2e16b" providerId="LiveId" clId="{383F10C8-3A5C-45A7-99E3-CCC40975B03D}" dt="2024-05-16T14:15:38.247" v="993"/>
          <ac:graphicFrameMkLst>
            <pc:docMk/>
            <pc:sldMk cId="941491961" sldId="271"/>
            <ac:graphicFrameMk id="3" creationId="{9E1C77B5-A9EA-B63C-4142-4E4BBC9D6E99}"/>
          </ac:graphicFrameMkLst>
        </pc:graphicFrameChg>
        <pc:graphicFrameChg chg="del">
          <ac:chgData name="Anju Abraham" userId="98a670f334b2e16b" providerId="LiveId" clId="{383F10C8-3A5C-45A7-99E3-CCC40975B03D}" dt="2024-05-16T14:08:59.245" v="960" actId="478"/>
          <ac:graphicFrameMkLst>
            <pc:docMk/>
            <pc:sldMk cId="941491961" sldId="271"/>
            <ac:graphicFrameMk id="4" creationId="{5792E13B-8301-E736-0048-6C10E48E6A8A}"/>
          </ac:graphicFrameMkLst>
        </pc:graphicFrameChg>
        <pc:graphicFrameChg chg="add mod">
          <ac:chgData name="Anju Abraham" userId="98a670f334b2e16b" providerId="LiveId" clId="{383F10C8-3A5C-45A7-99E3-CCC40975B03D}" dt="2024-05-16T14:13:07.311" v="981" actId="14100"/>
          <ac:graphicFrameMkLst>
            <pc:docMk/>
            <pc:sldMk cId="941491961" sldId="271"/>
            <ac:graphicFrameMk id="5" creationId="{85D081A6-3D5C-3815-7B57-27FDCDA9CAD1}"/>
          </ac:graphicFrameMkLst>
        </pc:graphicFrameChg>
      </pc:sldChg>
      <pc:sldChg chg="addSp delSp add del setBg delDesignElem">
        <pc:chgData name="Anju Abraham" userId="98a670f334b2e16b" providerId="LiveId" clId="{383F10C8-3A5C-45A7-99E3-CCC40975B03D}" dt="2024-05-16T14:08:56.089" v="957"/>
        <pc:sldMkLst>
          <pc:docMk/>
          <pc:sldMk cId="1751713296" sldId="271"/>
        </pc:sldMkLst>
        <pc:spChg chg="add del">
          <ac:chgData name="Anju Abraham" userId="98a670f334b2e16b" providerId="LiveId" clId="{383F10C8-3A5C-45A7-99E3-CCC40975B03D}" dt="2024-05-16T14:08:56.089" v="957"/>
          <ac:spMkLst>
            <pc:docMk/>
            <pc:sldMk cId="1751713296" sldId="271"/>
            <ac:spMk id="11" creationId="{BACC6370-2D7E-4714-9D71-7542949D7D5D}"/>
          </ac:spMkLst>
        </pc:spChg>
        <pc:spChg chg="add del">
          <ac:chgData name="Anju Abraham" userId="98a670f334b2e16b" providerId="LiveId" clId="{383F10C8-3A5C-45A7-99E3-CCC40975B03D}" dt="2024-05-16T14:08:56.089" v="957"/>
          <ac:spMkLst>
            <pc:docMk/>
            <pc:sldMk cId="1751713296" sldId="271"/>
            <ac:spMk id="13" creationId="{F68B3F68-107C-434F-AA38-110D5EA91B85}"/>
          </ac:spMkLst>
        </pc:spChg>
        <pc:spChg chg="add del">
          <ac:chgData name="Anju Abraham" userId="98a670f334b2e16b" providerId="LiveId" clId="{383F10C8-3A5C-45A7-99E3-CCC40975B03D}" dt="2024-05-16T14:08:56.089" v="957"/>
          <ac:spMkLst>
            <pc:docMk/>
            <pc:sldMk cId="1751713296" sldId="271"/>
            <ac:spMk id="15" creationId="{AAD0DBB9-1A4B-4391-81D4-CB19F9AB918A}"/>
          </ac:spMkLst>
        </pc:spChg>
        <pc:spChg chg="add del">
          <ac:chgData name="Anju Abraham" userId="98a670f334b2e16b" providerId="LiveId" clId="{383F10C8-3A5C-45A7-99E3-CCC40975B03D}" dt="2024-05-16T14:08:56.089" v="957"/>
          <ac:spMkLst>
            <pc:docMk/>
            <pc:sldMk cId="1751713296" sldId="271"/>
            <ac:spMk id="17" creationId="{063BBA22-50EA-4C4D-BE05-F1CE4E63AA56}"/>
          </ac:spMkLst>
        </pc:spChg>
      </pc:sldChg>
      <pc:sldChg chg="addSp delSp add del setBg delDesignElem">
        <pc:chgData name="Anju Abraham" userId="98a670f334b2e16b" providerId="LiveId" clId="{383F10C8-3A5C-45A7-99E3-CCC40975B03D}" dt="2024-05-16T14:13:15.583" v="984"/>
        <pc:sldMkLst>
          <pc:docMk/>
          <pc:sldMk cId="1959447872" sldId="272"/>
        </pc:sldMkLst>
        <pc:spChg chg="add del">
          <ac:chgData name="Anju Abraham" userId="98a670f334b2e16b" providerId="LiveId" clId="{383F10C8-3A5C-45A7-99E3-CCC40975B03D}" dt="2024-05-16T14:13:15.583" v="984"/>
          <ac:spMkLst>
            <pc:docMk/>
            <pc:sldMk cId="1959447872" sldId="272"/>
            <ac:spMk id="11" creationId="{BACC6370-2D7E-4714-9D71-7542949D7D5D}"/>
          </ac:spMkLst>
        </pc:spChg>
        <pc:spChg chg="add del">
          <ac:chgData name="Anju Abraham" userId="98a670f334b2e16b" providerId="LiveId" clId="{383F10C8-3A5C-45A7-99E3-CCC40975B03D}" dt="2024-05-16T14:13:15.583" v="984"/>
          <ac:spMkLst>
            <pc:docMk/>
            <pc:sldMk cId="1959447872" sldId="272"/>
            <ac:spMk id="13" creationId="{F68B3F68-107C-434F-AA38-110D5EA91B85}"/>
          </ac:spMkLst>
        </pc:spChg>
        <pc:spChg chg="add del">
          <ac:chgData name="Anju Abraham" userId="98a670f334b2e16b" providerId="LiveId" clId="{383F10C8-3A5C-45A7-99E3-CCC40975B03D}" dt="2024-05-16T14:13:15.583" v="984"/>
          <ac:spMkLst>
            <pc:docMk/>
            <pc:sldMk cId="1959447872" sldId="272"/>
            <ac:spMk id="15" creationId="{AAD0DBB9-1A4B-4391-81D4-CB19F9AB918A}"/>
          </ac:spMkLst>
        </pc:spChg>
        <pc:spChg chg="add del">
          <ac:chgData name="Anju Abraham" userId="98a670f334b2e16b" providerId="LiveId" clId="{383F10C8-3A5C-45A7-99E3-CCC40975B03D}" dt="2024-05-16T14:13:15.583" v="984"/>
          <ac:spMkLst>
            <pc:docMk/>
            <pc:sldMk cId="1959447872" sldId="272"/>
            <ac:spMk id="17" creationId="{063BBA22-50EA-4C4D-BE05-F1CE4E63AA56}"/>
          </ac:spMkLst>
        </pc:spChg>
      </pc:sldChg>
      <pc:sldChg chg="addSp delSp modSp add mod">
        <pc:chgData name="Anju Abraham" userId="98a670f334b2e16b" providerId="LiveId" clId="{383F10C8-3A5C-45A7-99E3-CCC40975B03D}" dt="2024-05-16T19:05:36.338" v="2415" actId="14100"/>
        <pc:sldMkLst>
          <pc:docMk/>
          <pc:sldMk cId="2713638061" sldId="272"/>
        </pc:sldMkLst>
        <pc:graphicFrameChg chg="add mod">
          <ac:chgData name="Anju Abraham" userId="98a670f334b2e16b" providerId="LiveId" clId="{383F10C8-3A5C-45A7-99E3-CCC40975B03D}" dt="2024-05-16T19:05:36.338" v="2415" actId="14100"/>
          <ac:graphicFrameMkLst>
            <pc:docMk/>
            <pc:sldMk cId="2713638061" sldId="272"/>
            <ac:graphicFrameMk id="2" creationId="{13045DC5-ABED-1A9C-AFF3-6AE319ED05E4}"/>
          </ac:graphicFrameMkLst>
        </pc:graphicFrameChg>
        <pc:graphicFrameChg chg="del">
          <ac:chgData name="Anju Abraham" userId="98a670f334b2e16b" providerId="LiveId" clId="{383F10C8-3A5C-45A7-99E3-CCC40975B03D}" dt="2024-05-16T14:13:17.875" v="986" actId="478"/>
          <ac:graphicFrameMkLst>
            <pc:docMk/>
            <pc:sldMk cId="2713638061" sldId="272"/>
            <ac:graphicFrameMk id="3" creationId="{9E1C77B5-A9EA-B63C-4142-4E4BBC9D6E99}"/>
          </ac:graphicFrameMkLst>
        </pc:graphicFrameChg>
        <pc:graphicFrameChg chg="add mod">
          <ac:chgData name="Anju Abraham" userId="98a670f334b2e16b" providerId="LiveId" clId="{383F10C8-3A5C-45A7-99E3-CCC40975B03D}" dt="2024-05-16T14:17:26.091" v="1007" actId="14100"/>
          <ac:graphicFrameMkLst>
            <pc:docMk/>
            <pc:sldMk cId="2713638061" sldId="272"/>
            <ac:graphicFrameMk id="4" creationId="{D4B11D2D-40E9-E531-3D6B-6BEF2D31E621}"/>
          </ac:graphicFrameMkLst>
        </pc:graphicFrameChg>
        <pc:graphicFrameChg chg="del">
          <ac:chgData name="Anju Abraham" userId="98a670f334b2e16b" providerId="LiveId" clId="{383F10C8-3A5C-45A7-99E3-CCC40975B03D}" dt="2024-05-16T14:13:18.740" v="987" actId="478"/>
          <ac:graphicFrameMkLst>
            <pc:docMk/>
            <pc:sldMk cId="2713638061" sldId="272"/>
            <ac:graphicFrameMk id="5" creationId="{85D081A6-3D5C-3815-7B57-27FDCDA9CAD1}"/>
          </ac:graphicFrameMkLst>
        </pc:graphicFrameChg>
      </pc:sldChg>
      <pc:sldChg chg="addSp delSp add del setBg delDesignElem">
        <pc:chgData name="Anju Abraham" userId="98a670f334b2e16b" providerId="LiveId" clId="{383F10C8-3A5C-45A7-99E3-CCC40975B03D}" dt="2024-05-16T14:19:12.824" v="1012"/>
        <pc:sldMkLst>
          <pc:docMk/>
          <pc:sldMk cId="3504838007" sldId="273"/>
        </pc:sldMkLst>
        <pc:spChg chg="add del">
          <ac:chgData name="Anju Abraham" userId="98a670f334b2e16b" providerId="LiveId" clId="{383F10C8-3A5C-45A7-99E3-CCC40975B03D}" dt="2024-05-16T14:19:12.824" v="1012"/>
          <ac:spMkLst>
            <pc:docMk/>
            <pc:sldMk cId="3504838007" sldId="273"/>
            <ac:spMk id="11" creationId="{BACC6370-2D7E-4714-9D71-7542949D7D5D}"/>
          </ac:spMkLst>
        </pc:spChg>
        <pc:spChg chg="add del">
          <ac:chgData name="Anju Abraham" userId="98a670f334b2e16b" providerId="LiveId" clId="{383F10C8-3A5C-45A7-99E3-CCC40975B03D}" dt="2024-05-16T14:19:12.824" v="1012"/>
          <ac:spMkLst>
            <pc:docMk/>
            <pc:sldMk cId="3504838007" sldId="273"/>
            <ac:spMk id="13" creationId="{F68B3F68-107C-434F-AA38-110D5EA91B85}"/>
          </ac:spMkLst>
        </pc:spChg>
        <pc:spChg chg="add del">
          <ac:chgData name="Anju Abraham" userId="98a670f334b2e16b" providerId="LiveId" clId="{383F10C8-3A5C-45A7-99E3-CCC40975B03D}" dt="2024-05-16T14:19:12.824" v="1012"/>
          <ac:spMkLst>
            <pc:docMk/>
            <pc:sldMk cId="3504838007" sldId="273"/>
            <ac:spMk id="15" creationId="{AAD0DBB9-1A4B-4391-81D4-CB19F9AB918A}"/>
          </ac:spMkLst>
        </pc:spChg>
        <pc:spChg chg="add del">
          <ac:chgData name="Anju Abraham" userId="98a670f334b2e16b" providerId="LiveId" clId="{383F10C8-3A5C-45A7-99E3-CCC40975B03D}" dt="2024-05-16T14:19:12.824" v="1012"/>
          <ac:spMkLst>
            <pc:docMk/>
            <pc:sldMk cId="3504838007" sldId="273"/>
            <ac:spMk id="17" creationId="{063BBA22-50EA-4C4D-BE05-F1CE4E63AA56}"/>
          </ac:spMkLst>
        </pc:spChg>
      </pc:sldChg>
      <pc:sldChg chg="addSp delSp modSp add mod">
        <pc:chgData name="Anju Abraham" userId="98a670f334b2e16b" providerId="LiveId" clId="{383F10C8-3A5C-45A7-99E3-CCC40975B03D}" dt="2024-05-16T14:28:53.650" v="1059"/>
        <pc:sldMkLst>
          <pc:docMk/>
          <pc:sldMk cId="4137789537" sldId="273"/>
        </pc:sldMkLst>
        <pc:graphicFrameChg chg="del">
          <ac:chgData name="Anju Abraham" userId="98a670f334b2e16b" providerId="LiveId" clId="{383F10C8-3A5C-45A7-99E3-CCC40975B03D}" dt="2024-05-16T14:19:16.607" v="1015" actId="478"/>
          <ac:graphicFrameMkLst>
            <pc:docMk/>
            <pc:sldMk cId="4137789537" sldId="273"/>
            <ac:graphicFrameMk id="2" creationId="{13045DC5-ABED-1A9C-AFF3-6AE319ED05E4}"/>
          </ac:graphicFrameMkLst>
        </pc:graphicFrameChg>
        <pc:graphicFrameChg chg="add mod">
          <ac:chgData name="Anju Abraham" userId="98a670f334b2e16b" providerId="LiveId" clId="{383F10C8-3A5C-45A7-99E3-CCC40975B03D}" dt="2024-05-16T14:28:53.650" v="1059"/>
          <ac:graphicFrameMkLst>
            <pc:docMk/>
            <pc:sldMk cId="4137789537" sldId="273"/>
            <ac:graphicFrameMk id="3" creationId="{9C01074B-FDFD-E82C-596F-999F4075767E}"/>
          </ac:graphicFrameMkLst>
        </pc:graphicFrameChg>
        <pc:graphicFrameChg chg="del">
          <ac:chgData name="Anju Abraham" userId="98a670f334b2e16b" providerId="LiveId" clId="{383F10C8-3A5C-45A7-99E3-CCC40975B03D}" dt="2024-05-16T14:19:16.048" v="1014" actId="478"/>
          <ac:graphicFrameMkLst>
            <pc:docMk/>
            <pc:sldMk cId="4137789537" sldId="273"/>
            <ac:graphicFrameMk id="4" creationId="{D4B11D2D-40E9-E531-3D6B-6BEF2D31E621}"/>
          </ac:graphicFrameMkLst>
        </pc:graphicFrameChg>
        <pc:graphicFrameChg chg="add mod">
          <ac:chgData name="Anju Abraham" userId="98a670f334b2e16b" providerId="LiveId" clId="{383F10C8-3A5C-45A7-99E3-CCC40975B03D}" dt="2024-05-16T14:22:47.747" v="1038" actId="14100"/>
          <ac:graphicFrameMkLst>
            <pc:docMk/>
            <pc:sldMk cId="4137789537" sldId="273"/>
            <ac:graphicFrameMk id="5" creationId="{0F980317-EE92-F01F-D654-D02DF1A55427}"/>
          </ac:graphicFrameMkLst>
        </pc:graphicFrameChg>
      </pc:sldChg>
      <pc:sldChg chg="addSp delSp add del setBg delDesignElem">
        <pc:chgData name="Anju Abraham" userId="98a670f334b2e16b" providerId="LiveId" clId="{383F10C8-3A5C-45A7-99E3-CCC40975B03D}" dt="2024-05-16T14:23:30.800" v="1047"/>
        <pc:sldMkLst>
          <pc:docMk/>
          <pc:sldMk cId="1412360706" sldId="274"/>
        </pc:sldMkLst>
        <pc:spChg chg="add del">
          <ac:chgData name="Anju Abraham" userId="98a670f334b2e16b" providerId="LiveId" clId="{383F10C8-3A5C-45A7-99E3-CCC40975B03D}" dt="2024-05-16T14:23:30.800" v="1047"/>
          <ac:spMkLst>
            <pc:docMk/>
            <pc:sldMk cId="1412360706" sldId="274"/>
            <ac:spMk id="11" creationId="{BACC6370-2D7E-4714-9D71-7542949D7D5D}"/>
          </ac:spMkLst>
        </pc:spChg>
        <pc:spChg chg="add del">
          <ac:chgData name="Anju Abraham" userId="98a670f334b2e16b" providerId="LiveId" clId="{383F10C8-3A5C-45A7-99E3-CCC40975B03D}" dt="2024-05-16T14:23:30.800" v="1047"/>
          <ac:spMkLst>
            <pc:docMk/>
            <pc:sldMk cId="1412360706" sldId="274"/>
            <ac:spMk id="13" creationId="{F68B3F68-107C-434F-AA38-110D5EA91B85}"/>
          </ac:spMkLst>
        </pc:spChg>
        <pc:spChg chg="add del">
          <ac:chgData name="Anju Abraham" userId="98a670f334b2e16b" providerId="LiveId" clId="{383F10C8-3A5C-45A7-99E3-CCC40975B03D}" dt="2024-05-16T14:23:30.800" v="1047"/>
          <ac:spMkLst>
            <pc:docMk/>
            <pc:sldMk cId="1412360706" sldId="274"/>
            <ac:spMk id="15" creationId="{AAD0DBB9-1A4B-4391-81D4-CB19F9AB918A}"/>
          </ac:spMkLst>
        </pc:spChg>
        <pc:spChg chg="add del">
          <ac:chgData name="Anju Abraham" userId="98a670f334b2e16b" providerId="LiveId" clId="{383F10C8-3A5C-45A7-99E3-CCC40975B03D}" dt="2024-05-16T14:23:30.800" v="1047"/>
          <ac:spMkLst>
            <pc:docMk/>
            <pc:sldMk cId="1412360706" sldId="274"/>
            <ac:spMk id="17" creationId="{063BBA22-50EA-4C4D-BE05-F1CE4E63AA56}"/>
          </ac:spMkLst>
        </pc:spChg>
      </pc:sldChg>
      <pc:sldChg chg="addSp delSp modSp add mod">
        <pc:chgData name="Anju Abraham" userId="98a670f334b2e16b" providerId="LiveId" clId="{383F10C8-3A5C-45A7-99E3-CCC40975B03D}" dt="2024-05-16T14:29:34.597" v="1070" actId="255"/>
        <pc:sldMkLst>
          <pc:docMk/>
          <pc:sldMk cId="2682733894" sldId="274"/>
        </pc:sldMkLst>
        <pc:graphicFrameChg chg="add mod">
          <ac:chgData name="Anju Abraham" userId="98a670f334b2e16b" providerId="LiveId" clId="{383F10C8-3A5C-45A7-99E3-CCC40975B03D}" dt="2024-05-16T14:29:34.597" v="1070" actId="255"/>
          <ac:graphicFrameMkLst>
            <pc:docMk/>
            <pc:sldMk cId="2682733894" sldId="274"/>
            <ac:graphicFrameMk id="2" creationId="{15DD0406-5C11-B43E-3166-2C466EDB7CC7}"/>
          </ac:graphicFrameMkLst>
        </pc:graphicFrameChg>
        <pc:graphicFrameChg chg="del">
          <ac:chgData name="Anju Abraham" userId="98a670f334b2e16b" providerId="LiveId" clId="{383F10C8-3A5C-45A7-99E3-CCC40975B03D}" dt="2024-05-16T14:23:33.268" v="1049" actId="478"/>
          <ac:graphicFrameMkLst>
            <pc:docMk/>
            <pc:sldMk cId="2682733894" sldId="274"/>
            <ac:graphicFrameMk id="3" creationId="{9C01074B-FDFD-E82C-596F-999F4075767E}"/>
          </ac:graphicFrameMkLst>
        </pc:graphicFrameChg>
        <pc:graphicFrameChg chg="del">
          <ac:chgData name="Anju Abraham" userId="98a670f334b2e16b" providerId="LiveId" clId="{383F10C8-3A5C-45A7-99E3-CCC40975B03D}" dt="2024-05-16T14:23:34.078" v="1050" actId="478"/>
          <ac:graphicFrameMkLst>
            <pc:docMk/>
            <pc:sldMk cId="2682733894" sldId="274"/>
            <ac:graphicFrameMk id="5" creationId="{0F980317-EE92-F01F-D654-D02DF1A55427}"/>
          </ac:graphicFrameMkLst>
        </pc:graphicFrameChg>
      </pc:sldChg>
      <pc:sldChg chg="addSp delSp add del setBg delDesignElem">
        <pc:chgData name="Anju Abraham" userId="98a670f334b2e16b" providerId="LiveId" clId="{383F10C8-3A5C-45A7-99E3-CCC40975B03D}" dt="2024-05-16T14:31:01.945" v="1079"/>
        <pc:sldMkLst>
          <pc:docMk/>
          <pc:sldMk cId="67153705" sldId="275"/>
        </pc:sldMkLst>
        <pc:spChg chg="add del">
          <ac:chgData name="Anju Abraham" userId="98a670f334b2e16b" providerId="LiveId" clId="{383F10C8-3A5C-45A7-99E3-CCC40975B03D}" dt="2024-05-16T14:31:01.945" v="1079"/>
          <ac:spMkLst>
            <pc:docMk/>
            <pc:sldMk cId="67153705" sldId="275"/>
            <ac:spMk id="11" creationId="{BACC6370-2D7E-4714-9D71-7542949D7D5D}"/>
          </ac:spMkLst>
        </pc:spChg>
        <pc:spChg chg="add del">
          <ac:chgData name="Anju Abraham" userId="98a670f334b2e16b" providerId="LiveId" clId="{383F10C8-3A5C-45A7-99E3-CCC40975B03D}" dt="2024-05-16T14:31:01.945" v="1079"/>
          <ac:spMkLst>
            <pc:docMk/>
            <pc:sldMk cId="67153705" sldId="275"/>
            <ac:spMk id="13" creationId="{F68B3F68-107C-434F-AA38-110D5EA91B85}"/>
          </ac:spMkLst>
        </pc:spChg>
        <pc:spChg chg="add del">
          <ac:chgData name="Anju Abraham" userId="98a670f334b2e16b" providerId="LiveId" clId="{383F10C8-3A5C-45A7-99E3-CCC40975B03D}" dt="2024-05-16T14:31:01.945" v="1079"/>
          <ac:spMkLst>
            <pc:docMk/>
            <pc:sldMk cId="67153705" sldId="275"/>
            <ac:spMk id="15" creationId="{AAD0DBB9-1A4B-4391-81D4-CB19F9AB918A}"/>
          </ac:spMkLst>
        </pc:spChg>
        <pc:spChg chg="add del">
          <ac:chgData name="Anju Abraham" userId="98a670f334b2e16b" providerId="LiveId" clId="{383F10C8-3A5C-45A7-99E3-CCC40975B03D}" dt="2024-05-16T14:31:01.945" v="1079"/>
          <ac:spMkLst>
            <pc:docMk/>
            <pc:sldMk cId="67153705" sldId="275"/>
            <ac:spMk id="17" creationId="{063BBA22-50EA-4C4D-BE05-F1CE4E63AA56}"/>
          </ac:spMkLst>
        </pc:spChg>
      </pc:sldChg>
      <pc:sldChg chg="addSp delSp modSp add mod ord">
        <pc:chgData name="Anju Abraham" userId="98a670f334b2e16b" providerId="LiveId" clId="{383F10C8-3A5C-45A7-99E3-CCC40975B03D}" dt="2024-05-16T19:21:17.585" v="2868" actId="122"/>
        <pc:sldMkLst>
          <pc:docMk/>
          <pc:sldMk cId="1960706028" sldId="275"/>
        </pc:sldMkLst>
        <pc:spChg chg="mod">
          <ac:chgData name="Anju Abraham" userId="98a670f334b2e16b" providerId="LiveId" clId="{383F10C8-3A5C-45A7-99E3-CCC40975B03D}" dt="2024-05-16T14:31:19.809" v="1094" actId="20577"/>
          <ac:spMkLst>
            <pc:docMk/>
            <pc:sldMk cId="1960706028" sldId="275"/>
            <ac:spMk id="6" creationId="{8BF88C43-BD52-1326-4FCB-405C149EE69E}"/>
          </ac:spMkLst>
        </pc:spChg>
        <pc:graphicFrameChg chg="del">
          <ac:chgData name="Anju Abraham" userId="98a670f334b2e16b" providerId="LiveId" clId="{383F10C8-3A5C-45A7-99E3-CCC40975B03D}" dt="2024-05-16T14:31:04.435" v="1081" actId="478"/>
          <ac:graphicFrameMkLst>
            <pc:docMk/>
            <pc:sldMk cId="1960706028" sldId="275"/>
            <ac:graphicFrameMk id="2" creationId="{15DD0406-5C11-B43E-3166-2C466EDB7CC7}"/>
          </ac:graphicFrameMkLst>
        </pc:graphicFrameChg>
        <pc:graphicFrameChg chg="add mod modGraphic">
          <ac:chgData name="Anju Abraham" userId="98a670f334b2e16b" providerId="LiveId" clId="{383F10C8-3A5C-45A7-99E3-CCC40975B03D}" dt="2024-05-16T19:21:17.585" v="2868" actId="122"/>
          <ac:graphicFrameMkLst>
            <pc:docMk/>
            <pc:sldMk cId="1960706028" sldId="275"/>
            <ac:graphicFrameMk id="3" creationId="{81B8119B-271A-7625-6010-EE058D97199F}"/>
          </ac:graphicFrameMkLst>
        </pc:graphicFrameChg>
      </pc:sldChg>
      <pc:sldChg chg="add mod">
        <pc:chgData name="Anju Abraham" userId="98a670f334b2e16b" providerId="LiveId" clId="{383F10C8-3A5C-45A7-99E3-CCC40975B03D}" dt="2024-05-16T19:06:40.740" v="2416" actId="27918"/>
        <pc:sldMkLst>
          <pc:docMk/>
          <pc:sldMk cId="1226010053" sldId="276"/>
        </pc:sldMkLst>
      </pc:sldChg>
      <pc:sldChg chg="addSp delSp add del setBg delDesignElem">
        <pc:chgData name="Anju Abraham" userId="98a670f334b2e16b" providerId="LiveId" clId="{383F10C8-3A5C-45A7-99E3-CCC40975B03D}" dt="2024-05-16T18:40:00.526" v="1439"/>
        <pc:sldMkLst>
          <pc:docMk/>
          <pc:sldMk cId="3513726748" sldId="276"/>
        </pc:sldMkLst>
        <pc:spChg chg="add del">
          <ac:chgData name="Anju Abraham" userId="98a670f334b2e16b" providerId="LiveId" clId="{383F10C8-3A5C-45A7-99E3-CCC40975B03D}" dt="2024-05-16T18:40:00.526" v="1439"/>
          <ac:spMkLst>
            <pc:docMk/>
            <pc:sldMk cId="3513726748" sldId="276"/>
            <ac:spMk id="11" creationId="{BACC6370-2D7E-4714-9D71-7542949D7D5D}"/>
          </ac:spMkLst>
        </pc:spChg>
        <pc:spChg chg="add del">
          <ac:chgData name="Anju Abraham" userId="98a670f334b2e16b" providerId="LiveId" clId="{383F10C8-3A5C-45A7-99E3-CCC40975B03D}" dt="2024-05-16T18:40:00.526" v="1439"/>
          <ac:spMkLst>
            <pc:docMk/>
            <pc:sldMk cId="3513726748" sldId="276"/>
            <ac:spMk id="13" creationId="{F68B3F68-107C-434F-AA38-110D5EA91B85}"/>
          </ac:spMkLst>
        </pc:spChg>
        <pc:spChg chg="add del">
          <ac:chgData name="Anju Abraham" userId="98a670f334b2e16b" providerId="LiveId" clId="{383F10C8-3A5C-45A7-99E3-CCC40975B03D}" dt="2024-05-16T18:40:00.526" v="1439"/>
          <ac:spMkLst>
            <pc:docMk/>
            <pc:sldMk cId="3513726748" sldId="276"/>
            <ac:spMk id="15" creationId="{AAD0DBB9-1A4B-4391-81D4-CB19F9AB918A}"/>
          </ac:spMkLst>
        </pc:spChg>
        <pc:spChg chg="add del">
          <ac:chgData name="Anju Abraham" userId="98a670f334b2e16b" providerId="LiveId" clId="{383F10C8-3A5C-45A7-99E3-CCC40975B03D}" dt="2024-05-16T18:40:00.526" v="1439"/>
          <ac:spMkLst>
            <pc:docMk/>
            <pc:sldMk cId="3513726748" sldId="276"/>
            <ac:spMk id="17" creationId="{063BBA22-50EA-4C4D-BE05-F1CE4E63AA56}"/>
          </ac:spMkLst>
        </pc:spChg>
      </pc:sldChg>
      <pc:sldChg chg="addSp delSp modSp add mod ord">
        <pc:chgData name="Anju Abraham" userId="98a670f334b2e16b" providerId="LiveId" clId="{383F10C8-3A5C-45A7-99E3-CCC40975B03D}" dt="2024-05-16T19:28:55.337" v="2941" actId="255"/>
        <pc:sldMkLst>
          <pc:docMk/>
          <pc:sldMk cId="1631335234" sldId="277"/>
        </pc:sldMkLst>
        <pc:spChg chg="add del mod">
          <ac:chgData name="Anju Abraham" userId="98a670f334b2e16b" providerId="LiveId" clId="{383F10C8-3A5C-45A7-99E3-CCC40975B03D}" dt="2024-05-16T19:25:25.250" v="2928" actId="26606"/>
          <ac:spMkLst>
            <pc:docMk/>
            <pc:sldMk cId="1631335234" sldId="277"/>
            <ac:spMk id="2" creationId="{5DC3242D-0016-0892-DEB2-61EB36ED19FE}"/>
          </ac:spMkLst>
        </pc:spChg>
        <pc:spChg chg="mod">
          <ac:chgData name="Anju Abraham" userId="98a670f334b2e16b" providerId="LiveId" clId="{383F10C8-3A5C-45A7-99E3-CCC40975B03D}" dt="2024-05-16T19:26:00.020" v="2929" actId="26606"/>
          <ac:spMkLst>
            <pc:docMk/>
            <pc:sldMk cId="1631335234" sldId="277"/>
            <ac:spMk id="6" creationId="{8BF88C43-BD52-1326-4FCB-405C149EE69E}"/>
          </ac:spMkLst>
        </pc:spChg>
        <pc:spChg chg="del">
          <ac:chgData name="Anju Abraham" userId="98a670f334b2e16b" providerId="LiveId" clId="{383F10C8-3A5C-45A7-99E3-CCC40975B03D}" dt="2024-05-16T19:25:25.250" v="2928" actId="26606"/>
          <ac:spMkLst>
            <pc:docMk/>
            <pc:sldMk cId="1631335234" sldId="277"/>
            <ac:spMk id="11" creationId="{BACC6370-2D7E-4714-9D71-7542949D7D5D}"/>
          </ac:spMkLst>
        </pc:spChg>
        <pc:spChg chg="del">
          <ac:chgData name="Anju Abraham" userId="98a670f334b2e16b" providerId="LiveId" clId="{383F10C8-3A5C-45A7-99E3-CCC40975B03D}" dt="2024-05-16T19:25:25.250" v="2928" actId="26606"/>
          <ac:spMkLst>
            <pc:docMk/>
            <pc:sldMk cId="1631335234" sldId="277"/>
            <ac:spMk id="13" creationId="{F68B3F68-107C-434F-AA38-110D5EA91B85}"/>
          </ac:spMkLst>
        </pc:spChg>
        <pc:spChg chg="del">
          <ac:chgData name="Anju Abraham" userId="98a670f334b2e16b" providerId="LiveId" clId="{383F10C8-3A5C-45A7-99E3-CCC40975B03D}" dt="2024-05-16T19:25:25.250" v="2928" actId="26606"/>
          <ac:spMkLst>
            <pc:docMk/>
            <pc:sldMk cId="1631335234" sldId="277"/>
            <ac:spMk id="15" creationId="{AAD0DBB9-1A4B-4391-81D4-CB19F9AB918A}"/>
          </ac:spMkLst>
        </pc:spChg>
        <pc:spChg chg="del">
          <ac:chgData name="Anju Abraham" userId="98a670f334b2e16b" providerId="LiveId" clId="{383F10C8-3A5C-45A7-99E3-CCC40975B03D}" dt="2024-05-16T19:25:25.250" v="2928" actId="26606"/>
          <ac:spMkLst>
            <pc:docMk/>
            <pc:sldMk cId="1631335234" sldId="277"/>
            <ac:spMk id="17" creationId="{063BBA22-50EA-4C4D-BE05-F1CE4E63AA56}"/>
          </ac:spMkLst>
        </pc:spChg>
        <pc:spChg chg="add del">
          <ac:chgData name="Anju Abraham" userId="98a670f334b2e16b" providerId="LiveId" clId="{383F10C8-3A5C-45A7-99E3-CCC40975B03D}" dt="2024-05-16T19:26:00.020" v="2929" actId="26606"/>
          <ac:spMkLst>
            <pc:docMk/>
            <pc:sldMk cId="1631335234" sldId="277"/>
            <ac:spMk id="23" creationId="{E8A8EAB8-D2FF-444D-B34B-7D32F106AD0E}"/>
          </ac:spMkLst>
        </pc:spChg>
        <pc:spChg chg="add del">
          <ac:chgData name="Anju Abraham" userId="98a670f334b2e16b" providerId="LiveId" clId="{383F10C8-3A5C-45A7-99E3-CCC40975B03D}" dt="2024-05-16T19:28:21.800" v="2936" actId="26606"/>
          <ac:spMkLst>
            <pc:docMk/>
            <pc:sldMk cId="1631335234" sldId="277"/>
            <ac:spMk id="32" creationId="{BACC6370-2D7E-4714-9D71-7542949D7D5D}"/>
          </ac:spMkLst>
        </pc:spChg>
        <pc:spChg chg="add del">
          <ac:chgData name="Anju Abraham" userId="98a670f334b2e16b" providerId="LiveId" clId="{383F10C8-3A5C-45A7-99E3-CCC40975B03D}" dt="2024-05-16T19:28:21.800" v="2936" actId="26606"/>
          <ac:spMkLst>
            <pc:docMk/>
            <pc:sldMk cId="1631335234" sldId="277"/>
            <ac:spMk id="34" creationId="{F68B3F68-107C-434F-AA38-110D5EA91B85}"/>
          </ac:spMkLst>
        </pc:spChg>
        <pc:spChg chg="add del">
          <ac:chgData name="Anju Abraham" userId="98a670f334b2e16b" providerId="LiveId" clId="{383F10C8-3A5C-45A7-99E3-CCC40975B03D}" dt="2024-05-16T19:28:21.800" v="2936" actId="26606"/>
          <ac:spMkLst>
            <pc:docMk/>
            <pc:sldMk cId="1631335234" sldId="277"/>
            <ac:spMk id="36" creationId="{AAD0DBB9-1A4B-4391-81D4-CB19F9AB918A}"/>
          </ac:spMkLst>
        </pc:spChg>
        <pc:spChg chg="add del">
          <ac:chgData name="Anju Abraham" userId="98a670f334b2e16b" providerId="LiveId" clId="{383F10C8-3A5C-45A7-99E3-CCC40975B03D}" dt="2024-05-16T19:28:21.800" v="2936" actId="26606"/>
          <ac:spMkLst>
            <pc:docMk/>
            <pc:sldMk cId="1631335234" sldId="277"/>
            <ac:spMk id="38" creationId="{063BBA22-50EA-4C4D-BE05-F1CE4E63AA56}"/>
          </ac:spMkLst>
        </pc:spChg>
        <pc:spChg chg="add">
          <ac:chgData name="Anju Abraham" userId="98a670f334b2e16b" providerId="LiveId" clId="{383F10C8-3A5C-45A7-99E3-CCC40975B03D}" dt="2024-05-16T19:28:21.800" v="2936" actId="26606"/>
          <ac:spMkLst>
            <pc:docMk/>
            <pc:sldMk cId="1631335234" sldId="277"/>
            <ac:spMk id="43" creationId="{BACC6370-2D7E-4714-9D71-7542949D7D5D}"/>
          </ac:spMkLst>
        </pc:spChg>
        <pc:spChg chg="add">
          <ac:chgData name="Anju Abraham" userId="98a670f334b2e16b" providerId="LiveId" clId="{383F10C8-3A5C-45A7-99E3-CCC40975B03D}" dt="2024-05-16T19:28:21.800" v="2936" actId="26606"/>
          <ac:spMkLst>
            <pc:docMk/>
            <pc:sldMk cId="1631335234" sldId="277"/>
            <ac:spMk id="45" creationId="{F68B3F68-107C-434F-AA38-110D5EA91B85}"/>
          </ac:spMkLst>
        </pc:spChg>
        <pc:spChg chg="add">
          <ac:chgData name="Anju Abraham" userId="98a670f334b2e16b" providerId="LiveId" clId="{383F10C8-3A5C-45A7-99E3-CCC40975B03D}" dt="2024-05-16T19:28:21.800" v="2936" actId="26606"/>
          <ac:spMkLst>
            <pc:docMk/>
            <pc:sldMk cId="1631335234" sldId="277"/>
            <ac:spMk id="47" creationId="{AAD0DBB9-1A4B-4391-81D4-CB19F9AB918A}"/>
          </ac:spMkLst>
        </pc:spChg>
        <pc:spChg chg="add">
          <ac:chgData name="Anju Abraham" userId="98a670f334b2e16b" providerId="LiveId" clId="{383F10C8-3A5C-45A7-99E3-CCC40975B03D}" dt="2024-05-16T19:28:21.800" v="2936" actId="26606"/>
          <ac:spMkLst>
            <pc:docMk/>
            <pc:sldMk cId="1631335234" sldId="277"/>
            <ac:spMk id="49" creationId="{063BBA22-50EA-4C4D-BE05-F1CE4E63AA56}"/>
          </ac:spMkLst>
        </pc:spChg>
        <pc:graphicFrameChg chg="del">
          <ac:chgData name="Anju Abraham" userId="98a670f334b2e16b" providerId="LiveId" clId="{383F10C8-3A5C-45A7-99E3-CCC40975B03D}" dt="2024-05-16T18:47:46.950" v="1609" actId="478"/>
          <ac:graphicFrameMkLst>
            <pc:docMk/>
            <pc:sldMk cId="1631335234" sldId="277"/>
            <ac:graphicFrameMk id="3" creationId="{81B8119B-271A-7625-6010-EE058D97199F}"/>
          </ac:graphicFrameMkLst>
        </pc:graphicFrameChg>
        <pc:graphicFrameChg chg="add mod modGraphic">
          <ac:chgData name="Anju Abraham" userId="98a670f334b2e16b" providerId="LiveId" clId="{383F10C8-3A5C-45A7-99E3-CCC40975B03D}" dt="2024-05-16T19:28:55.337" v="2941" actId="255"/>
          <ac:graphicFrameMkLst>
            <pc:docMk/>
            <pc:sldMk cId="1631335234" sldId="277"/>
            <ac:graphicFrameMk id="19" creationId="{FBCE4BC1-1AA6-FCEB-E793-FDD20B2DB84E}"/>
          </ac:graphicFrameMkLst>
        </pc:graphicFrameChg>
        <pc:cxnChg chg="add del">
          <ac:chgData name="Anju Abraham" userId="98a670f334b2e16b" providerId="LiveId" clId="{383F10C8-3A5C-45A7-99E3-CCC40975B03D}" dt="2024-05-16T19:26:00.020" v="2929" actId="26606"/>
          <ac:cxnSpMkLst>
            <pc:docMk/>
            <pc:sldMk cId="1631335234" sldId="277"/>
            <ac:cxnSpMk id="25" creationId="{067633D1-6EE6-4118-B9F0-B363477BEE7A}"/>
          </ac:cxnSpMkLst>
        </pc:cxnChg>
        <pc:cxnChg chg="add del">
          <ac:chgData name="Anju Abraham" userId="98a670f334b2e16b" providerId="LiveId" clId="{383F10C8-3A5C-45A7-99E3-CCC40975B03D}" dt="2024-05-16T19:26:00.020" v="2929" actId="26606"/>
          <ac:cxnSpMkLst>
            <pc:docMk/>
            <pc:sldMk cId="1631335234" sldId="277"/>
            <ac:cxnSpMk id="27" creationId="{4AD7FFC6-42A9-49CB-B5E9-B3F6B038331B}"/>
          </ac:cxnSpMkLst>
        </pc:cxnChg>
      </pc:sldChg>
      <pc:sldChg chg="addSp delSp add del setBg delDesignElem">
        <pc:chgData name="Anju Abraham" userId="98a670f334b2e16b" providerId="LiveId" clId="{383F10C8-3A5C-45A7-99E3-CCC40975B03D}" dt="2024-05-16T18:47:43.580" v="1607"/>
        <pc:sldMkLst>
          <pc:docMk/>
          <pc:sldMk cId="1791537270" sldId="277"/>
        </pc:sldMkLst>
        <pc:spChg chg="add del">
          <ac:chgData name="Anju Abraham" userId="98a670f334b2e16b" providerId="LiveId" clId="{383F10C8-3A5C-45A7-99E3-CCC40975B03D}" dt="2024-05-16T18:47:43.580" v="1607"/>
          <ac:spMkLst>
            <pc:docMk/>
            <pc:sldMk cId="1791537270" sldId="277"/>
            <ac:spMk id="11" creationId="{BACC6370-2D7E-4714-9D71-7542949D7D5D}"/>
          </ac:spMkLst>
        </pc:spChg>
        <pc:spChg chg="add del">
          <ac:chgData name="Anju Abraham" userId="98a670f334b2e16b" providerId="LiveId" clId="{383F10C8-3A5C-45A7-99E3-CCC40975B03D}" dt="2024-05-16T18:47:43.580" v="1607"/>
          <ac:spMkLst>
            <pc:docMk/>
            <pc:sldMk cId="1791537270" sldId="277"/>
            <ac:spMk id="13" creationId="{F68B3F68-107C-434F-AA38-110D5EA91B85}"/>
          </ac:spMkLst>
        </pc:spChg>
        <pc:spChg chg="add del">
          <ac:chgData name="Anju Abraham" userId="98a670f334b2e16b" providerId="LiveId" clId="{383F10C8-3A5C-45A7-99E3-CCC40975B03D}" dt="2024-05-16T18:47:43.580" v="1607"/>
          <ac:spMkLst>
            <pc:docMk/>
            <pc:sldMk cId="1791537270" sldId="277"/>
            <ac:spMk id="15" creationId="{AAD0DBB9-1A4B-4391-81D4-CB19F9AB918A}"/>
          </ac:spMkLst>
        </pc:spChg>
        <pc:spChg chg="add del">
          <ac:chgData name="Anju Abraham" userId="98a670f334b2e16b" providerId="LiveId" clId="{383F10C8-3A5C-45A7-99E3-CCC40975B03D}" dt="2024-05-16T18:47:43.580" v="1607"/>
          <ac:spMkLst>
            <pc:docMk/>
            <pc:sldMk cId="1791537270" sldId="277"/>
            <ac:spMk id="17" creationId="{063BBA22-50EA-4C4D-BE05-F1CE4E63AA56}"/>
          </ac:spMkLst>
        </pc:spChg>
      </pc:sldChg>
    </pc:docChg>
  </pc:docChgLst>
  <pc:docChgLst>
    <pc:chgData name="Anju Abraham" userId="98a670f334b2e16b" providerId="LiveId" clId="{3D498AB0-86CB-4B7E-84AB-45BEE5A2389E}"/>
    <pc:docChg chg="undo redo custSel addSld delSld modSld sldOrd">
      <pc:chgData name="Anju Abraham" userId="98a670f334b2e16b" providerId="LiveId" clId="{3D498AB0-86CB-4B7E-84AB-45BEE5A2389E}" dt="2024-05-25T11:17:35.537" v="2652" actId="120"/>
      <pc:docMkLst>
        <pc:docMk/>
      </pc:docMkLst>
      <pc:sldChg chg="addSp delSp modSp mod modAnim">
        <pc:chgData name="Anju Abraham" userId="98a670f334b2e16b" providerId="LiveId" clId="{3D498AB0-86CB-4B7E-84AB-45BEE5A2389E}" dt="2024-05-23T22:57:23.423" v="1798" actId="478"/>
        <pc:sldMkLst>
          <pc:docMk/>
          <pc:sldMk cId="4043737824" sldId="257"/>
        </pc:sldMkLst>
        <pc:spChg chg="mod">
          <ac:chgData name="Anju Abraham" userId="98a670f334b2e16b" providerId="LiveId" clId="{3D498AB0-86CB-4B7E-84AB-45BEE5A2389E}" dt="2024-05-23T22:57:06.206" v="1788" actId="20577"/>
          <ac:spMkLst>
            <pc:docMk/>
            <pc:sldMk cId="4043737824" sldId="257"/>
            <ac:spMk id="2" creationId="{78FD68DA-43BA-4508-8DE2-BA9BB7B2FA5B}"/>
          </ac:spMkLst>
        </pc:spChg>
        <pc:spChg chg="add del mod">
          <ac:chgData name="Anju Abraham" userId="98a670f334b2e16b" providerId="LiveId" clId="{3D498AB0-86CB-4B7E-84AB-45BEE5A2389E}" dt="2024-05-23T22:57:23.423" v="1798" actId="478"/>
          <ac:spMkLst>
            <pc:docMk/>
            <pc:sldMk cId="4043737824" sldId="257"/>
            <ac:spMk id="4" creationId="{C87ED2D6-9AF7-8E2B-CE03-A5A941B689B9}"/>
          </ac:spMkLst>
        </pc:spChg>
      </pc:sldChg>
      <pc:sldChg chg="modSp mod">
        <pc:chgData name="Anju Abraham" userId="98a670f334b2e16b" providerId="LiveId" clId="{3D498AB0-86CB-4B7E-84AB-45BEE5A2389E}" dt="2024-05-23T21:45:49.326" v="52" actId="20577"/>
        <pc:sldMkLst>
          <pc:docMk/>
          <pc:sldMk cId="2840043748" sldId="261"/>
        </pc:sldMkLst>
        <pc:spChg chg="mod">
          <ac:chgData name="Anju Abraham" userId="98a670f334b2e16b" providerId="LiveId" clId="{3D498AB0-86CB-4B7E-84AB-45BEE5A2389E}" dt="2024-05-23T21:44:49.302" v="49" actId="20577"/>
          <ac:spMkLst>
            <pc:docMk/>
            <pc:sldMk cId="2840043748" sldId="261"/>
            <ac:spMk id="6" creationId="{8BF88C43-BD52-1326-4FCB-405C149EE69E}"/>
          </ac:spMkLst>
        </pc:spChg>
        <pc:spChg chg="mod">
          <ac:chgData name="Anju Abraham" userId="98a670f334b2e16b" providerId="LiveId" clId="{3D498AB0-86CB-4B7E-84AB-45BEE5A2389E}" dt="2024-05-23T21:45:49.326" v="52" actId="20577"/>
          <ac:spMkLst>
            <pc:docMk/>
            <pc:sldMk cId="2840043748" sldId="261"/>
            <ac:spMk id="7" creationId="{33EAF4ED-56DF-3BC0-9E8B-0375849DB239}"/>
          </ac:spMkLst>
        </pc:spChg>
      </pc:sldChg>
      <pc:sldChg chg="addSp delSp modSp mod">
        <pc:chgData name="Anju Abraham" userId="98a670f334b2e16b" providerId="LiveId" clId="{3D498AB0-86CB-4B7E-84AB-45BEE5A2389E}" dt="2024-05-25T11:17:35.537" v="2652" actId="120"/>
        <pc:sldMkLst>
          <pc:docMk/>
          <pc:sldMk cId="399313843" sldId="263"/>
        </pc:sldMkLst>
        <pc:spChg chg="add mod">
          <ac:chgData name="Anju Abraham" userId="98a670f334b2e16b" providerId="LiveId" clId="{3D498AB0-86CB-4B7E-84AB-45BEE5A2389E}" dt="2024-05-25T11:12:56.213" v="2634" actId="6549"/>
          <ac:spMkLst>
            <pc:docMk/>
            <pc:sldMk cId="399313843" sldId="263"/>
            <ac:spMk id="2" creationId="{203D2197-D593-60CA-FD80-7D0F2939C85D}"/>
          </ac:spMkLst>
        </pc:spChg>
        <pc:spChg chg="mod">
          <ac:chgData name="Anju Abraham" userId="98a670f334b2e16b" providerId="LiveId" clId="{3D498AB0-86CB-4B7E-84AB-45BEE5A2389E}" dt="2024-05-23T22:25:05.791" v="643"/>
          <ac:spMkLst>
            <pc:docMk/>
            <pc:sldMk cId="399313843" sldId="263"/>
            <ac:spMk id="6" creationId="{8BF88C43-BD52-1326-4FCB-405C149EE69E}"/>
          </ac:spMkLst>
        </pc:spChg>
        <pc:graphicFrameChg chg="del">
          <ac:chgData name="Anju Abraham" userId="98a670f334b2e16b" providerId="LiveId" clId="{3D498AB0-86CB-4B7E-84AB-45BEE5A2389E}" dt="2024-05-23T22:25:12.355" v="645" actId="478"/>
          <ac:graphicFrameMkLst>
            <pc:docMk/>
            <pc:sldMk cId="399313843" sldId="263"/>
            <ac:graphicFrameMk id="3" creationId="{1DE80F6D-B6B9-7FCD-0F73-56CE9F63334D}"/>
          </ac:graphicFrameMkLst>
        </pc:graphicFrameChg>
        <pc:graphicFrameChg chg="add del mod">
          <ac:chgData name="Anju Abraham" userId="98a670f334b2e16b" providerId="LiveId" clId="{3D498AB0-86CB-4B7E-84AB-45BEE5A2389E}" dt="2024-05-25T11:15:41.572" v="2636" actId="478"/>
          <ac:graphicFrameMkLst>
            <pc:docMk/>
            <pc:sldMk cId="399313843" sldId="263"/>
            <ac:graphicFrameMk id="3" creationId="{D68ECE65-5923-356B-460D-8B9A31DF03D3}"/>
          </ac:graphicFrameMkLst>
        </pc:graphicFrameChg>
        <pc:graphicFrameChg chg="del">
          <ac:chgData name="Anju Abraham" userId="98a670f334b2e16b" providerId="LiveId" clId="{3D498AB0-86CB-4B7E-84AB-45BEE5A2389E}" dt="2024-05-23T22:25:10.933" v="644" actId="478"/>
          <ac:graphicFrameMkLst>
            <pc:docMk/>
            <pc:sldMk cId="399313843" sldId="263"/>
            <ac:graphicFrameMk id="5" creationId="{0E98C8B1-24A4-7CC9-BE3A-D01FA14A5637}"/>
          </ac:graphicFrameMkLst>
        </pc:graphicFrameChg>
        <pc:graphicFrameChg chg="add mod">
          <ac:chgData name="Anju Abraham" userId="98a670f334b2e16b" providerId="LiveId" clId="{3D498AB0-86CB-4B7E-84AB-45BEE5A2389E}" dt="2024-05-25T11:16:02.584" v="2639" actId="1076"/>
          <ac:graphicFrameMkLst>
            <pc:docMk/>
            <pc:sldMk cId="399313843" sldId="263"/>
            <ac:graphicFrameMk id="5" creationId="{4ECD5CE8-8393-68F4-75A6-9AAF3ECAB564}"/>
          </ac:graphicFrameMkLst>
        </pc:graphicFrameChg>
        <pc:graphicFrameChg chg="add mod">
          <ac:chgData name="Anju Abraham" userId="98a670f334b2e16b" providerId="LiveId" clId="{3D498AB0-86CB-4B7E-84AB-45BEE5A2389E}" dt="2024-05-25T11:16:15.458" v="2642" actId="1076"/>
          <ac:graphicFrameMkLst>
            <pc:docMk/>
            <pc:sldMk cId="399313843" sldId="263"/>
            <ac:graphicFrameMk id="7" creationId="{16963354-0883-007B-C58D-7CB4EED4126C}"/>
          </ac:graphicFrameMkLst>
        </pc:graphicFrameChg>
        <pc:graphicFrameChg chg="add mod modGraphic">
          <ac:chgData name="Anju Abraham" userId="98a670f334b2e16b" providerId="LiveId" clId="{3D498AB0-86CB-4B7E-84AB-45BEE5A2389E}" dt="2024-05-25T11:17:35.537" v="2652" actId="120"/>
          <ac:graphicFrameMkLst>
            <pc:docMk/>
            <pc:sldMk cId="399313843" sldId="263"/>
            <ac:graphicFrameMk id="8" creationId="{CD0F21F5-1344-3275-C535-3CC6030BF943}"/>
          </ac:graphicFrameMkLst>
        </pc:graphicFrameChg>
        <pc:picChg chg="add mod">
          <ac:chgData name="Anju Abraham" userId="98a670f334b2e16b" providerId="LiveId" clId="{3D498AB0-86CB-4B7E-84AB-45BEE5A2389E}" dt="2024-05-25T11:11:04.582" v="2612" actId="1076"/>
          <ac:picMkLst>
            <pc:docMk/>
            <pc:sldMk cId="399313843" sldId="263"/>
            <ac:picMk id="4" creationId="{E04EC186-F55F-B398-A6FB-F401CB988103}"/>
          </ac:picMkLst>
        </pc:picChg>
        <pc:picChg chg="add del mod">
          <ac:chgData name="Anju Abraham" userId="98a670f334b2e16b" providerId="LiveId" clId="{3D498AB0-86CB-4B7E-84AB-45BEE5A2389E}" dt="2024-05-24T03:49:32.136" v="1813" actId="478"/>
          <ac:picMkLst>
            <pc:docMk/>
            <pc:sldMk cId="399313843" sldId="263"/>
            <ac:picMk id="7" creationId="{A0B403E2-B7E1-CEE8-8D82-A068C1461F00}"/>
          </ac:picMkLst>
        </pc:picChg>
      </pc:sldChg>
      <pc:sldChg chg="addSp delSp modSp mod">
        <pc:chgData name="Anju Abraham" userId="98a670f334b2e16b" providerId="LiveId" clId="{3D498AB0-86CB-4B7E-84AB-45BEE5A2389E}" dt="2024-05-24T03:48:34.400" v="1803" actId="1076"/>
        <pc:sldMkLst>
          <pc:docMk/>
          <pc:sldMk cId="2077802303" sldId="264"/>
        </pc:sldMkLst>
        <pc:spChg chg="mod">
          <ac:chgData name="Anju Abraham" userId="98a670f334b2e16b" providerId="LiveId" clId="{3D498AB0-86CB-4B7E-84AB-45BEE5A2389E}" dt="2024-05-23T22:31:46.258" v="1006" actId="20577"/>
          <ac:spMkLst>
            <pc:docMk/>
            <pc:sldMk cId="2077802303" sldId="264"/>
            <ac:spMk id="6" creationId="{8BF88C43-BD52-1326-4FCB-405C149EE69E}"/>
          </ac:spMkLst>
        </pc:spChg>
        <pc:spChg chg="add del">
          <ac:chgData name="Anju Abraham" userId="98a670f334b2e16b" providerId="LiveId" clId="{3D498AB0-86CB-4B7E-84AB-45BEE5A2389E}" dt="2024-05-23T22:31:43.323" v="1005" actId="26606"/>
          <ac:spMkLst>
            <pc:docMk/>
            <pc:sldMk cId="2077802303" sldId="264"/>
            <ac:spMk id="11" creationId="{BACC6370-2D7E-4714-9D71-7542949D7D5D}"/>
          </ac:spMkLst>
        </pc:spChg>
        <pc:spChg chg="add del">
          <ac:chgData name="Anju Abraham" userId="98a670f334b2e16b" providerId="LiveId" clId="{3D498AB0-86CB-4B7E-84AB-45BEE5A2389E}" dt="2024-05-23T22:31:43.323" v="1005" actId="26606"/>
          <ac:spMkLst>
            <pc:docMk/>
            <pc:sldMk cId="2077802303" sldId="264"/>
            <ac:spMk id="13" creationId="{F68B3F68-107C-434F-AA38-110D5EA91B85}"/>
          </ac:spMkLst>
        </pc:spChg>
        <pc:spChg chg="add del">
          <ac:chgData name="Anju Abraham" userId="98a670f334b2e16b" providerId="LiveId" clId="{3D498AB0-86CB-4B7E-84AB-45BEE5A2389E}" dt="2024-05-23T22:31:43.323" v="1005" actId="26606"/>
          <ac:spMkLst>
            <pc:docMk/>
            <pc:sldMk cId="2077802303" sldId="264"/>
            <ac:spMk id="15" creationId="{AAD0DBB9-1A4B-4391-81D4-CB19F9AB918A}"/>
          </ac:spMkLst>
        </pc:spChg>
        <pc:spChg chg="add del">
          <ac:chgData name="Anju Abraham" userId="98a670f334b2e16b" providerId="LiveId" clId="{3D498AB0-86CB-4B7E-84AB-45BEE5A2389E}" dt="2024-05-23T22:31:43.323" v="1005" actId="26606"/>
          <ac:spMkLst>
            <pc:docMk/>
            <pc:sldMk cId="2077802303" sldId="264"/>
            <ac:spMk id="17" creationId="{063BBA22-50EA-4C4D-BE05-F1CE4E63AA56}"/>
          </ac:spMkLst>
        </pc:spChg>
        <pc:spChg chg="add del">
          <ac:chgData name="Anju Abraham" userId="98a670f334b2e16b" providerId="LiveId" clId="{3D498AB0-86CB-4B7E-84AB-45BEE5A2389E}" dt="2024-05-23T22:31:43.323" v="1005" actId="26606"/>
          <ac:spMkLst>
            <pc:docMk/>
            <pc:sldMk cId="2077802303" sldId="264"/>
            <ac:spMk id="22" creationId="{A8384FB5-9ADC-4DDC-881B-597D56F5B15D}"/>
          </ac:spMkLst>
        </pc:spChg>
        <pc:spChg chg="add del">
          <ac:chgData name="Anju Abraham" userId="98a670f334b2e16b" providerId="LiveId" clId="{3D498AB0-86CB-4B7E-84AB-45BEE5A2389E}" dt="2024-05-23T22:31:43.323" v="1005" actId="26606"/>
          <ac:spMkLst>
            <pc:docMk/>
            <pc:sldMk cId="2077802303" sldId="264"/>
            <ac:spMk id="24" creationId="{91E5A9A7-95C6-4F4F-B00E-C82E07FE62EF}"/>
          </ac:spMkLst>
        </pc:spChg>
        <pc:spChg chg="add del">
          <ac:chgData name="Anju Abraham" userId="98a670f334b2e16b" providerId="LiveId" clId="{3D498AB0-86CB-4B7E-84AB-45BEE5A2389E}" dt="2024-05-23T22:31:43.323" v="1005" actId="26606"/>
          <ac:spMkLst>
            <pc:docMk/>
            <pc:sldMk cId="2077802303" sldId="264"/>
            <ac:spMk id="26" creationId="{D07DD2DE-F619-49DD-B5E7-03A290FF4ED1}"/>
          </ac:spMkLst>
        </pc:spChg>
        <pc:spChg chg="add del">
          <ac:chgData name="Anju Abraham" userId="98a670f334b2e16b" providerId="LiveId" clId="{3D498AB0-86CB-4B7E-84AB-45BEE5A2389E}" dt="2024-05-23T22:31:43.323" v="1005" actId="26606"/>
          <ac:spMkLst>
            <pc:docMk/>
            <pc:sldMk cId="2077802303" sldId="264"/>
            <ac:spMk id="28" creationId="{85149191-5F60-4A28-AAFF-039F96B0F3EC}"/>
          </ac:spMkLst>
        </pc:spChg>
        <pc:spChg chg="add del">
          <ac:chgData name="Anju Abraham" userId="98a670f334b2e16b" providerId="LiveId" clId="{3D498AB0-86CB-4B7E-84AB-45BEE5A2389E}" dt="2024-05-23T22:31:43.323" v="1005" actId="26606"/>
          <ac:spMkLst>
            <pc:docMk/>
            <pc:sldMk cId="2077802303" sldId="264"/>
            <ac:spMk id="30" creationId="{F8260ED5-17F7-4158-B241-D51DD4CF1B7E}"/>
          </ac:spMkLst>
        </pc:spChg>
        <pc:graphicFrameChg chg="del">
          <ac:chgData name="Anju Abraham" userId="98a670f334b2e16b" providerId="LiveId" clId="{3D498AB0-86CB-4B7E-84AB-45BEE5A2389E}" dt="2024-05-23T22:30:14.053" v="945" actId="478"/>
          <ac:graphicFrameMkLst>
            <pc:docMk/>
            <pc:sldMk cId="2077802303" sldId="264"/>
            <ac:graphicFrameMk id="2" creationId="{7E0A3A99-BF77-A754-F390-BDC441E2ECE7}"/>
          </ac:graphicFrameMkLst>
        </pc:graphicFrameChg>
        <pc:picChg chg="add mod">
          <ac:chgData name="Anju Abraham" userId="98a670f334b2e16b" providerId="LiveId" clId="{3D498AB0-86CB-4B7E-84AB-45BEE5A2389E}" dt="2024-05-24T03:48:34.400" v="1803" actId="1076"/>
          <ac:picMkLst>
            <pc:docMk/>
            <pc:sldMk cId="2077802303" sldId="264"/>
            <ac:picMk id="3" creationId="{6CC48624-BD89-4755-8A44-BDC11E5A11E5}"/>
          </ac:picMkLst>
        </pc:picChg>
        <pc:picChg chg="add del mod">
          <ac:chgData name="Anju Abraham" userId="98a670f334b2e16b" providerId="LiveId" clId="{3D498AB0-86CB-4B7E-84AB-45BEE5A2389E}" dt="2024-05-24T03:48:03.912" v="1799" actId="478"/>
          <ac:picMkLst>
            <pc:docMk/>
            <pc:sldMk cId="2077802303" sldId="264"/>
            <ac:picMk id="4" creationId="{186402F8-0A15-E9B4-CAF6-A7F7543E5B3B}"/>
          </ac:picMkLst>
        </pc:picChg>
      </pc:sldChg>
      <pc:sldChg chg="addSp delSp modSp mod">
        <pc:chgData name="Anju Abraham" userId="98a670f334b2e16b" providerId="LiveId" clId="{3D498AB0-86CB-4B7E-84AB-45BEE5A2389E}" dt="2024-05-25T10:42:38.679" v="2426" actId="1076"/>
        <pc:sldMkLst>
          <pc:docMk/>
          <pc:sldMk cId="2692489394" sldId="265"/>
        </pc:sldMkLst>
        <pc:spChg chg="add mod">
          <ac:chgData name="Anju Abraham" userId="98a670f334b2e16b" providerId="LiveId" clId="{3D498AB0-86CB-4B7E-84AB-45BEE5A2389E}" dt="2024-05-25T10:42:32.903" v="2424" actId="1076"/>
          <ac:spMkLst>
            <pc:docMk/>
            <pc:sldMk cId="2692489394" sldId="265"/>
            <ac:spMk id="2" creationId="{94C98FAD-BA4F-A7B3-EBDC-FF0971DD78BC}"/>
          </ac:spMkLst>
        </pc:spChg>
        <pc:spChg chg="mod">
          <ac:chgData name="Anju Abraham" userId="98a670f334b2e16b" providerId="LiveId" clId="{3D498AB0-86CB-4B7E-84AB-45BEE5A2389E}" dt="2024-05-23T22:34:39.181" v="1056"/>
          <ac:spMkLst>
            <pc:docMk/>
            <pc:sldMk cId="2692489394" sldId="265"/>
            <ac:spMk id="6" creationId="{8BF88C43-BD52-1326-4FCB-405C149EE69E}"/>
          </ac:spMkLst>
        </pc:spChg>
        <pc:graphicFrameChg chg="del">
          <ac:chgData name="Anju Abraham" userId="98a670f334b2e16b" providerId="LiveId" clId="{3D498AB0-86CB-4B7E-84AB-45BEE5A2389E}" dt="2024-05-23T22:34:40.970" v="1057" actId="478"/>
          <ac:graphicFrameMkLst>
            <pc:docMk/>
            <pc:sldMk cId="2692489394" sldId="265"/>
            <ac:graphicFrameMk id="4" creationId="{8E27815E-BC8B-0E40-CC59-478C80504EAA}"/>
          </ac:graphicFrameMkLst>
        </pc:graphicFrameChg>
        <pc:picChg chg="add mod">
          <ac:chgData name="Anju Abraham" userId="98a670f334b2e16b" providerId="LiveId" clId="{3D498AB0-86CB-4B7E-84AB-45BEE5A2389E}" dt="2024-05-25T10:42:38.679" v="2426" actId="1076"/>
          <ac:picMkLst>
            <pc:docMk/>
            <pc:sldMk cId="2692489394" sldId="265"/>
            <ac:picMk id="3" creationId="{E595AF26-56CE-587A-F2FD-231F762A3800}"/>
          </ac:picMkLst>
        </pc:picChg>
      </pc:sldChg>
      <pc:sldChg chg="del">
        <pc:chgData name="Anju Abraham" userId="98a670f334b2e16b" providerId="LiveId" clId="{3D498AB0-86CB-4B7E-84AB-45BEE5A2389E}" dt="2024-05-23T22:39:23.579" v="1061" actId="47"/>
        <pc:sldMkLst>
          <pc:docMk/>
          <pc:sldMk cId="180213590" sldId="266"/>
        </pc:sldMkLst>
      </pc:sldChg>
      <pc:sldChg chg="del">
        <pc:chgData name="Anju Abraham" userId="98a670f334b2e16b" providerId="LiveId" clId="{3D498AB0-86CB-4B7E-84AB-45BEE5A2389E}" dt="2024-05-23T22:39:24.927" v="1062" actId="47"/>
        <pc:sldMkLst>
          <pc:docMk/>
          <pc:sldMk cId="2774717768" sldId="267"/>
        </pc:sldMkLst>
      </pc:sldChg>
      <pc:sldChg chg="del">
        <pc:chgData name="Anju Abraham" userId="98a670f334b2e16b" providerId="LiveId" clId="{3D498AB0-86CB-4B7E-84AB-45BEE5A2389E}" dt="2024-05-23T22:39:25.657" v="1063" actId="47"/>
        <pc:sldMkLst>
          <pc:docMk/>
          <pc:sldMk cId="733373172" sldId="268"/>
        </pc:sldMkLst>
      </pc:sldChg>
      <pc:sldChg chg="del">
        <pc:chgData name="Anju Abraham" userId="98a670f334b2e16b" providerId="LiveId" clId="{3D498AB0-86CB-4B7E-84AB-45BEE5A2389E}" dt="2024-05-23T22:39:26.264" v="1064" actId="47"/>
        <pc:sldMkLst>
          <pc:docMk/>
          <pc:sldMk cId="2106729432" sldId="269"/>
        </pc:sldMkLst>
      </pc:sldChg>
      <pc:sldChg chg="del">
        <pc:chgData name="Anju Abraham" userId="98a670f334b2e16b" providerId="LiveId" clId="{3D498AB0-86CB-4B7E-84AB-45BEE5A2389E}" dt="2024-05-23T22:39:26.672" v="1065" actId="47"/>
        <pc:sldMkLst>
          <pc:docMk/>
          <pc:sldMk cId="3871892096" sldId="270"/>
        </pc:sldMkLst>
      </pc:sldChg>
      <pc:sldChg chg="del">
        <pc:chgData name="Anju Abraham" userId="98a670f334b2e16b" providerId="LiveId" clId="{3D498AB0-86CB-4B7E-84AB-45BEE5A2389E}" dt="2024-05-23T22:39:27.070" v="1066" actId="47"/>
        <pc:sldMkLst>
          <pc:docMk/>
          <pc:sldMk cId="941491961" sldId="271"/>
        </pc:sldMkLst>
      </pc:sldChg>
      <pc:sldChg chg="del">
        <pc:chgData name="Anju Abraham" userId="98a670f334b2e16b" providerId="LiveId" clId="{3D498AB0-86CB-4B7E-84AB-45BEE5A2389E}" dt="2024-05-23T22:39:27.435" v="1067" actId="47"/>
        <pc:sldMkLst>
          <pc:docMk/>
          <pc:sldMk cId="2713638061" sldId="272"/>
        </pc:sldMkLst>
      </pc:sldChg>
      <pc:sldChg chg="del">
        <pc:chgData name="Anju Abraham" userId="98a670f334b2e16b" providerId="LiveId" clId="{3D498AB0-86CB-4B7E-84AB-45BEE5A2389E}" dt="2024-05-23T22:39:27.771" v="1068" actId="47"/>
        <pc:sldMkLst>
          <pc:docMk/>
          <pc:sldMk cId="4137789537" sldId="273"/>
        </pc:sldMkLst>
      </pc:sldChg>
      <pc:sldChg chg="del">
        <pc:chgData name="Anju Abraham" userId="98a670f334b2e16b" providerId="LiveId" clId="{3D498AB0-86CB-4B7E-84AB-45BEE5A2389E}" dt="2024-05-23T22:39:28.093" v="1069" actId="47"/>
        <pc:sldMkLst>
          <pc:docMk/>
          <pc:sldMk cId="2682733894" sldId="274"/>
        </pc:sldMkLst>
      </pc:sldChg>
      <pc:sldChg chg="del">
        <pc:chgData name="Anju Abraham" userId="98a670f334b2e16b" providerId="LiveId" clId="{3D498AB0-86CB-4B7E-84AB-45BEE5A2389E}" dt="2024-05-23T22:39:30.539" v="1070" actId="47"/>
        <pc:sldMkLst>
          <pc:docMk/>
          <pc:sldMk cId="1960706028" sldId="275"/>
        </pc:sldMkLst>
      </pc:sldChg>
      <pc:sldChg chg="addSp delSp modSp mod">
        <pc:chgData name="Anju Abraham" userId="98a670f334b2e16b" providerId="LiveId" clId="{3D498AB0-86CB-4B7E-84AB-45BEE5A2389E}" dt="2024-05-25T10:46:16.895" v="2609" actId="1076"/>
        <pc:sldMkLst>
          <pc:docMk/>
          <pc:sldMk cId="1226010053" sldId="276"/>
        </pc:sldMkLst>
        <pc:spChg chg="add mod">
          <ac:chgData name="Anju Abraham" userId="98a670f334b2e16b" providerId="LiveId" clId="{3D498AB0-86CB-4B7E-84AB-45BEE5A2389E}" dt="2024-05-25T10:46:16.895" v="2609" actId="1076"/>
          <ac:spMkLst>
            <pc:docMk/>
            <pc:sldMk cId="1226010053" sldId="276"/>
            <ac:spMk id="2" creationId="{B3BBBA9D-1952-7234-B46C-B978DC0AF0F7}"/>
          </ac:spMkLst>
        </pc:spChg>
        <pc:spChg chg="mod">
          <ac:chgData name="Anju Abraham" userId="98a670f334b2e16b" providerId="LiveId" clId="{3D498AB0-86CB-4B7E-84AB-45BEE5A2389E}" dt="2024-05-23T22:08:36.835" v="73" actId="1076"/>
          <ac:spMkLst>
            <pc:docMk/>
            <pc:sldMk cId="1226010053" sldId="276"/>
            <ac:spMk id="6" creationId="{8BF88C43-BD52-1326-4FCB-405C149EE69E}"/>
          </ac:spMkLst>
        </pc:spChg>
        <pc:graphicFrameChg chg="del">
          <ac:chgData name="Anju Abraham" userId="98a670f334b2e16b" providerId="LiveId" clId="{3D498AB0-86CB-4B7E-84AB-45BEE5A2389E}" dt="2024-05-23T22:07:35.135" v="53" actId="478"/>
          <ac:graphicFrameMkLst>
            <pc:docMk/>
            <pc:sldMk cId="1226010053" sldId="276"/>
            <ac:graphicFrameMk id="2" creationId="{01D03F78-0279-8D43-86D0-D79792F6CE76}"/>
          </ac:graphicFrameMkLst>
        </pc:graphicFrameChg>
        <pc:graphicFrameChg chg="del">
          <ac:chgData name="Anju Abraham" userId="98a670f334b2e16b" providerId="LiveId" clId="{3D498AB0-86CB-4B7E-84AB-45BEE5A2389E}" dt="2024-05-23T22:07:35.641" v="54" actId="478"/>
          <ac:graphicFrameMkLst>
            <pc:docMk/>
            <pc:sldMk cId="1226010053" sldId="276"/>
            <ac:graphicFrameMk id="4" creationId="{0EB5BAAC-7B1E-1EF4-B317-E299913CEC1F}"/>
          </ac:graphicFrameMkLst>
        </pc:graphicFrameChg>
        <pc:picChg chg="add mod">
          <ac:chgData name="Anju Abraham" userId="98a670f334b2e16b" providerId="LiveId" clId="{3D498AB0-86CB-4B7E-84AB-45BEE5A2389E}" dt="2024-05-25T10:44:54.223" v="2481" actId="1076"/>
          <ac:picMkLst>
            <pc:docMk/>
            <pc:sldMk cId="1226010053" sldId="276"/>
            <ac:picMk id="5" creationId="{E80D53DF-B1B5-6C8D-0B07-DEE54893B103}"/>
          </ac:picMkLst>
        </pc:picChg>
      </pc:sldChg>
      <pc:sldChg chg="modSp mod">
        <pc:chgData name="Anju Abraham" userId="98a670f334b2e16b" providerId="LiveId" clId="{3D498AB0-86CB-4B7E-84AB-45BEE5A2389E}" dt="2024-05-24T04:25:16.233" v="2081" actId="20577"/>
        <pc:sldMkLst>
          <pc:docMk/>
          <pc:sldMk cId="1631335234" sldId="277"/>
        </pc:sldMkLst>
        <pc:spChg chg="mod">
          <ac:chgData name="Anju Abraham" userId="98a670f334b2e16b" providerId="LiveId" clId="{3D498AB0-86CB-4B7E-84AB-45BEE5A2389E}" dt="2024-05-23T22:50:09.457" v="1561" actId="20577"/>
          <ac:spMkLst>
            <pc:docMk/>
            <pc:sldMk cId="1631335234" sldId="277"/>
            <ac:spMk id="6" creationId="{8BF88C43-BD52-1326-4FCB-405C149EE69E}"/>
          </ac:spMkLst>
        </pc:spChg>
        <pc:graphicFrameChg chg="mod modGraphic">
          <ac:chgData name="Anju Abraham" userId="98a670f334b2e16b" providerId="LiveId" clId="{3D498AB0-86CB-4B7E-84AB-45BEE5A2389E}" dt="2024-05-24T04:25:16.233" v="2081" actId="20577"/>
          <ac:graphicFrameMkLst>
            <pc:docMk/>
            <pc:sldMk cId="1631335234" sldId="277"/>
            <ac:graphicFrameMk id="19" creationId="{FBCE4BC1-1AA6-FCEB-E793-FDD20B2DB84E}"/>
          </ac:graphicFrameMkLst>
        </pc:graphicFrameChg>
      </pc:sldChg>
      <pc:sldChg chg="addSp delSp modSp add mod ord">
        <pc:chgData name="Anju Abraham" userId="98a670f334b2e16b" providerId="LiveId" clId="{3D498AB0-86CB-4B7E-84AB-45BEE5A2389E}" dt="2024-05-23T22:11:36.210" v="94" actId="22"/>
        <pc:sldMkLst>
          <pc:docMk/>
          <pc:sldMk cId="9255401" sldId="278"/>
        </pc:sldMkLst>
        <pc:picChg chg="add mod">
          <ac:chgData name="Anju Abraham" userId="98a670f334b2e16b" providerId="LiveId" clId="{3D498AB0-86CB-4B7E-84AB-45BEE5A2389E}" dt="2024-05-23T22:10:09.187" v="92" actId="1076"/>
          <ac:picMkLst>
            <pc:docMk/>
            <pc:sldMk cId="9255401" sldId="278"/>
            <ac:picMk id="3" creationId="{1254142C-D923-F55F-3CA8-C3109C1759A5}"/>
          </ac:picMkLst>
        </pc:picChg>
        <pc:picChg chg="del">
          <ac:chgData name="Anju Abraham" userId="98a670f334b2e16b" providerId="LiveId" clId="{3D498AB0-86CB-4B7E-84AB-45BEE5A2389E}" dt="2024-05-23T22:08:54.417" v="80" actId="478"/>
          <ac:picMkLst>
            <pc:docMk/>
            <pc:sldMk cId="9255401" sldId="278"/>
            <ac:picMk id="5" creationId="{E80D53DF-B1B5-6C8D-0B07-DEE54893B103}"/>
          </ac:picMkLst>
        </pc:picChg>
        <pc:picChg chg="add del">
          <ac:chgData name="Anju Abraham" userId="98a670f334b2e16b" providerId="LiveId" clId="{3D498AB0-86CB-4B7E-84AB-45BEE5A2389E}" dt="2024-05-23T22:11:36.210" v="94" actId="22"/>
          <ac:picMkLst>
            <pc:docMk/>
            <pc:sldMk cId="9255401" sldId="278"/>
            <ac:picMk id="7" creationId="{0B481B89-9B9F-5B91-03CA-522FFFB89714}"/>
          </ac:picMkLst>
        </pc:picChg>
      </pc:sldChg>
      <pc:sldChg chg="addSp delSp add del setBg delDesignElem">
        <pc:chgData name="Anju Abraham" userId="98a670f334b2e16b" providerId="LiveId" clId="{3D498AB0-86CB-4B7E-84AB-45BEE5A2389E}" dt="2024-05-23T22:08:49.679" v="78"/>
        <pc:sldMkLst>
          <pc:docMk/>
          <pc:sldMk cId="908387158" sldId="278"/>
        </pc:sldMkLst>
        <pc:spChg chg="add del">
          <ac:chgData name="Anju Abraham" userId="98a670f334b2e16b" providerId="LiveId" clId="{3D498AB0-86CB-4B7E-84AB-45BEE5A2389E}" dt="2024-05-23T22:08:49.679" v="78"/>
          <ac:spMkLst>
            <pc:docMk/>
            <pc:sldMk cId="908387158" sldId="278"/>
            <ac:spMk id="11" creationId="{BACC6370-2D7E-4714-9D71-7542949D7D5D}"/>
          </ac:spMkLst>
        </pc:spChg>
        <pc:spChg chg="add del">
          <ac:chgData name="Anju Abraham" userId="98a670f334b2e16b" providerId="LiveId" clId="{3D498AB0-86CB-4B7E-84AB-45BEE5A2389E}" dt="2024-05-23T22:08:49.679" v="78"/>
          <ac:spMkLst>
            <pc:docMk/>
            <pc:sldMk cId="908387158" sldId="278"/>
            <ac:spMk id="13" creationId="{F68B3F68-107C-434F-AA38-110D5EA91B85}"/>
          </ac:spMkLst>
        </pc:spChg>
        <pc:spChg chg="add del">
          <ac:chgData name="Anju Abraham" userId="98a670f334b2e16b" providerId="LiveId" clId="{3D498AB0-86CB-4B7E-84AB-45BEE5A2389E}" dt="2024-05-23T22:08:49.679" v="78"/>
          <ac:spMkLst>
            <pc:docMk/>
            <pc:sldMk cId="908387158" sldId="278"/>
            <ac:spMk id="15" creationId="{AAD0DBB9-1A4B-4391-81D4-CB19F9AB918A}"/>
          </ac:spMkLst>
        </pc:spChg>
        <pc:spChg chg="add del">
          <ac:chgData name="Anju Abraham" userId="98a670f334b2e16b" providerId="LiveId" clId="{3D498AB0-86CB-4B7E-84AB-45BEE5A2389E}" dt="2024-05-23T22:08:49.679" v="78"/>
          <ac:spMkLst>
            <pc:docMk/>
            <pc:sldMk cId="908387158" sldId="278"/>
            <ac:spMk id="17" creationId="{063BBA22-50EA-4C4D-BE05-F1CE4E63AA56}"/>
          </ac:spMkLst>
        </pc:spChg>
      </pc:sldChg>
      <pc:sldChg chg="addSp delSp modSp add mod">
        <pc:chgData name="Anju Abraham" userId="98a670f334b2e16b" providerId="LiveId" clId="{3D498AB0-86CB-4B7E-84AB-45BEE5A2389E}" dt="2024-05-23T22:12:53.388" v="104" actId="1076"/>
        <pc:sldMkLst>
          <pc:docMk/>
          <pc:sldMk cId="3560832640" sldId="279"/>
        </pc:sldMkLst>
        <pc:picChg chg="del">
          <ac:chgData name="Anju Abraham" userId="98a670f334b2e16b" providerId="LiveId" clId="{3D498AB0-86CB-4B7E-84AB-45BEE5A2389E}" dt="2024-05-23T22:11:45.080" v="99" actId="478"/>
          <ac:picMkLst>
            <pc:docMk/>
            <pc:sldMk cId="3560832640" sldId="279"/>
            <ac:picMk id="3" creationId="{1254142C-D923-F55F-3CA8-C3109C1759A5}"/>
          </ac:picMkLst>
        </pc:picChg>
        <pc:picChg chg="add del mod">
          <ac:chgData name="Anju Abraham" userId="98a670f334b2e16b" providerId="LiveId" clId="{3D498AB0-86CB-4B7E-84AB-45BEE5A2389E}" dt="2024-05-23T22:12:46.094" v="102" actId="478"/>
          <ac:picMkLst>
            <pc:docMk/>
            <pc:sldMk cId="3560832640" sldId="279"/>
            <ac:picMk id="4" creationId="{87E94A10-BC6E-10BA-5269-8A8E6C48808A}"/>
          </ac:picMkLst>
        </pc:picChg>
        <pc:picChg chg="add mod">
          <ac:chgData name="Anju Abraham" userId="98a670f334b2e16b" providerId="LiveId" clId="{3D498AB0-86CB-4B7E-84AB-45BEE5A2389E}" dt="2024-05-23T22:12:53.388" v="104" actId="1076"/>
          <ac:picMkLst>
            <pc:docMk/>
            <pc:sldMk cId="3560832640" sldId="279"/>
            <ac:picMk id="7" creationId="{244E0BCE-9746-A0F3-3B7E-7F5EC49F7634}"/>
          </ac:picMkLst>
        </pc:picChg>
      </pc:sldChg>
      <pc:sldChg chg="addSp delSp add del setBg delDesignElem">
        <pc:chgData name="Anju Abraham" userId="98a670f334b2e16b" providerId="LiveId" clId="{3D498AB0-86CB-4B7E-84AB-45BEE5A2389E}" dt="2024-05-23T22:11:40.950" v="97"/>
        <pc:sldMkLst>
          <pc:docMk/>
          <pc:sldMk cId="3699102324" sldId="279"/>
        </pc:sldMkLst>
        <pc:spChg chg="add del">
          <ac:chgData name="Anju Abraham" userId="98a670f334b2e16b" providerId="LiveId" clId="{3D498AB0-86CB-4B7E-84AB-45BEE5A2389E}" dt="2024-05-23T22:11:40.950" v="97"/>
          <ac:spMkLst>
            <pc:docMk/>
            <pc:sldMk cId="3699102324" sldId="279"/>
            <ac:spMk id="11" creationId="{BACC6370-2D7E-4714-9D71-7542949D7D5D}"/>
          </ac:spMkLst>
        </pc:spChg>
        <pc:spChg chg="add del">
          <ac:chgData name="Anju Abraham" userId="98a670f334b2e16b" providerId="LiveId" clId="{3D498AB0-86CB-4B7E-84AB-45BEE5A2389E}" dt="2024-05-23T22:11:40.950" v="97"/>
          <ac:spMkLst>
            <pc:docMk/>
            <pc:sldMk cId="3699102324" sldId="279"/>
            <ac:spMk id="13" creationId="{F68B3F68-107C-434F-AA38-110D5EA91B85}"/>
          </ac:spMkLst>
        </pc:spChg>
        <pc:spChg chg="add del">
          <ac:chgData name="Anju Abraham" userId="98a670f334b2e16b" providerId="LiveId" clId="{3D498AB0-86CB-4B7E-84AB-45BEE5A2389E}" dt="2024-05-23T22:11:40.950" v="97"/>
          <ac:spMkLst>
            <pc:docMk/>
            <pc:sldMk cId="3699102324" sldId="279"/>
            <ac:spMk id="15" creationId="{AAD0DBB9-1A4B-4391-81D4-CB19F9AB918A}"/>
          </ac:spMkLst>
        </pc:spChg>
        <pc:spChg chg="add del">
          <ac:chgData name="Anju Abraham" userId="98a670f334b2e16b" providerId="LiveId" clId="{3D498AB0-86CB-4B7E-84AB-45BEE5A2389E}" dt="2024-05-23T22:11:40.950" v="97"/>
          <ac:spMkLst>
            <pc:docMk/>
            <pc:sldMk cId="3699102324" sldId="279"/>
            <ac:spMk id="17" creationId="{063BBA22-50EA-4C4D-BE05-F1CE4E63AA56}"/>
          </ac:spMkLst>
        </pc:spChg>
      </pc:sldChg>
      <pc:sldChg chg="addSp delSp add del setBg delDesignElem">
        <pc:chgData name="Anju Abraham" userId="98a670f334b2e16b" providerId="LiveId" clId="{3D498AB0-86CB-4B7E-84AB-45BEE5A2389E}" dt="2024-05-23T22:13:45.072" v="107"/>
        <pc:sldMkLst>
          <pc:docMk/>
          <pc:sldMk cId="928589396" sldId="280"/>
        </pc:sldMkLst>
        <pc:spChg chg="add del">
          <ac:chgData name="Anju Abraham" userId="98a670f334b2e16b" providerId="LiveId" clId="{3D498AB0-86CB-4B7E-84AB-45BEE5A2389E}" dt="2024-05-23T22:13:45.072" v="107"/>
          <ac:spMkLst>
            <pc:docMk/>
            <pc:sldMk cId="928589396" sldId="280"/>
            <ac:spMk id="11" creationId="{BACC6370-2D7E-4714-9D71-7542949D7D5D}"/>
          </ac:spMkLst>
        </pc:spChg>
        <pc:spChg chg="add del">
          <ac:chgData name="Anju Abraham" userId="98a670f334b2e16b" providerId="LiveId" clId="{3D498AB0-86CB-4B7E-84AB-45BEE5A2389E}" dt="2024-05-23T22:13:45.072" v="107"/>
          <ac:spMkLst>
            <pc:docMk/>
            <pc:sldMk cId="928589396" sldId="280"/>
            <ac:spMk id="13" creationId="{F68B3F68-107C-434F-AA38-110D5EA91B85}"/>
          </ac:spMkLst>
        </pc:spChg>
        <pc:spChg chg="add del">
          <ac:chgData name="Anju Abraham" userId="98a670f334b2e16b" providerId="LiveId" clId="{3D498AB0-86CB-4B7E-84AB-45BEE5A2389E}" dt="2024-05-23T22:13:45.072" v="107"/>
          <ac:spMkLst>
            <pc:docMk/>
            <pc:sldMk cId="928589396" sldId="280"/>
            <ac:spMk id="15" creationId="{AAD0DBB9-1A4B-4391-81D4-CB19F9AB918A}"/>
          </ac:spMkLst>
        </pc:spChg>
        <pc:spChg chg="add del">
          <ac:chgData name="Anju Abraham" userId="98a670f334b2e16b" providerId="LiveId" clId="{3D498AB0-86CB-4B7E-84AB-45BEE5A2389E}" dt="2024-05-23T22:13:45.072" v="107"/>
          <ac:spMkLst>
            <pc:docMk/>
            <pc:sldMk cId="928589396" sldId="280"/>
            <ac:spMk id="17" creationId="{063BBA22-50EA-4C4D-BE05-F1CE4E63AA56}"/>
          </ac:spMkLst>
        </pc:spChg>
      </pc:sldChg>
      <pc:sldChg chg="addSp delSp modSp add mod">
        <pc:chgData name="Anju Abraham" userId="98a670f334b2e16b" providerId="LiveId" clId="{3D498AB0-86CB-4B7E-84AB-45BEE5A2389E}" dt="2024-05-23T22:15:46.795" v="136" actId="1076"/>
        <pc:sldMkLst>
          <pc:docMk/>
          <pc:sldMk cId="3224391294" sldId="280"/>
        </pc:sldMkLst>
        <pc:picChg chg="add mod">
          <ac:chgData name="Anju Abraham" userId="98a670f334b2e16b" providerId="LiveId" clId="{3D498AB0-86CB-4B7E-84AB-45BEE5A2389E}" dt="2024-05-23T22:15:40.755" v="135" actId="14100"/>
          <ac:picMkLst>
            <pc:docMk/>
            <pc:sldMk cId="3224391294" sldId="280"/>
            <ac:picMk id="3" creationId="{631C31B3-4CF8-7A33-3429-2BE99E59A248}"/>
          </ac:picMkLst>
        </pc:picChg>
        <pc:picChg chg="add mod">
          <ac:chgData name="Anju Abraham" userId="98a670f334b2e16b" providerId="LiveId" clId="{3D498AB0-86CB-4B7E-84AB-45BEE5A2389E}" dt="2024-05-23T22:15:46.795" v="136" actId="1076"/>
          <ac:picMkLst>
            <pc:docMk/>
            <pc:sldMk cId="3224391294" sldId="280"/>
            <ac:picMk id="4" creationId="{D822219D-3026-E92A-3A55-763104C491F2}"/>
          </ac:picMkLst>
        </pc:picChg>
        <pc:picChg chg="del">
          <ac:chgData name="Anju Abraham" userId="98a670f334b2e16b" providerId="LiveId" clId="{3D498AB0-86CB-4B7E-84AB-45BEE5A2389E}" dt="2024-05-23T22:13:47.133" v="109" actId="478"/>
          <ac:picMkLst>
            <pc:docMk/>
            <pc:sldMk cId="3224391294" sldId="280"/>
            <ac:picMk id="5" creationId="{E80D53DF-B1B5-6C8D-0B07-DEE54893B103}"/>
          </ac:picMkLst>
        </pc:picChg>
      </pc:sldChg>
      <pc:sldChg chg="addSp delSp add del setBg delDesignElem">
        <pc:chgData name="Anju Abraham" userId="98a670f334b2e16b" providerId="LiveId" clId="{3D498AB0-86CB-4B7E-84AB-45BEE5A2389E}" dt="2024-05-23T22:14:18.920" v="116"/>
        <pc:sldMkLst>
          <pc:docMk/>
          <pc:sldMk cId="1217726065" sldId="281"/>
        </pc:sldMkLst>
        <pc:spChg chg="add del">
          <ac:chgData name="Anju Abraham" userId="98a670f334b2e16b" providerId="LiveId" clId="{3D498AB0-86CB-4B7E-84AB-45BEE5A2389E}" dt="2024-05-23T22:14:18.920" v="116"/>
          <ac:spMkLst>
            <pc:docMk/>
            <pc:sldMk cId="1217726065" sldId="281"/>
            <ac:spMk id="11" creationId="{BACC6370-2D7E-4714-9D71-7542949D7D5D}"/>
          </ac:spMkLst>
        </pc:spChg>
        <pc:spChg chg="add del">
          <ac:chgData name="Anju Abraham" userId="98a670f334b2e16b" providerId="LiveId" clId="{3D498AB0-86CB-4B7E-84AB-45BEE5A2389E}" dt="2024-05-23T22:14:18.920" v="116"/>
          <ac:spMkLst>
            <pc:docMk/>
            <pc:sldMk cId="1217726065" sldId="281"/>
            <ac:spMk id="13" creationId="{F68B3F68-107C-434F-AA38-110D5EA91B85}"/>
          </ac:spMkLst>
        </pc:spChg>
        <pc:spChg chg="add del">
          <ac:chgData name="Anju Abraham" userId="98a670f334b2e16b" providerId="LiveId" clId="{3D498AB0-86CB-4B7E-84AB-45BEE5A2389E}" dt="2024-05-23T22:14:18.920" v="116"/>
          <ac:spMkLst>
            <pc:docMk/>
            <pc:sldMk cId="1217726065" sldId="281"/>
            <ac:spMk id="15" creationId="{AAD0DBB9-1A4B-4391-81D4-CB19F9AB918A}"/>
          </ac:spMkLst>
        </pc:spChg>
        <pc:spChg chg="add del">
          <ac:chgData name="Anju Abraham" userId="98a670f334b2e16b" providerId="LiveId" clId="{3D498AB0-86CB-4B7E-84AB-45BEE5A2389E}" dt="2024-05-23T22:14:18.920" v="116"/>
          <ac:spMkLst>
            <pc:docMk/>
            <pc:sldMk cId="1217726065" sldId="281"/>
            <ac:spMk id="17" creationId="{063BBA22-50EA-4C4D-BE05-F1CE4E63AA56}"/>
          </ac:spMkLst>
        </pc:spChg>
      </pc:sldChg>
      <pc:sldChg chg="addSp delSp modSp add mod">
        <pc:chgData name="Anju Abraham" userId="98a670f334b2e16b" providerId="LiveId" clId="{3D498AB0-86CB-4B7E-84AB-45BEE5A2389E}" dt="2024-05-25T10:28:43.210" v="2083" actId="1076"/>
        <pc:sldMkLst>
          <pc:docMk/>
          <pc:sldMk cId="2422862125" sldId="281"/>
        </pc:sldMkLst>
        <pc:spChg chg="add mod">
          <ac:chgData name="Anju Abraham" userId="98a670f334b2e16b" providerId="LiveId" clId="{3D498AB0-86CB-4B7E-84AB-45BEE5A2389E}" dt="2024-05-25T10:28:43.210" v="2083" actId="1076"/>
          <ac:spMkLst>
            <pc:docMk/>
            <pc:sldMk cId="2422862125" sldId="281"/>
            <ac:spMk id="5" creationId="{4420A61A-5B72-AA95-3861-5C9C551AA158}"/>
          </ac:spMkLst>
        </pc:spChg>
        <pc:spChg chg="mod">
          <ac:chgData name="Anju Abraham" userId="98a670f334b2e16b" providerId="LiveId" clId="{3D498AB0-86CB-4B7E-84AB-45BEE5A2389E}" dt="2024-05-23T22:16:50.315" v="161" actId="20577"/>
          <ac:spMkLst>
            <pc:docMk/>
            <pc:sldMk cId="2422862125" sldId="281"/>
            <ac:spMk id="6" creationId="{8BF88C43-BD52-1326-4FCB-405C149EE69E}"/>
          </ac:spMkLst>
        </pc:spChg>
        <pc:picChg chg="del">
          <ac:chgData name="Anju Abraham" userId="98a670f334b2e16b" providerId="LiveId" clId="{3D498AB0-86CB-4B7E-84AB-45BEE5A2389E}" dt="2024-05-23T22:14:21.241" v="118" actId="478"/>
          <ac:picMkLst>
            <pc:docMk/>
            <pc:sldMk cId="2422862125" sldId="281"/>
            <ac:picMk id="3" creationId="{631C31B3-4CF8-7A33-3429-2BE99E59A248}"/>
          </ac:picMkLst>
        </pc:picChg>
        <pc:picChg chg="add del mod">
          <ac:chgData name="Anju Abraham" userId="98a670f334b2e16b" providerId="LiveId" clId="{3D498AB0-86CB-4B7E-84AB-45BEE5A2389E}" dt="2024-05-23T22:15:12.315" v="128" actId="21"/>
          <ac:picMkLst>
            <pc:docMk/>
            <pc:sldMk cId="2422862125" sldId="281"/>
            <ac:picMk id="4" creationId="{D822219D-3026-E92A-3A55-763104C491F2}"/>
          </ac:picMkLst>
        </pc:picChg>
      </pc:sldChg>
      <pc:sldChg chg="addSp delSp add del setBg delDesignElem">
        <pc:chgData name="Anju Abraham" userId="98a670f334b2e16b" providerId="LiveId" clId="{3D498AB0-86CB-4B7E-84AB-45BEE5A2389E}" dt="2024-05-23T22:14:40.217" v="123"/>
        <pc:sldMkLst>
          <pc:docMk/>
          <pc:sldMk cId="1126720671" sldId="282"/>
        </pc:sldMkLst>
        <pc:spChg chg="add del">
          <ac:chgData name="Anju Abraham" userId="98a670f334b2e16b" providerId="LiveId" clId="{3D498AB0-86CB-4B7E-84AB-45BEE5A2389E}" dt="2024-05-23T22:14:40.217" v="123"/>
          <ac:spMkLst>
            <pc:docMk/>
            <pc:sldMk cId="1126720671" sldId="282"/>
            <ac:spMk id="11" creationId="{BACC6370-2D7E-4714-9D71-7542949D7D5D}"/>
          </ac:spMkLst>
        </pc:spChg>
        <pc:spChg chg="add del">
          <ac:chgData name="Anju Abraham" userId="98a670f334b2e16b" providerId="LiveId" clId="{3D498AB0-86CB-4B7E-84AB-45BEE5A2389E}" dt="2024-05-23T22:14:40.217" v="123"/>
          <ac:spMkLst>
            <pc:docMk/>
            <pc:sldMk cId="1126720671" sldId="282"/>
            <ac:spMk id="13" creationId="{F68B3F68-107C-434F-AA38-110D5EA91B85}"/>
          </ac:spMkLst>
        </pc:spChg>
        <pc:spChg chg="add del">
          <ac:chgData name="Anju Abraham" userId="98a670f334b2e16b" providerId="LiveId" clId="{3D498AB0-86CB-4B7E-84AB-45BEE5A2389E}" dt="2024-05-23T22:14:40.217" v="123"/>
          <ac:spMkLst>
            <pc:docMk/>
            <pc:sldMk cId="1126720671" sldId="282"/>
            <ac:spMk id="15" creationId="{AAD0DBB9-1A4B-4391-81D4-CB19F9AB918A}"/>
          </ac:spMkLst>
        </pc:spChg>
        <pc:spChg chg="add del">
          <ac:chgData name="Anju Abraham" userId="98a670f334b2e16b" providerId="LiveId" clId="{3D498AB0-86CB-4B7E-84AB-45BEE5A2389E}" dt="2024-05-23T22:14:40.217" v="123"/>
          <ac:spMkLst>
            <pc:docMk/>
            <pc:sldMk cId="1126720671" sldId="282"/>
            <ac:spMk id="17" creationId="{063BBA22-50EA-4C4D-BE05-F1CE4E63AA56}"/>
          </ac:spMkLst>
        </pc:spChg>
      </pc:sldChg>
      <pc:sldChg chg="addSp delSp modSp add mod ord">
        <pc:chgData name="Anju Abraham" userId="98a670f334b2e16b" providerId="LiveId" clId="{3D498AB0-86CB-4B7E-84AB-45BEE5A2389E}" dt="2024-05-23T22:16:32.773" v="148"/>
        <pc:sldMkLst>
          <pc:docMk/>
          <pc:sldMk cId="2271039912" sldId="282"/>
        </pc:sldMkLst>
        <pc:picChg chg="add mod">
          <ac:chgData name="Anju Abraham" userId="98a670f334b2e16b" providerId="LiveId" clId="{3D498AB0-86CB-4B7E-84AB-45BEE5A2389E}" dt="2024-05-23T22:16:18.833" v="145" actId="1076"/>
          <ac:picMkLst>
            <pc:docMk/>
            <pc:sldMk cId="2271039912" sldId="282"/>
            <ac:picMk id="3" creationId="{669AE8F0-BA15-B9A5-0401-99138ED8D5D9}"/>
          </ac:picMkLst>
        </pc:picChg>
        <pc:picChg chg="del">
          <ac:chgData name="Anju Abraham" userId="98a670f334b2e16b" providerId="LiveId" clId="{3D498AB0-86CB-4B7E-84AB-45BEE5A2389E}" dt="2024-05-23T22:14:42.403" v="125" actId="478"/>
          <ac:picMkLst>
            <pc:docMk/>
            <pc:sldMk cId="2271039912" sldId="282"/>
            <ac:picMk id="4" creationId="{D822219D-3026-E92A-3A55-763104C491F2}"/>
          </ac:picMkLst>
        </pc:picChg>
        <pc:picChg chg="add mod">
          <ac:chgData name="Anju Abraham" userId="98a670f334b2e16b" providerId="LiveId" clId="{3D498AB0-86CB-4B7E-84AB-45BEE5A2389E}" dt="2024-05-23T22:16:21.162" v="146" actId="1076"/>
          <ac:picMkLst>
            <pc:docMk/>
            <pc:sldMk cId="2271039912" sldId="282"/>
            <ac:picMk id="7" creationId="{E0C1F6BE-361B-3332-4A71-8B50814ECB4F}"/>
          </ac:picMkLst>
        </pc:picChg>
      </pc:sldChg>
      <pc:sldChg chg="addSp delSp add del setBg delDesignElem">
        <pc:chgData name="Anju Abraham" userId="98a670f334b2e16b" providerId="LiveId" clId="{3D498AB0-86CB-4B7E-84AB-45BEE5A2389E}" dt="2024-05-23T22:31:57.998" v="1009"/>
        <pc:sldMkLst>
          <pc:docMk/>
          <pc:sldMk cId="280189885" sldId="283"/>
        </pc:sldMkLst>
        <pc:spChg chg="add del">
          <ac:chgData name="Anju Abraham" userId="98a670f334b2e16b" providerId="LiveId" clId="{3D498AB0-86CB-4B7E-84AB-45BEE5A2389E}" dt="2024-05-23T22:31:57.998" v="1009"/>
          <ac:spMkLst>
            <pc:docMk/>
            <pc:sldMk cId="280189885" sldId="283"/>
            <ac:spMk id="11" creationId="{BACC6370-2D7E-4714-9D71-7542949D7D5D}"/>
          </ac:spMkLst>
        </pc:spChg>
        <pc:spChg chg="add del">
          <ac:chgData name="Anju Abraham" userId="98a670f334b2e16b" providerId="LiveId" clId="{3D498AB0-86CB-4B7E-84AB-45BEE5A2389E}" dt="2024-05-23T22:31:57.998" v="1009"/>
          <ac:spMkLst>
            <pc:docMk/>
            <pc:sldMk cId="280189885" sldId="283"/>
            <ac:spMk id="13" creationId="{F68B3F68-107C-434F-AA38-110D5EA91B85}"/>
          </ac:spMkLst>
        </pc:spChg>
        <pc:spChg chg="add del">
          <ac:chgData name="Anju Abraham" userId="98a670f334b2e16b" providerId="LiveId" clId="{3D498AB0-86CB-4B7E-84AB-45BEE5A2389E}" dt="2024-05-23T22:31:57.998" v="1009"/>
          <ac:spMkLst>
            <pc:docMk/>
            <pc:sldMk cId="280189885" sldId="283"/>
            <ac:spMk id="15" creationId="{AAD0DBB9-1A4B-4391-81D4-CB19F9AB918A}"/>
          </ac:spMkLst>
        </pc:spChg>
        <pc:spChg chg="add del">
          <ac:chgData name="Anju Abraham" userId="98a670f334b2e16b" providerId="LiveId" clId="{3D498AB0-86CB-4B7E-84AB-45BEE5A2389E}" dt="2024-05-23T22:31:57.998" v="1009"/>
          <ac:spMkLst>
            <pc:docMk/>
            <pc:sldMk cId="280189885" sldId="283"/>
            <ac:spMk id="17" creationId="{063BBA22-50EA-4C4D-BE05-F1CE4E63AA56}"/>
          </ac:spMkLst>
        </pc:spChg>
      </pc:sldChg>
      <pc:sldChg chg="addSp delSp modSp add mod">
        <pc:chgData name="Anju Abraham" userId="98a670f334b2e16b" providerId="LiveId" clId="{3D498AB0-86CB-4B7E-84AB-45BEE5A2389E}" dt="2024-05-25T10:44:18.959" v="2480" actId="1076"/>
        <pc:sldMkLst>
          <pc:docMk/>
          <pc:sldMk cId="481366369" sldId="283"/>
        </pc:sldMkLst>
        <pc:spChg chg="add mod">
          <ac:chgData name="Anju Abraham" userId="98a670f334b2e16b" providerId="LiveId" clId="{3D498AB0-86CB-4B7E-84AB-45BEE5A2389E}" dt="2024-05-23T22:34:09.288" v="1055" actId="1076"/>
          <ac:spMkLst>
            <pc:docMk/>
            <pc:sldMk cId="481366369" sldId="283"/>
            <ac:spMk id="2" creationId="{998F53FC-053C-1EA6-897D-9500CD87CD40}"/>
          </ac:spMkLst>
        </pc:spChg>
        <pc:spChg chg="add mod">
          <ac:chgData name="Anju Abraham" userId="98a670f334b2e16b" providerId="LiveId" clId="{3D498AB0-86CB-4B7E-84AB-45BEE5A2389E}" dt="2024-05-25T10:44:13.478" v="2479" actId="14100"/>
          <ac:spMkLst>
            <pc:docMk/>
            <pc:sldMk cId="481366369" sldId="283"/>
            <ac:spMk id="3" creationId="{84E206E9-2FE5-EB48-79F5-E55038842F39}"/>
          </ac:spMkLst>
        </pc:spChg>
        <pc:spChg chg="mod">
          <ac:chgData name="Anju Abraham" userId="98a670f334b2e16b" providerId="LiveId" clId="{3D498AB0-86CB-4B7E-84AB-45BEE5A2389E}" dt="2024-05-23T22:32:54.067" v="1022" actId="27636"/>
          <ac:spMkLst>
            <pc:docMk/>
            <pc:sldMk cId="481366369" sldId="283"/>
            <ac:spMk id="6" creationId="{8BF88C43-BD52-1326-4FCB-405C149EE69E}"/>
          </ac:spMkLst>
        </pc:spChg>
        <pc:picChg chg="del">
          <ac:chgData name="Anju Abraham" userId="98a670f334b2e16b" providerId="LiveId" clId="{3D498AB0-86CB-4B7E-84AB-45BEE5A2389E}" dt="2024-05-23T22:32:00.434" v="1011" actId="478"/>
          <ac:picMkLst>
            <pc:docMk/>
            <pc:sldMk cId="481366369" sldId="283"/>
            <ac:picMk id="4" creationId="{186402F8-0A15-E9B4-CAF6-A7F7543E5B3B}"/>
          </ac:picMkLst>
        </pc:picChg>
        <pc:picChg chg="add mod">
          <ac:chgData name="Anju Abraham" userId="98a670f334b2e16b" providerId="LiveId" clId="{3D498AB0-86CB-4B7E-84AB-45BEE5A2389E}" dt="2024-05-25T10:44:18.959" v="2480" actId="1076"/>
          <ac:picMkLst>
            <pc:docMk/>
            <pc:sldMk cId="481366369" sldId="283"/>
            <ac:picMk id="5" creationId="{37DBFFA4-5AE1-6AC6-21FD-161C761AC5B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9FF6A8-45CC-47D0-8516-F120BC19FB0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02388059-4B26-488F-8617-E41D5A024206}">
      <dgm:prSet custT="1"/>
      <dgm:spPr/>
      <dgm:t>
        <a:bodyPr/>
        <a:lstStyle/>
        <a:p>
          <a:r>
            <a:rPr lang="en-IN" sz="1200" dirty="0"/>
            <a:t>CPU, GPU, Memory &amp; RAM had the most significant impact on laptop prices</a:t>
          </a:r>
          <a:endParaRPr lang="en-US" sz="1200" dirty="0"/>
        </a:p>
      </dgm:t>
    </dgm:pt>
    <dgm:pt modelId="{D41C2178-F3EC-439A-A13E-12E6FECCB9D2}" type="parTrans" cxnId="{B0952805-3599-4F9D-B9D0-0E4C502D2E57}">
      <dgm:prSet/>
      <dgm:spPr/>
      <dgm:t>
        <a:bodyPr/>
        <a:lstStyle/>
        <a:p>
          <a:endParaRPr lang="en-US" sz="1200"/>
        </a:p>
      </dgm:t>
    </dgm:pt>
    <dgm:pt modelId="{BAB93007-FDE3-4143-B8F4-C6855584E3F0}" type="sibTrans" cxnId="{B0952805-3599-4F9D-B9D0-0E4C502D2E57}">
      <dgm:prSet custT="1"/>
      <dgm:spPr/>
      <dgm:t>
        <a:bodyPr/>
        <a:lstStyle/>
        <a:p>
          <a:endParaRPr lang="en-US" sz="1200"/>
        </a:p>
      </dgm:t>
    </dgm:pt>
    <dgm:pt modelId="{32F3EFB3-75E4-4402-95B5-621B03933773}">
      <dgm:prSet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The prediction for lesser known brands had </a:t>
          </a:r>
          <a:r>
            <a:rPr lang="en-IN" sz="1200" kern="120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a MAPE </a:t>
          </a:r>
          <a:r>
            <a:rPr lang="en-IN" sz="12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of 21%. Since less data is available for lesser known brands, accuracy is comparatively lesser.</a:t>
          </a:r>
          <a:endParaRPr lang="en-US" sz="1200" kern="1200" dirty="0">
            <a:solidFill>
              <a:prstClr val="white"/>
            </a:solidFill>
            <a:latin typeface="Aptos" panose="02110004020202020204"/>
            <a:ea typeface="+mn-ea"/>
            <a:cs typeface="+mn-cs"/>
          </a:endParaRPr>
        </a:p>
      </dgm:t>
    </dgm:pt>
    <dgm:pt modelId="{C200A998-8375-435C-97F2-98B3A1A01BF8}" type="parTrans" cxnId="{8FE20C61-9DB2-4005-8793-8CC3EE410EF4}">
      <dgm:prSet/>
      <dgm:spPr/>
      <dgm:t>
        <a:bodyPr/>
        <a:lstStyle/>
        <a:p>
          <a:endParaRPr lang="en-US" sz="1200"/>
        </a:p>
      </dgm:t>
    </dgm:pt>
    <dgm:pt modelId="{3A023616-242F-4537-A316-B1CC95789881}" type="sibTrans" cxnId="{8FE20C61-9DB2-4005-8793-8CC3EE410EF4}">
      <dgm:prSet custT="1"/>
      <dgm:spPr/>
      <dgm:t>
        <a:bodyPr/>
        <a:lstStyle/>
        <a:p>
          <a:endParaRPr lang="en-US" sz="1200"/>
        </a:p>
      </dgm:t>
    </dgm:pt>
    <dgm:pt modelId="{DBDF39A9-01C7-4C4B-B875-E74AE99F23F9}">
      <dgm:prSet custT="1"/>
      <dgm:spPr/>
      <dgm:t>
        <a:bodyPr/>
        <a:lstStyle/>
        <a:p>
          <a:pPr algn="ctr"/>
          <a:r>
            <a:rPr lang="en-IN" sz="12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The brand of the laptop does not significantly influence its </a:t>
          </a:r>
          <a:r>
            <a:rPr lang="en-IN" sz="1200" kern="1200" dirty="0"/>
            <a:t>price </a:t>
          </a:r>
          <a:endParaRPr lang="en-US" sz="1200" kern="1200" dirty="0"/>
        </a:p>
      </dgm:t>
    </dgm:pt>
    <dgm:pt modelId="{81D10DB5-A5BD-47EC-B6E9-90690B6D9101}" type="parTrans" cxnId="{95602B12-1D0A-4778-9F99-366D260933A8}">
      <dgm:prSet/>
      <dgm:spPr/>
      <dgm:t>
        <a:bodyPr/>
        <a:lstStyle/>
        <a:p>
          <a:endParaRPr lang="en-US" sz="1200"/>
        </a:p>
      </dgm:t>
    </dgm:pt>
    <dgm:pt modelId="{8FA605BB-7746-44CC-BA94-1D1BC3076769}" type="sibTrans" cxnId="{95602B12-1D0A-4778-9F99-366D260933A8}">
      <dgm:prSet custT="1"/>
      <dgm:spPr/>
      <dgm:t>
        <a:bodyPr/>
        <a:lstStyle/>
        <a:p>
          <a:endParaRPr lang="en-US" sz="1200"/>
        </a:p>
      </dgm:t>
    </dgm:pt>
    <dgm:pt modelId="{A8DFA4D5-74CC-4A93-82F6-516846661B24}">
      <dgm:prSet custT="1"/>
      <dgm:spPr/>
      <dgm:t>
        <a:bodyPr/>
        <a:lstStyle/>
        <a:p>
          <a:pPr algn="ctr"/>
          <a:r>
            <a:rPr lang="en-IN" sz="12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Occurrence of categorical columns with high cardinality and less number of numerical columns are the challenges faced in prediction</a:t>
          </a:r>
          <a:endParaRPr lang="en-US" sz="1200" kern="1200" dirty="0">
            <a:solidFill>
              <a:prstClr val="white"/>
            </a:solidFill>
            <a:latin typeface="Aptos" panose="02110004020202020204"/>
            <a:ea typeface="+mn-ea"/>
            <a:cs typeface="+mn-cs"/>
          </a:endParaRPr>
        </a:p>
      </dgm:t>
    </dgm:pt>
    <dgm:pt modelId="{CB092EB5-49AC-498A-B915-F3D9DC471C69}" type="parTrans" cxnId="{03934005-DD25-4054-A5C7-537C343AC187}">
      <dgm:prSet/>
      <dgm:spPr/>
      <dgm:t>
        <a:bodyPr/>
        <a:lstStyle/>
        <a:p>
          <a:endParaRPr lang="en-US" sz="1200"/>
        </a:p>
      </dgm:t>
    </dgm:pt>
    <dgm:pt modelId="{FD02916C-2388-49FD-AD50-EB35E989A137}" type="sibTrans" cxnId="{03934005-DD25-4054-A5C7-537C343AC187}">
      <dgm:prSet custT="1"/>
      <dgm:spPr/>
      <dgm:t>
        <a:bodyPr/>
        <a:lstStyle/>
        <a:p>
          <a:endParaRPr lang="en-US" sz="1200"/>
        </a:p>
      </dgm:t>
    </dgm:pt>
    <dgm:pt modelId="{8BFEA951-1B96-4DFB-95E2-EB9F1979193D}">
      <dgm:prSet custT="1"/>
      <dgm:spPr/>
      <dgm:t>
        <a:bodyPr/>
        <a:lstStyle/>
        <a:p>
          <a:pPr algn="ctr"/>
          <a:r>
            <a:rPr lang="en-IN" sz="12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The model predicts the prices of laptops in the validation set with good accuracy (MAPE ~15.6</a:t>
          </a:r>
          <a:r>
            <a:rPr lang="en-IN" sz="1200" kern="1200" dirty="0"/>
            <a:t>%)</a:t>
          </a:r>
          <a:endParaRPr lang="en-US" sz="1200" kern="1200" dirty="0"/>
        </a:p>
      </dgm:t>
    </dgm:pt>
    <dgm:pt modelId="{344262DE-FA54-400A-8164-0B2634AF07EC}" type="parTrans" cxnId="{E5D51FB9-BE3A-4372-A6CB-C03C93D471A3}">
      <dgm:prSet/>
      <dgm:spPr/>
      <dgm:t>
        <a:bodyPr/>
        <a:lstStyle/>
        <a:p>
          <a:endParaRPr lang="en-US" sz="1200"/>
        </a:p>
      </dgm:t>
    </dgm:pt>
    <dgm:pt modelId="{24607576-CD8A-4ACF-B00E-22850AEC3E58}" type="sibTrans" cxnId="{E5D51FB9-BE3A-4372-A6CB-C03C93D471A3}">
      <dgm:prSet custT="1"/>
      <dgm:spPr/>
      <dgm:t>
        <a:bodyPr/>
        <a:lstStyle/>
        <a:p>
          <a:endParaRPr lang="en-US" sz="1200"/>
        </a:p>
      </dgm:t>
    </dgm:pt>
    <dgm:pt modelId="{44C6CBAF-4FFA-48CE-8D43-8FDF9D5B45E2}">
      <dgm:prSet custT="1"/>
      <dgm:spPr/>
      <dgm:t>
        <a:bodyPr/>
        <a:lstStyle/>
        <a:p>
          <a:r>
            <a:rPr lang="en-US" sz="1200" kern="1200" dirty="0"/>
            <a:t>The </a:t>
          </a:r>
          <a:r>
            <a:rPr lang="en-US" sz="12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company, operating system, screen inches had least influence on the price</a:t>
          </a:r>
        </a:p>
      </dgm:t>
    </dgm:pt>
    <dgm:pt modelId="{AFF986E0-4E0B-4869-8D01-C168C53215C7}" type="parTrans" cxnId="{81543917-2150-4517-B0AC-DEF8B85F30E0}">
      <dgm:prSet/>
      <dgm:spPr/>
      <dgm:t>
        <a:bodyPr/>
        <a:lstStyle/>
        <a:p>
          <a:endParaRPr lang="en-IN"/>
        </a:p>
      </dgm:t>
    </dgm:pt>
    <dgm:pt modelId="{5C61D1CA-7B38-491F-BB1F-03E4CA377E09}" type="sibTrans" cxnId="{81543917-2150-4517-B0AC-DEF8B85F30E0}">
      <dgm:prSet/>
      <dgm:spPr/>
      <dgm:t>
        <a:bodyPr/>
        <a:lstStyle/>
        <a:p>
          <a:endParaRPr lang="en-IN"/>
        </a:p>
      </dgm:t>
    </dgm:pt>
    <dgm:pt modelId="{DE67DC2F-AC58-43B7-8C77-83916A4C2BA6}">
      <dgm:prSet custT="1"/>
      <dgm:spPr/>
      <dgm:t>
        <a:bodyPr/>
        <a:lstStyle/>
        <a:p>
          <a:pPr algn="just"/>
          <a:r>
            <a:rPr lang="en-US" sz="12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The most in-demand features were: </a:t>
          </a:r>
        </a:p>
      </dgm:t>
    </dgm:pt>
    <dgm:pt modelId="{B447725F-AFEE-4DC8-A8E9-B22E267BF627}" type="parTrans" cxnId="{8B44E2E7-5A82-489B-A65A-E141CAD74031}">
      <dgm:prSet/>
      <dgm:spPr/>
      <dgm:t>
        <a:bodyPr/>
        <a:lstStyle/>
        <a:p>
          <a:endParaRPr lang="en-IN"/>
        </a:p>
      </dgm:t>
    </dgm:pt>
    <dgm:pt modelId="{7B61075B-FCC3-47A7-8579-3C4E6D426AF4}" type="sibTrans" cxnId="{8B44E2E7-5A82-489B-A65A-E141CAD74031}">
      <dgm:prSet/>
      <dgm:spPr/>
      <dgm:t>
        <a:bodyPr/>
        <a:lstStyle/>
        <a:p>
          <a:endParaRPr lang="en-IN"/>
        </a:p>
      </dgm:t>
    </dgm:pt>
    <dgm:pt modelId="{997932F9-4FC3-4D18-B649-1A9C15CB6192}">
      <dgm:prSet custT="1"/>
      <dgm:spPr/>
      <dgm:t>
        <a:bodyPr/>
        <a:lstStyle/>
        <a:p>
          <a:pPr algn="just"/>
          <a:r>
            <a:rPr lang="en-IN" sz="12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Brand-Lenovo, HP, Dell</a:t>
          </a:r>
        </a:p>
      </dgm:t>
    </dgm:pt>
    <dgm:pt modelId="{F63C1C6B-4DD7-476A-88C8-1BBF1D5D2F55}" type="parTrans" cxnId="{EAFB5988-CE3B-41A1-B862-6AACE23B3E7F}">
      <dgm:prSet/>
      <dgm:spPr/>
      <dgm:t>
        <a:bodyPr/>
        <a:lstStyle/>
        <a:p>
          <a:endParaRPr lang="en-IN"/>
        </a:p>
      </dgm:t>
    </dgm:pt>
    <dgm:pt modelId="{B9C04091-3096-4C62-A619-DB9BC24AF6B7}" type="sibTrans" cxnId="{EAFB5988-CE3B-41A1-B862-6AACE23B3E7F}">
      <dgm:prSet/>
      <dgm:spPr/>
      <dgm:t>
        <a:bodyPr/>
        <a:lstStyle/>
        <a:p>
          <a:endParaRPr lang="en-IN"/>
        </a:p>
      </dgm:t>
    </dgm:pt>
    <dgm:pt modelId="{3BE3D7FF-C12B-48BD-8A98-A5614118AE35}">
      <dgm:prSet custT="1"/>
      <dgm:spPr/>
      <dgm:t>
        <a:bodyPr/>
        <a:lstStyle/>
        <a:p>
          <a:pPr algn="just"/>
          <a:r>
            <a:rPr lang="en-IN" sz="12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Type- Notebook</a:t>
          </a:r>
        </a:p>
      </dgm:t>
    </dgm:pt>
    <dgm:pt modelId="{C14C77CD-6C03-48F4-8A06-59A1BEA8F96A}" type="parTrans" cxnId="{3F67A940-3F4D-49DE-BEB0-DD9483027840}">
      <dgm:prSet/>
      <dgm:spPr/>
      <dgm:t>
        <a:bodyPr/>
        <a:lstStyle/>
        <a:p>
          <a:endParaRPr lang="en-IN"/>
        </a:p>
      </dgm:t>
    </dgm:pt>
    <dgm:pt modelId="{9626423F-BB6B-4A68-A650-CA03E2AAF682}" type="sibTrans" cxnId="{3F67A940-3F4D-49DE-BEB0-DD9483027840}">
      <dgm:prSet/>
      <dgm:spPr/>
      <dgm:t>
        <a:bodyPr/>
        <a:lstStyle/>
        <a:p>
          <a:endParaRPr lang="en-IN"/>
        </a:p>
      </dgm:t>
    </dgm:pt>
    <dgm:pt modelId="{36567B8A-4FCB-48B9-8A47-75A1B623309F}">
      <dgm:prSet custT="1"/>
      <dgm:spPr/>
      <dgm:t>
        <a:bodyPr/>
        <a:lstStyle/>
        <a:p>
          <a:pPr algn="just"/>
          <a:r>
            <a:rPr lang="en-IN" sz="12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RAM- 8 GB</a:t>
          </a:r>
        </a:p>
      </dgm:t>
    </dgm:pt>
    <dgm:pt modelId="{60A1EBBB-29F6-48A2-B4DB-7336E0631C45}" type="parTrans" cxnId="{9008A54F-5C5A-4CBE-9BE8-EF770A9EDB1B}">
      <dgm:prSet/>
      <dgm:spPr/>
      <dgm:t>
        <a:bodyPr/>
        <a:lstStyle/>
        <a:p>
          <a:endParaRPr lang="en-IN"/>
        </a:p>
      </dgm:t>
    </dgm:pt>
    <dgm:pt modelId="{2820C682-5041-4509-BEB6-E86AC4AC79F6}" type="sibTrans" cxnId="{9008A54F-5C5A-4CBE-9BE8-EF770A9EDB1B}">
      <dgm:prSet/>
      <dgm:spPr/>
      <dgm:t>
        <a:bodyPr/>
        <a:lstStyle/>
        <a:p>
          <a:endParaRPr lang="en-IN"/>
        </a:p>
      </dgm:t>
    </dgm:pt>
    <dgm:pt modelId="{6DB05BD7-0C22-4A9F-BE93-0D82F333DF38}">
      <dgm:prSet custT="1"/>
      <dgm:spPr/>
      <dgm:t>
        <a:bodyPr/>
        <a:lstStyle/>
        <a:p>
          <a:pPr algn="just"/>
          <a:r>
            <a:rPr lang="en-IN" sz="12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OS-Windows10</a:t>
          </a:r>
        </a:p>
      </dgm:t>
    </dgm:pt>
    <dgm:pt modelId="{796ADCBD-C445-42A5-B3FC-6CE96D1A4DAB}" type="parTrans" cxnId="{E1262F8D-66AE-4421-988A-50F79F21C3E9}">
      <dgm:prSet/>
      <dgm:spPr/>
      <dgm:t>
        <a:bodyPr/>
        <a:lstStyle/>
        <a:p>
          <a:endParaRPr lang="en-IN"/>
        </a:p>
      </dgm:t>
    </dgm:pt>
    <dgm:pt modelId="{52C9307B-9A84-4DC7-B54A-2D96A720CEBF}" type="sibTrans" cxnId="{E1262F8D-66AE-4421-988A-50F79F21C3E9}">
      <dgm:prSet/>
      <dgm:spPr/>
      <dgm:t>
        <a:bodyPr/>
        <a:lstStyle/>
        <a:p>
          <a:endParaRPr lang="en-IN"/>
        </a:p>
      </dgm:t>
    </dgm:pt>
    <dgm:pt modelId="{6174CEF9-3FEE-4B95-BE96-DB6AEC02A57F}" type="pres">
      <dgm:prSet presAssocID="{2A9FF6A8-45CC-47D0-8516-F120BC19FB04}" presName="Name0" presStyleCnt="0">
        <dgm:presLayoutVars>
          <dgm:dir/>
          <dgm:resizeHandles val="exact"/>
        </dgm:presLayoutVars>
      </dgm:prSet>
      <dgm:spPr/>
    </dgm:pt>
    <dgm:pt modelId="{22C8BD53-8C57-456D-A682-C447DB4C16B5}" type="pres">
      <dgm:prSet presAssocID="{02388059-4B26-488F-8617-E41D5A024206}" presName="node" presStyleLbl="node1" presStyleIdx="0" presStyleCnt="7">
        <dgm:presLayoutVars>
          <dgm:bulletEnabled val="1"/>
        </dgm:presLayoutVars>
      </dgm:prSet>
      <dgm:spPr/>
    </dgm:pt>
    <dgm:pt modelId="{0F10EFA1-5136-4B9B-9907-5297B0716644}" type="pres">
      <dgm:prSet presAssocID="{BAB93007-FDE3-4143-B8F4-C6855584E3F0}" presName="sibTrans" presStyleLbl="sibTrans1D1" presStyleIdx="0" presStyleCnt="6"/>
      <dgm:spPr/>
    </dgm:pt>
    <dgm:pt modelId="{A075366E-94C1-4546-B354-3A67CDE9EA12}" type="pres">
      <dgm:prSet presAssocID="{BAB93007-FDE3-4143-B8F4-C6855584E3F0}" presName="connectorText" presStyleLbl="sibTrans1D1" presStyleIdx="0" presStyleCnt="6"/>
      <dgm:spPr/>
    </dgm:pt>
    <dgm:pt modelId="{D4C47186-A475-48D5-8B6C-4B2134054496}" type="pres">
      <dgm:prSet presAssocID="{44C6CBAF-4FFA-48CE-8D43-8FDF9D5B45E2}" presName="node" presStyleLbl="node1" presStyleIdx="1" presStyleCnt="7">
        <dgm:presLayoutVars>
          <dgm:bulletEnabled val="1"/>
        </dgm:presLayoutVars>
      </dgm:prSet>
      <dgm:spPr/>
    </dgm:pt>
    <dgm:pt modelId="{28EC7EAB-4A88-4675-B601-E9F7E3478725}" type="pres">
      <dgm:prSet presAssocID="{5C61D1CA-7B38-491F-BB1F-03E4CA377E09}" presName="sibTrans" presStyleLbl="sibTrans1D1" presStyleIdx="1" presStyleCnt="6"/>
      <dgm:spPr/>
    </dgm:pt>
    <dgm:pt modelId="{7C001BE6-D649-4EAF-85E0-5BF40C862086}" type="pres">
      <dgm:prSet presAssocID="{5C61D1CA-7B38-491F-BB1F-03E4CA377E09}" presName="connectorText" presStyleLbl="sibTrans1D1" presStyleIdx="1" presStyleCnt="6"/>
      <dgm:spPr/>
    </dgm:pt>
    <dgm:pt modelId="{E121871E-3A53-4FE8-825B-B88A710A242B}" type="pres">
      <dgm:prSet presAssocID="{DE67DC2F-AC58-43B7-8C77-83916A4C2BA6}" presName="node" presStyleLbl="node1" presStyleIdx="2" presStyleCnt="7">
        <dgm:presLayoutVars>
          <dgm:bulletEnabled val="1"/>
        </dgm:presLayoutVars>
      </dgm:prSet>
      <dgm:spPr/>
    </dgm:pt>
    <dgm:pt modelId="{CFDC5EAD-2B46-44B0-9CCC-BBC633F38F74}" type="pres">
      <dgm:prSet presAssocID="{7B61075B-FCC3-47A7-8579-3C4E6D426AF4}" presName="sibTrans" presStyleLbl="sibTrans1D1" presStyleIdx="2" presStyleCnt="6"/>
      <dgm:spPr/>
    </dgm:pt>
    <dgm:pt modelId="{C94987BD-64AB-4C64-BCC4-C46B2F7CDC28}" type="pres">
      <dgm:prSet presAssocID="{7B61075B-FCC3-47A7-8579-3C4E6D426AF4}" presName="connectorText" presStyleLbl="sibTrans1D1" presStyleIdx="2" presStyleCnt="6"/>
      <dgm:spPr/>
    </dgm:pt>
    <dgm:pt modelId="{B1008727-8571-46B5-89F4-B5F387BDEAB4}" type="pres">
      <dgm:prSet presAssocID="{32F3EFB3-75E4-4402-95B5-621B03933773}" presName="node" presStyleLbl="node1" presStyleIdx="3" presStyleCnt="7">
        <dgm:presLayoutVars>
          <dgm:bulletEnabled val="1"/>
        </dgm:presLayoutVars>
      </dgm:prSet>
      <dgm:spPr/>
    </dgm:pt>
    <dgm:pt modelId="{B3570F08-1B53-4AEF-9EA2-577B941FD376}" type="pres">
      <dgm:prSet presAssocID="{3A023616-242F-4537-A316-B1CC95789881}" presName="sibTrans" presStyleLbl="sibTrans1D1" presStyleIdx="3" presStyleCnt="6"/>
      <dgm:spPr/>
    </dgm:pt>
    <dgm:pt modelId="{A07E031F-F14A-488C-BE6D-58E1A9EDCD15}" type="pres">
      <dgm:prSet presAssocID="{3A023616-242F-4537-A316-B1CC95789881}" presName="connectorText" presStyleLbl="sibTrans1D1" presStyleIdx="3" presStyleCnt="6"/>
      <dgm:spPr/>
    </dgm:pt>
    <dgm:pt modelId="{EEE94A2C-FA7A-42D1-8047-65330AD0BBD4}" type="pres">
      <dgm:prSet presAssocID="{DBDF39A9-01C7-4C4B-B875-E74AE99F23F9}" presName="node" presStyleLbl="node1" presStyleIdx="4" presStyleCnt="7">
        <dgm:presLayoutVars>
          <dgm:bulletEnabled val="1"/>
        </dgm:presLayoutVars>
      </dgm:prSet>
      <dgm:spPr/>
    </dgm:pt>
    <dgm:pt modelId="{65A95451-CD83-440A-88EC-85AA835623F3}" type="pres">
      <dgm:prSet presAssocID="{8FA605BB-7746-44CC-BA94-1D1BC3076769}" presName="sibTrans" presStyleLbl="sibTrans1D1" presStyleIdx="4" presStyleCnt="6"/>
      <dgm:spPr/>
    </dgm:pt>
    <dgm:pt modelId="{168880B6-3819-4BDA-AE89-BA5BBEB89ABE}" type="pres">
      <dgm:prSet presAssocID="{8FA605BB-7746-44CC-BA94-1D1BC3076769}" presName="connectorText" presStyleLbl="sibTrans1D1" presStyleIdx="4" presStyleCnt="6"/>
      <dgm:spPr/>
    </dgm:pt>
    <dgm:pt modelId="{551EA2A2-70C6-4B4C-8E50-82309B017C22}" type="pres">
      <dgm:prSet presAssocID="{A8DFA4D5-74CC-4A93-82F6-516846661B24}" presName="node" presStyleLbl="node1" presStyleIdx="5" presStyleCnt="7">
        <dgm:presLayoutVars>
          <dgm:bulletEnabled val="1"/>
        </dgm:presLayoutVars>
      </dgm:prSet>
      <dgm:spPr/>
    </dgm:pt>
    <dgm:pt modelId="{07FADB4F-966F-46C3-9D46-2FA9150B990E}" type="pres">
      <dgm:prSet presAssocID="{FD02916C-2388-49FD-AD50-EB35E989A137}" presName="sibTrans" presStyleLbl="sibTrans1D1" presStyleIdx="5" presStyleCnt="6"/>
      <dgm:spPr/>
    </dgm:pt>
    <dgm:pt modelId="{EE7FD266-2E82-4613-9A91-922475BD33BB}" type="pres">
      <dgm:prSet presAssocID="{FD02916C-2388-49FD-AD50-EB35E989A137}" presName="connectorText" presStyleLbl="sibTrans1D1" presStyleIdx="5" presStyleCnt="6"/>
      <dgm:spPr/>
    </dgm:pt>
    <dgm:pt modelId="{2D8C2BD8-7B61-46DD-8778-4745437A4BDF}" type="pres">
      <dgm:prSet presAssocID="{8BFEA951-1B96-4DFB-95E2-EB9F1979193D}" presName="node" presStyleLbl="node1" presStyleIdx="6" presStyleCnt="7">
        <dgm:presLayoutVars>
          <dgm:bulletEnabled val="1"/>
        </dgm:presLayoutVars>
      </dgm:prSet>
      <dgm:spPr/>
    </dgm:pt>
  </dgm:ptLst>
  <dgm:cxnLst>
    <dgm:cxn modelId="{B0952805-3599-4F9D-B9D0-0E4C502D2E57}" srcId="{2A9FF6A8-45CC-47D0-8516-F120BC19FB04}" destId="{02388059-4B26-488F-8617-E41D5A024206}" srcOrd="0" destOrd="0" parTransId="{D41C2178-F3EC-439A-A13E-12E6FECCB9D2}" sibTransId="{BAB93007-FDE3-4143-B8F4-C6855584E3F0}"/>
    <dgm:cxn modelId="{03934005-DD25-4054-A5C7-537C343AC187}" srcId="{2A9FF6A8-45CC-47D0-8516-F120BC19FB04}" destId="{A8DFA4D5-74CC-4A93-82F6-516846661B24}" srcOrd="5" destOrd="0" parTransId="{CB092EB5-49AC-498A-B915-F3D9DC471C69}" sibTransId="{FD02916C-2388-49FD-AD50-EB35E989A137}"/>
    <dgm:cxn modelId="{95602B12-1D0A-4778-9F99-366D260933A8}" srcId="{2A9FF6A8-45CC-47D0-8516-F120BC19FB04}" destId="{DBDF39A9-01C7-4C4B-B875-E74AE99F23F9}" srcOrd="4" destOrd="0" parTransId="{81D10DB5-A5BD-47EC-B6E9-90690B6D9101}" sibTransId="{8FA605BB-7746-44CC-BA94-1D1BC3076769}"/>
    <dgm:cxn modelId="{81543917-2150-4517-B0AC-DEF8B85F30E0}" srcId="{2A9FF6A8-45CC-47D0-8516-F120BC19FB04}" destId="{44C6CBAF-4FFA-48CE-8D43-8FDF9D5B45E2}" srcOrd="1" destOrd="0" parTransId="{AFF986E0-4E0B-4869-8D01-C168C53215C7}" sibTransId="{5C61D1CA-7B38-491F-BB1F-03E4CA377E09}"/>
    <dgm:cxn modelId="{B1FD3F30-658E-4FD9-B56D-BABAFC5D0E94}" type="presOf" srcId="{02388059-4B26-488F-8617-E41D5A024206}" destId="{22C8BD53-8C57-456D-A682-C447DB4C16B5}" srcOrd="0" destOrd="0" presId="urn:microsoft.com/office/officeart/2016/7/layout/RepeatingBendingProcessNew"/>
    <dgm:cxn modelId="{E70EEE30-15B5-4F04-8349-F91AF2950F1F}" type="presOf" srcId="{44C6CBAF-4FFA-48CE-8D43-8FDF9D5B45E2}" destId="{D4C47186-A475-48D5-8B6C-4B2134054496}" srcOrd="0" destOrd="0" presId="urn:microsoft.com/office/officeart/2016/7/layout/RepeatingBendingProcessNew"/>
    <dgm:cxn modelId="{E2083B34-826C-4B3E-8CA9-8D1ECE66528E}" type="presOf" srcId="{DE67DC2F-AC58-43B7-8C77-83916A4C2BA6}" destId="{E121871E-3A53-4FE8-825B-B88A710A242B}" srcOrd="0" destOrd="0" presId="urn:microsoft.com/office/officeart/2016/7/layout/RepeatingBendingProcessNew"/>
    <dgm:cxn modelId="{3F67A940-3F4D-49DE-BEB0-DD9483027840}" srcId="{DE67DC2F-AC58-43B7-8C77-83916A4C2BA6}" destId="{3BE3D7FF-C12B-48BD-8A98-A5614118AE35}" srcOrd="1" destOrd="0" parTransId="{C14C77CD-6C03-48F4-8A06-59A1BEA8F96A}" sibTransId="{9626423F-BB6B-4A68-A650-CA03E2AAF682}"/>
    <dgm:cxn modelId="{8FE20C61-9DB2-4005-8793-8CC3EE410EF4}" srcId="{2A9FF6A8-45CC-47D0-8516-F120BC19FB04}" destId="{32F3EFB3-75E4-4402-95B5-621B03933773}" srcOrd="3" destOrd="0" parTransId="{C200A998-8375-435C-97F2-98B3A1A01BF8}" sibTransId="{3A023616-242F-4537-A316-B1CC95789881}"/>
    <dgm:cxn modelId="{4E063349-DA32-4107-9A55-463E9FE40AA4}" type="presOf" srcId="{3A023616-242F-4537-A316-B1CC95789881}" destId="{B3570F08-1B53-4AEF-9EA2-577B941FD376}" srcOrd="0" destOrd="0" presId="urn:microsoft.com/office/officeart/2016/7/layout/RepeatingBendingProcessNew"/>
    <dgm:cxn modelId="{B8A3D569-FE5E-42B6-9D9F-5684D4E49FCB}" type="presOf" srcId="{32F3EFB3-75E4-4402-95B5-621B03933773}" destId="{B1008727-8571-46B5-89F4-B5F387BDEAB4}" srcOrd="0" destOrd="0" presId="urn:microsoft.com/office/officeart/2016/7/layout/RepeatingBendingProcessNew"/>
    <dgm:cxn modelId="{BB4DFF4E-34C3-491E-BAC3-48B29482F4DC}" type="presOf" srcId="{997932F9-4FC3-4D18-B649-1A9C15CB6192}" destId="{E121871E-3A53-4FE8-825B-B88A710A242B}" srcOrd="0" destOrd="1" presId="urn:microsoft.com/office/officeart/2016/7/layout/RepeatingBendingProcessNew"/>
    <dgm:cxn modelId="{9008A54F-5C5A-4CBE-9BE8-EF770A9EDB1B}" srcId="{DE67DC2F-AC58-43B7-8C77-83916A4C2BA6}" destId="{36567B8A-4FCB-48B9-8A47-75A1B623309F}" srcOrd="2" destOrd="0" parTransId="{60A1EBBB-29F6-48A2-B4DB-7336E0631C45}" sibTransId="{2820C682-5041-4509-BEB6-E86AC4AC79F6}"/>
    <dgm:cxn modelId="{C9268B55-F0A7-46AC-A6DE-2CD32499E27D}" type="presOf" srcId="{36567B8A-4FCB-48B9-8A47-75A1B623309F}" destId="{E121871E-3A53-4FE8-825B-B88A710A242B}" srcOrd="0" destOrd="3" presId="urn:microsoft.com/office/officeart/2016/7/layout/RepeatingBendingProcessNew"/>
    <dgm:cxn modelId="{901AFD55-DE9B-49F3-9677-34F36CEADDFC}" type="presOf" srcId="{5C61D1CA-7B38-491F-BB1F-03E4CA377E09}" destId="{7C001BE6-D649-4EAF-85E0-5BF40C862086}" srcOrd="1" destOrd="0" presId="urn:microsoft.com/office/officeart/2016/7/layout/RepeatingBendingProcessNew"/>
    <dgm:cxn modelId="{F3F60C77-C418-41EE-9930-1D527E5CC00A}" type="presOf" srcId="{DBDF39A9-01C7-4C4B-B875-E74AE99F23F9}" destId="{EEE94A2C-FA7A-42D1-8047-65330AD0BBD4}" srcOrd="0" destOrd="0" presId="urn:microsoft.com/office/officeart/2016/7/layout/RepeatingBendingProcessNew"/>
    <dgm:cxn modelId="{9814BC80-A59C-4BB5-B0A3-57E96B483F18}" type="presOf" srcId="{7B61075B-FCC3-47A7-8579-3C4E6D426AF4}" destId="{CFDC5EAD-2B46-44B0-9CCC-BBC633F38F74}" srcOrd="0" destOrd="0" presId="urn:microsoft.com/office/officeart/2016/7/layout/RepeatingBendingProcessNew"/>
    <dgm:cxn modelId="{EAFB5988-CE3B-41A1-B862-6AACE23B3E7F}" srcId="{DE67DC2F-AC58-43B7-8C77-83916A4C2BA6}" destId="{997932F9-4FC3-4D18-B649-1A9C15CB6192}" srcOrd="0" destOrd="0" parTransId="{F63C1C6B-4DD7-476A-88C8-1BBF1D5D2F55}" sibTransId="{B9C04091-3096-4C62-A619-DB9BC24AF6B7}"/>
    <dgm:cxn modelId="{14875F8C-7484-4EDB-ABC0-FDFED063F21F}" type="presOf" srcId="{8BFEA951-1B96-4DFB-95E2-EB9F1979193D}" destId="{2D8C2BD8-7B61-46DD-8778-4745437A4BDF}" srcOrd="0" destOrd="0" presId="urn:microsoft.com/office/officeart/2016/7/layout/RepeatingBendingProcessNew"/>
    <dgm:cxn modelId="{92E1518C-6A06-42B7-8321-57D16A8E83E1}" type="presOf" srcId="{3BE3D7FF-C12B-48BD-8A98-A5614118AE35}" destId="{E121871E-3A53-4FE8-825B-B88A710A242B}" srcOrd="0" destOrd="2" presId="urn:microsoft.com/office/officeart/2016/7/layout/RepeatingBendingProcessNew"/>
    <dgm:cxn modelId="{E1262F8D-66AE-4421-988A-50F79F21C3E9}" srcId="{DE67DC2F-AC58-43B7-8C77-83916A4C2BA6}" destId="{6DB05BD7-0C22-4A9F-BE93-0D82F333DF38}" srcOrd="3" destOrd="0" parTransId="{796ADCBD-C445-42A5-B3FC-6CE96D1A4DAB}" sibTransId="{52C9307B-9A84-4DC7-B54A-2D96A720CEBF}"/>
    <dgm:cxn modelId="{CAD09B98-0D4C-4DAF-9F86-F68FB5CAF9C8}" type="presOf" srcId="{3A023616-242F-4537-A316-B1CC95789881}" destId="{A07E031F-F14A-488C-BE6D-58E1A9EDCD15}" srcOrd="1" destOrd="0" presId="urn:microsoft.com/office/officeart/2016/7/layout/RepeatingBendingProcessNew"/>
    <dgm:cxn modelId="{097FB69A-92D4-4FEF-BF10-231414EF252E}" type="presOf" srcId="{8FA605BB-7746-44CC-BA94-1D1BC3076769}" destId="{168880B6-3819-4BDA-AE89-BA5BBEB89ABE}" srcOrd="1" destOrd="0" presId="urn:microsoft.com/office/officeart/2016/7/layout/RepeatingBendingProcessNew"/>
    <dgm:cxn modelId="{0574EDA4-3BE6-4E7F-9CE6-07B943189A55}" type="presOf" srcId="{6DB05BD7-0C22-4A9F-BE93-0D82F333DF38}" destId="{E121871E-3A53-4FE8-825B-B88A710A242B}" srcOrd="0" destOrd="4" presId="urn:microsoft.com/office/officeart/2016/7/layout/RepeatingBendingProcessNew"/>
    <dgm:cxn modelId="{DDC843A5-2855-4343-ADCC-D829EACBABA5}" type="presOf" srcId="{FD02916C-2388-49FD-AD50-EB35E989A137}" destId="{EE7FD266-2E82-4613-9A91-922475BD33BB}" srcOrd="1" destOrd="0" presId="urn:microsoft.com/office/officeart/2016/7/layout/RepeatingBendingProcessNew"/>
    <dgm:cxn modelId="{A8392DAC-94D8-4442-9431-7E50EB46B862}" type="presOf" srcId="{8FA605BB-7746-44CC-BA94-1D1BC3076769}" destId="{65A95451-CD83-440A-88EC-85AA835623F3}" srcOrd="0" destOrd="0" presId="urn:microsoft.com/office/officeart/2016/7/layout/RepeatingBendingProcessNew"/>
    <dgm:cxn modelId="{BEF817B9-3CE5-47D3-9CC7-DD174EADC3E1}" type="presOf" srcId="{5C61D1CA-7B38-491F-BB1F-03E4CA377E09}" destId="{28EC7EAB-4A88-4675-B601-E9F7E3478725}" srcOrd="0" destOrd="0" presId="urn:microsoft.com/office/officeart/2016/7/layout/RepeatingBendingProcessNew"/>
    <dgm:cxn modelId="{E5D51FB9-BE3A-4372-A6CB-C03C93D471A3}" srcId="{2A9FF6A8-45CC-47D0-8516-F120BC19FB04}" destId="{8BFEA951-1B96-4DFB-95E2-EB9F1979193D}" srcOrd="6" destOrd="0" parTransId="{344262DE-FA54-400A-8164-0B2634AF07EC}" sibTransId="{24607576-CD8A-4ACF-B00E-22850AEC3E58}"/>
    <dgm:cxn modelId="{F8C387C5-258A-4CF0-AB1B-16C03AD29543}" type="presOf" srcId="{BAB93007-FDE3-4143-B8F4-C6855584E3F0}" destId="{A075366E-94C1-4546-B354-3A67CDE9EA12}" srcOrd="1" destOrd="0" presId="urn:microsoft.com/office/officeart/2016/7/layout/RepeatingBendingProcessNew"/>
    <dgm:cxn modelId="{136D8CCC-F5F9-4E66-868F-DA7A996E838E}" type="presOf" srcId="{BAB93007-FDE3-4143-B8F4-C6855584E3F0}" destId="{0F10EFA1-5136-4B9B-9907-5297B0716644}" srcOrd="0" destOrd="0" presId="urn:microsoft.com/office/officeart/2016/7/layout/RepeatingBendingProcessNew"/>
    <dgm:cxn modelId="{323DEAD2-FCC3-4473-9604-1CDF635ABC51}" type="presOf" srcId="{7B61075B-FCC3-47A7-8579-3C4E6D426AF4}" destId="{C94987BD-64AB-4C64-BCC4-C46B2F7CDC28}" srcOrd="1" destOrd="0" presId="urn:microsoft.com/office/officeart/2016/7/layout/RepeatingBendingProcessNew"/>
    <dgm:cxn modelId="{D07C6CD6-B621-4165-873E-F224E8731E6A}" type="presOf" srcId="{2A9FF6A8-45CC-47D0-8516-F120BC19FB04}" destId="{6174CEF9-3FEE-4B95-BE96-DB6AEC02A57F}" srcOrd="0" destOrd="0" presId="urn:microsoft.com/office/officeart/2016/7/layout/RepeatingBendingProcessNew"/>
    <dgm:cxn modelId="{397A78DD-2AC4-4E09-B494-A3D89C94BCE2}" type="presOf" srcId="{FD02916C-2388-49FD-AD50-EB35E989A137}" destId="{07FADB4F-966F-46C3-9D46-2FA9150B990E}" srcOrd="0" destOrd="0" presId="urn:microsoft.com/office/officeart/2016/7/layout/RepeatingBendingProcessNew"/>
    <dgm:cxn modelId="{8B44E2E7-5A82-489B-A65A-E141CAD74031}" srcId="{2A9FF6A8-45CC-47D0-8516-F120BC19FB04}" destId="{DE67DC2F-AC58-43B7-8C77-83916A4C2BA6}" srcOrd="2" destOrd="0" parTransId="{B447725F-AFEE-4DC8-A8E9-B22E267BF627}" sibTransId="{7B61075B-FCC3-47A7-8579-3C4E6D426AF4}"/>
    <dgm:cxn modelId="{FAF07FF4-A025-4811-818F-2A82A0416CC5}" type="presOf" srcId="{A8DFA4D5-74CC-4A93-82F6-516846661B24}" destId="{551EA2A2-70C6-4B4C-8E50-82309B017C22}" srcOrd="0" destOrd="0" presId="urn:microsoft.com/office/officeart/2016/7/layout/RepeatingBendingProcessNew"/>
    <dgm:cxn modelId="{D1D789CA-44DC-408A-8CEC-B77368367A68}" type="presParOf" srcId="{6174CEF9-3FEE-4B95-BE96-DB6AEC02A57F}" destId="{22C8BD53-8C57-456D-A682-C447DB4C16B5}" srcOrd="0" destOrd="0" presId="urn:microsoft.com/office/officeart/2016/7/layout/RepeatingBendingProcessNew"/>
    <dgm:cxn modelId="{2D9577EA-7496-4A2A-87D3-85E374E70282}" type="presParOf" srcId="{6174CEF9-3FEE-4B95-BE96-DB6AEC02A57F}" destId="{0F10EFA1-5136-4B9B-9907-5297B0716644}" srcOrd="1" destOrd="0" presId="urn:microsoft.com/office/officeart/2016/7/layout/RepeatingBendingProcessNew"/>
    <dgm:cxn modelId="{A599F07B-53F1-4710-9502-4DD991C6D593}" type="presParOf" srcId="{0F10EFA1-5136-4B9B-9907-5297B0716644}" destId="{A075366E-94C1-4546-B354-3A67CDE9EA12}" srcOrd="0" destOrd="0" presId="urn:microsoft.com/office/officeart/2016/7/layout/RepeatingBendingProcessNew"/>
    <dgm:cxn modelId="{E0CEA15D-6AD4-4F6C-90A5-9A9DD6CA07F8}" type="presParOf" srcId="{6174CEF9-3FEE-4B95-BE96-DB6AEC02A57F}" destId="{D4C47186-A475-48D5-8B6C-4B2134054496}" srcOrd="2" destOrd="0" presId="urn:microsoft.com/office/officeart/2016/7/layout/RepeatingBendingProcessNew"/>
    <dgm:cxn modelId="{BFE630DA-2D58-4B36-9B46-9349DE1DF5F9}" type="presParOf" srcId="{6174CEF9-3FEE-4B95-BE96-DB6AEC02A57F}" destId="{28EC7EAB-4A88-4675-B601-E9F7E3478725}" srcOrd="3" destOrd="0" presId="urn:microsoft.com/office/officeart/2016/7/layout/RepeatingBendingProcessNew"/>
    <dgm:cxn modelId="{9AD135A6-C43A-4EC3-B4EF-74E65F408A39}" type="presParOf" srcId="{28EC7EAB-4A88-4675-B601-E9F7E3478725}" destId="{7C001BE6-D649-4EAF-85E0-5BF40C862086}" srcOrd="0" destOrd="0" presId="urn:microsoft.com/office/officeart/2016/7/layout/RepeatingBendingProcessNew"/>
    <dgm:cxn modelId="{9CF31A24-4A3A-4E09-8060-C3B681F14D06}" type="presParOf" srcId="{6174CEF9-3FEE-4B95-BE96-DB6AEC02A57F}" destId="{E121871E-3A53-4FE8-825B-B88A710A242B}" srcOrd="4" destOrd="0" presId="urn:microsoft.com/office/officeart/2016/7/layout/RepeatingBendingProcessNew"/>
    <dgm:cxn modelId="{C2B469FB-4A23-4D53-8A8C-008ED6C570E5}" type="presParOf" srcId="{6174CEF9-3FEE-4B95-BE96-DB6AEC02A57F}" destId="{CFDC5EAD-2B46-44B0-9CCC-BBC633F38F74}" srcOrd="5" destOrd="0" presId="urn:microsoft.com/office/officeart/2016/7/layout/RepeatingBendingProcessNew"/>
    <dgm:cxn modelId="{5B9BE68B-A3C7-467A-8AFA-47DA2DE145C7}" type="presParOf" srcId="{CFDC5EAD-2B46-44B0-9CCC-BBC633F38F74}" destId="{C94987BD-64AB-4C64-BCC4-C46B2F7CDC28}" srcOrd="0" destOrd="0" presId="urn:microsoft.com/office/officeart/2016/7/layout/RepeatingBendingProcessNew"/>
    <dgm:cxn modelId="{BD58B248-565B-462C-9FB8-53826AC660A9}" type="presParOf" srcId="{6174CEF9-3FEE-4B95-BE96-DB6AEC02A57F}" destId="{B1008727-8571-46B5-89F4-B5F387BDEAB4}" srcOrd="6" destOrd="0" presId="urn:microsoft.com/office/officeart/2016/7/layout/RepeatingBendingProcessNew"/>
    <dgm:cxn modelId="{325FE343-4891-4DD6-BCFD-83F752CD17A6}" type="presParOf" srcId="{6174CEF9-3FEE-4B95-BE96-DB6AEC02A57F}" destId="{B3570F08-1B53-4AEF-9EA2-577B941FD376}" srcOrd="7" destOrd="0" presId="urn:microsoft.com/office/officeart/2016/7/layout/RepeatingBendingProcessNew"/>
    <dgm:cxn modelId="{B32A4565-2221-416F-A80E-FB21C40F64B1}" type="presParOf" srcId="{B3570F08-1B53-4AEF-9EA2-577B941FD376}" destId="{A07E031F-F14A-488C-BE6D-58E1A9EDCD15}" srcOrd="0" destOrd="0" presId="urn:microsoft.com/office/officeart/2016/7/layout/RepeatingBendingProcessNew"/>
    <dgm:cxn modelId="{9512498C-3442-4241-94BF-8717781169AE}" type="presParOf" srcId="{6174CEF9-3FEE-4B95-BE96-DB6AEC02A57F}" destId="{EEE94A2C-FA7A-42D1-8047-65330AD0BBD4}" srcOrd="8" destOrd="0" presId="urn:microsoft.com/office/officeart/2016/7/layout/RepeatingBendingProcessNew"/>
    <dgm:cxn modelId="{6A35AF40-5B43-4F95-8DD8-B5ED361765B1}" type="presParOf" srcId="{6174CEF9-3FEE-4B95-BE96-DB6AEC02A57F}" destId="{65A95451-CD83-440A-88EC-85AA835623F3}" srcOrd="9" destOrd="0" presId="urn:microsoft.com/office/officeart/2016/7/layout/RepeatingBendingProcessNew"/>
    <dgm:cxn modelId="{DF878651-8ACF-457A-8DF2-45D783E07DBA}" type="presParOf" srcId="{65A95451-CD83-440A-88EC-85AA835623F3}" destId="{168880B6-3819-4BDA-AE89-BA5BBEB89ABE}" srcOrd="0" destOrd="0" presId="urn:microsoft.com/office/officeart/2016/7/layout/RepeatingBendingProcessNew"/>
    <dgm:cxn modelId="{9AF500ED-935D-4D25-896F-8A69C2CFC45A}" type="presParOf" srcId="{6174CEF9-3FEE-4B95-BE96-DB6AEC02A57F}" destId="{551EA2A2-70C6-4B4C-8E50-82309B017C22}" srcOrd="10" destOrd="0" presId="urn:microsoft.com/office/officeart/2016/7/layout/RepeatingBendingProcessNew"/>
    <dgm:cxn modelId="{2F10AC6F-071C-437A-A8E1-6890774DA327}" type="presParOf" srcId="{6174CEF9-3FEE-4B95-BE96-DB6AEC02A57F}" destId="{07FADB4F-966F-46C3-9D46-2FA9150B990E}" srcOrd="11" destOrd="0" presId="urn:microsoft.com/office/officeart/2016/7/layout/RepeatingBendingProcessNew"/>
    <dgm:cxn modelId="{BEE79137-F62F-40A6-9BA0-856EB0FFFB82}" type="presParOf" srcId="{07FADB4F-966F-46C3-9D46-2FA9150B990E}" destId="{EE7FD266-2E82-4613-9A91-922475BD33BB}" srcOrd="0" destOrd="0" presId="urn:microsoft.com/office/officeart/2016/7/layout/RepeatingBendingProcessNew"/>
    <dgm:cxn modelId="{876344FB-2C5F-4CE9-BCFF-E1D5A064C1CF}" type="presParOf" srcId="{6174CEF9-3FEE-4B95-BE96-DB6AEC02A57F}" destId="{2D8C2BD8-7B61-46DD-8778-4745437A4BDF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0EFA1-5136-4B9B-9907-5297B0716644}">
      <dsp:nvSpPr>
        <dsp:cNvPr id="0" name=""/>
        <dsp:cNvSpPr/>
      </dsp:nvSpPr>
      <dsp:spPr>
        <a:xfrm>
          <a:off x="2454981" y="1118549"/>
          <a:ext cx="5339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3932" y="45720"/>
              </a:lnTo>
            </a:path>
          </a:pathLst>
        </a:custGeom>
        <a:noFill/>
        <a:ln w="12700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707833" y="1161446"/>
        <a:ext cx="28226" cy="5645"/>
      </dsp:txXfrm>
    </dsp:sp>
    <dsp:sp modelId="{22C8BD53-8C57-456D-A682-C447DB4C16B5}">
      <dsp:nvSpPr>
        <dsp:cNvPr id="0" name=""/>
        <dsp:cNvSpPr/>
      </dsp:nvSpPr>
      <dsp:spPr>
        <a:xfrm>
          <a:off x="2291" y="427922"/>
          <a:ext cx="2454489" cy="147269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272" tIns="126247" rIns="120272" bIns="12624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CPU, GPU, Memory &amp; RAM had the most significant impact on laptop prices</a:t>
          </a:r>
          <a:endParaRPr lang="en-US" sz="1200" kern="1200" dirty="0"/>
        </a:p>
      </dsp:txBody>
      <dsp:txXfrm>
        <a:off x="2291" y="427922"/>
        <a:ext cx="2454489" cy="1472693"/>
      </dsp:txXfrm>
    </dsp:sp>
    <dsp:sp modelId="{28EC7EAB-4A88-4675-B601-E9F7E3478725}">
      <dsp:nvSpPr>
        <dsp:cNvPr id="0" name=""/>
        <dsp:cNvSpPr/>
      </dsp:nvSpPr>
      <dsp:spPr>
        <a:xfrm>
          <a:off x="5474003" y="1118549"/>
          <a:ext cx="5339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3932" y="45720"/>
              </a:lnTo>
            </a:path>
          </a:pathLst>
        </a:custGeom>
        <a:noFill/>
        <a:ln w="12700" cap="flat" cmpd="sng" algn="ctr">
          <a:solidFill>
            <a:schemeClr val="accent1">
              <a:shade val="90000"/>
              <a:hueOff val="109088"/>
              <a:satOff val="-11234"/>
              <a:lumOff val="732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726856" y="1161446"/>
        <a:ext cx="28226" cy="5645"/>
      </dsp:txXfrm>
    </dsp:sp>
    <dsp:sp modelId="{D4C47186-A475-48D5-8B6C-4B2134054496}">
      <dsp:nvSpPr>
        <dsp:cNvPr id="0" name=""/>
        <dsp:cNvSpPr/>
      </dsp:nvSpPr>
      <dsp:spPr>
        <a:xfrm>
          <a:off x="3021313" y="427922"/>
          <a:ext cx="2454489" cy="1472693"/>
        </a:xfrm>
        <a:prstGeom prst="rect">
          <a:avLst/>
        </a:prstGeom>
        <a:solidFill>
          <a:schemeClr val="accent1">
            <a:shade val="80000"/>
            <a:hueOff val="90933"/>
            <a:satOff val="-9482"/>
            <a:lumOff val="63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272" tIns="126247" rIns="120272" bIns="12624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</a:t>
          </a:r>
          <a:r>
            <a:rPr lang="en-US" sz="12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company, operating system, screen inches had least influence on the price</a:t>
          </a:r>
        </a:p>
      </dsp:txBody>
      <dsp:txXfrm>
        <a:off x="3021313" y="427922"/>
        <a:ext cx="2454489" cy="1472693"/>
      </dsp:txXfrm>
    </dsp:sp>
    <dsp:sp modelId="{CFDC5EAD-2B46-44B0-9CCC-BBC633F38F74}">
      <dsp:nvSpPr>
        <dsp:cNvPr id="0" name=""/>
        <dsp:cNvSpPr/>
      </dsp:nvSpPr>
      <dsp:spPr>
        <a:xfrm>
          <a:off x="8493025" y="1118549"/>
          <a:ext cx="5339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3932" y="45720"/>
              </a:lnTo>
            </a:path>
          </a:pathLst>
        </a:custGeom>
        <a:noFill/>
        <a:ln w="12700" cap="flat" cmpd="sng" algn="ctr">
          <a:solidFill>
            <a:schemeClr val="accent1">
              <a:shade val="90000"/>
              <a:hueOff val="218176"/>
              <a:satOff val="-22467"/>
              <a:lumOff val="1464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8745878" y="1161446"/>
        <a:ext cx="28226" cy="5645"/>
      </dsp:txXfrm>
    </dsp:sp>
    <dsp:sp modelId="{E121871E-3A53-4FE8-825B-B88A710A242B}">
      <dsp:nvSpPr>
        <dsp:cNvPr id="0" name=""/>
        <dsp:cNvSpPr/>
      </dsp:nvSpPr>
      <dsp:spPr>
        <a:xfrm>
          <a:off x="6040335" y="427922"/>
          <a:ext cx="2454489" cy="1472693"/>
        </a:xfrm>
        <a:prstGeom prst="rect">
          <a:avLst/>
        </a:prstGeom>
        <a:solidFill>
          <a:schemeClr val="accent1">
            <a:shade val="80000"/>
            <a:hueOff val="181866"/>
            <a:satOff val="-18964"/>
            <a:lumOff val="127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272" tIns="126247" rIns="120272" bIns="126247" numCol="1" spcCol="1270" anchor="t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The most in-demand features were: </a:t>
          </a: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Brand-Lenovo, HP, Dell</a:t>
          </a: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Type- Notebook</a:t>
          </a: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RAM- 8 GB</a:t>
          </a: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OS-Windows10</a:t>
          </a:r>
        </a:p>
      </dsp:txBody>
      <dsp:txXfrm>
        <a:off x="6040335" y="427922"/>
        <a:ext cx="2454489" cy="1472693"/>
      </dsp:txXfrm>
    </dsp:sp>
    <dsp:sp modelId="{B3570F08-1B53-4AEF-9EA2-577B941FD376}">
      <dsp:nvSpPr>
        <dsp:cNvPr id="0" name=""/>
        <dsp:cNvSpPr/>
      </dsp:nvSpPr>
      <dsp:spPr>
        <a:xfrm>
          <a:off x="1229536" y="1898816"/>
          <a:ext cx="9057066" cy="533932"/>
        </a:xfrm>
        <a:custGeom>
          <a:avLst/>
          <a:gdLst/>
          <a:ahLst/>
          <a:cxnLst/>
          <a:rect l="0" t="0" r="0" b="0"/>
          <a:pathLst>
            <a:path>
              <a:moveTo>
                <a:pt x="9057066" y="0"/>
              </a:moveTo>
              <a:lnTo>
                <a:pt x="9057066" y="284066"/>
              </a:lnTo>
              <a:lnTo>
                <a:pt x="0" y="284066"/>
              </a:lnTo>
              <a:lnTo>
                <a:pt x="0" y="533932"/>
              </a:lnTo>
            </a:path>
          </a:pathLst>
        </a:custGeom>
        <a:noFill/>
        <a:ln w="12700" cap="flat" cmpd="sng" algn="ctr">
          <a:solidFill>
            <a:schemeClr val="accent1">
              <a:shade val="90000"/>
              <a:hueOff val="327263"/>
              <a:satOff val="-33701"/>
              <a:lumOff val="2196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531203" y="2162959"/>
        <a:ext cx="453732" cy="5645"/>
      </dsp:txXfrm>
    </dsp:sp>
    <dsp:sp modelId="{B1008727-8571-46B5-89F4-B5F387BDEAB4}">
      <dsp:nvSpPr>
        <dsp:cNvPr id="0" name=""/>
        <dsp:cNvSpPr/>
      </dsp:nvSpPr>
      <dsp:spPr>
        <a:xfrm>
          <a:off x="9059357" y="427922"/>
          <a:ext cx="2454489" cy="1472693"/>
        </a:xfrm>
        <a:prstGeom prst="rect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272" tIns="126247" rIns="120272" bIns="12624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The prediction for lesser known brands had </a:t>
          </a:r>
          <a:r>
            <a:rPr lang="en-IN" sz="1200" kern="120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a MAPE </a:t>
          </a:r>
          <a:r>
            <a:rPr lang="en-IN" sz="12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of 21%. Since less data is available for lesser known brands, accuracy is comparatively lesser.</a:t>
          </a:r>
          <a:endParaRPr lang="en-US" sz="1200" kern="1200" dirty="0">
            <a:solidFill>
              <a:prstClr val="white"/>
            </a:solidFill>
            <a:latin typeface="Aptos" panose="02110004020202020204"/>
            <a:ea typeface="+mn-ea"/>
            <a:cs typeface="+mn-cs"/>
          </a:endParaRPr>
        </a:p>
      </dsp:txBody>
      <dsp:txXfrm>
        <a:off x="9059357" y="427922"/>
        <a:ext cx="2454489" cy="1472693"/>
      </dsp:txXfrm>
    </dsp:sp>
    <dsp:sp modelId="{65A95451-CD83-440A-88EC-85AA835623F3}">
      <dsp:nvSpPr>
        <dsp:cNvPr id="0" name=""/>
        <dsp:cNvSpPr/>
      </dsp:nvSpPr>
      <dsp:spPr>
        <a:xfrm>
          <a:off x="2454981" y="3155775"/>
          <a:ext cx="5339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3932" y="45720"/>
              </a:lnTo>
            </a:path>
          </a:pathLst>
        </a:custGeom>
        <a:noFill/>
        <a:ln w="12700" cap="flat" cmpd="sng" algn="ctr">
          <a:solidFill>
            <a:schemeClr val="accent1">
              <a:shade val="90000"/>
              <a:hueOff val="436351"/>
              <a:satOff val="-44934"/>
              <a:lumOff val="2928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707833" y="3198673"/>
        <a:ext cx="28226" cy="5645"/>
      </dsp:txXfrm>
    </dsp:sp>
    <dsp:sp modelId="{EEE94A2C-FA7A-42D1-8047-65330AD0BBD4}">
      <dsp:nvSpPr>
        <dsp:cNvPr id="0" name=""/>
        <dsp:cNvSpPr/>
      </dsp:nvSpPr>
      <dsp:spPr>
        <a:xfrm>
          <a:off x="2291" y="2465148"/>
          <a:ext cx="2454489" cy="1472693"/>
        </a:xfrm>
        <a:prstGeom prst="rect">
          <a:avLst/>
        </a:prstGeom>
        <a:solidFill>
          <a:schemeClr val="accent1">
            <a:shade val="80000"/>
            <a:hueOff val="363732"/>
            <a:satOff val="-37928"/>
            <a:lumOff val="254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272" tIns="126247" rIns="120272" bIns="12624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The brand of the laptop does not significantly influence its </a:t>
          </a:r>
          <a:r>
            <a:rPr lang="en-IN" sz="1200" kern="1200" dirty="0"/>
            <a:t>price </a:t>
          </a:r>
          <a:endParaRPr lang="en-US" sz="1200" kern="1200" dirty="0"/>
        </a:p>
      </dsp:txBody>
      <dsp:txXfrm>
        <a:off x="2291" y="2465148"/>
        <a:ext cx="2454489" cy="1472693"/>
      </dsp:txXfrm>
    </dsp:sp>
    <dsp:sp modelId="{07FADB4F-966F-46C3-9D46-2FA9150B990E}">
      <dsp:nvSpPr>
        <dsp:cNvPr id="0" name=""/>
        <dsp:cNvSpPr/>
      </dsp:nvSpPr>
      <dsp:spPr>
        <a:xfrm>
          <a:off x="5474003" y="3155775"/>
          <a:ext cx="5339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3932" y="45720"/>
              </a:lnTo>
            </a:path>
          </a:pathLst>
        </a:custGeom>
        <a:noFill/>
        <a:ln w="12700" cap="flat" cmpd="sng" algn="ctr">
          <a:solidFill>
            <a:schemeClr val="accent1">
              <a:shade val="90000"/>
              <a:hueOff val="545439"/>
              <a:satOff val="-56168"/>
              <a:lumOff val="3661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726856" y="3198673"/>
        <a:ext cx="28226" cy="5645"/>
      </dsp:txXfrm>
    </dsp:sp>
    <dsp:sp modelId="{551EA2A2-70C6-4B4C-8E50-82309B017C22}">
      <dsp:nvSpPr>
        <dsp:cNvPr id="0" name=""/>
        <dsp:cNvSpPr/>
      </dsp:nvSpPr>
      <dsp:spPr>
        <a:xfrm>
          <a:off x="3021313" y="2465148"/>
          <a:ext cx="2454489" cy="1472693"/>
        </a:xfrm>
        <a:prstGeom prst="rect">
          <a:avLst/>
        </a:prstGeom>
        <a:solidFill>
          <a:schemeClr val="accent1">
            <a:shade val="80000"/>
            <a:hueOff val="454665"/>
            <a:satOff val="-47410"/>
            <a:lumOff val="318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272" tIns="126247" rIns="120272" bIns="12624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Occurrence of categorical columns with high cardinality and less number of numerical columns are the challenges faced in prediction</a:t>
          </a:r>
          <a:endParaRPr lang="en-US" sz="1200" kern="1200" dirty="0">
            <a:solidFill>
              <a:prstClr val="white"/>
            </a:solidFill>
            <a:latin typeface="Aptos" panose="02110004020202020204"/>
            <a:ea typeface="+mn-ea"/>
            <a:cs typeface="+mn-cs"/>
          </a:endParaRPr>
        </a:p>
      </dsp:txBody>
      <dsp:txXfrm>
        <a:off x="3021313" y="2465148"/>
        <a:ext cx="2454489" cy="1472693"/>
      </dsp:txXfrm>
    </dsp:sp>
    <dsp:sp modelId="{2D8C2BD8-7B61-46DD-8778-4745437A4BDF}">
      <dsp:nvSpPr>
        <dsp:cNvPr id="0" name=""/>
        <dsp:cNvSpPr/>
      </dsp:nvSpPr>
      <dsp:spPr>
        <a:xfrm>
          <a:off x="6040335" y="2465148"/>
          <a:ext cx="2454489" cy="1472693"/>
        </a:xfrm>
        <a:prstGeom prst="rect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272" tIns="126247" rIns="120272" bIns="12624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The model predicts the prices of laptops in the validation set with good accuracy (MAPE ~15.6</a:t>
          </a:r>
          <a:r>
            <a:rPr lang="en-IN" sz="1200" kern="1200" dirty="0"/>
            <a:t>%)</a:t>
          </a:r>
          <a:endParaRPr lang="en-US" sz="1200" kern="1200" dirty="0"/>
        </a:p>
      </dsp:txBody>
      <dsp:txXfrm>
        <a:off x="6040335" y="2465148"/>
        <a:ext cx="2454489" cy="1472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94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1179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698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630363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0980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82360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9671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05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85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3AD9-FB9E-6451-DFC9-9EC23F18A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4ED51-E694-B013-71EC-06266C604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5B62F-E2C4-34CC-ECD8-888F6DE25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0D695-9167-912F-DE93-C5435B13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6ADBC-8398-FDD1-E976-FEED0912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507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D81C-E751-818B-FCA1-0DA6FCC7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215EC-F5B4-5B16-0AA8-FEA942F77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7D189-E2C7-339B-1418-1B9264B1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4B8CC-1188-135B-2F65-D17EA53A1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23C77-3468-11DD-9946-14012259E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53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9110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180A-580C-C2BD-0D99-1DABF9C39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B693D-6116-68CA-AB45-9026E4E3B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8096C-C1EC-C579-0763-C684F349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C803B-F1FD-5CE6-9E47-63AB200BD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1DE9-7BF4-E8E6-DA92-67C82147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9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AFDB-2E53-0F06-E3A1-DE6AA342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AA9F-965B-9FDB-CB37-2E283C649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258F4-C7D2-27D8-842F-7F641B0CA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34D1C-9591-0818-6953-FD9510BC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D25B-9445-1D22-2D38-AE73E6CE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8425C-C303-75D3-4FB3-5F5E28E4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323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78762-E865-F8F6-4057-78200928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98DFB-AF3E-BD5E-6BEB-EC51462FE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7A09B-FC30-970D-ACF9-818EAE32F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26A1CE-C4A8-69BF-AE2B-503C58F6D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A27351-96E5-09E5-65ED-C16AC37E8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3932AE-7DAA-A8F8-EC93-95886380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960C2-E850-C4B4-6525-3A3B24A5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3E7DB-0A18-8F6C-07AF-FCEF7F05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281767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F76B-948A-BD4D-DB08-BDA96E10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D470F6-4E71-A1CE-4446-C161B37AE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A9395-5C4E-1B1F-11AF-BB26E1DA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94C81-81E6-0B6B-8E16-FEFBEA8F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206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736CDC-C571-55DD-A74A-67E34851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FE862-929D-8F43-592C-2186604A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D2762-9032-7902-41CE-0C5D0AA19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086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70DB-5A56-FE20-1F42-7AE08CF6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78955-1DCC-FE31-B7C3-684F5FE84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A4C94-F207-FDE9-1700-602B0DABE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9FB91-2ACC-9221-70DF-61C440B9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A53B3-F23D-38AE-0D5C-D91210071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06ACE-3A12-ADD5-2C60-B35E0859A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0882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B4BB-DA18-5116-350D-7894EA14F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1A6AE-07D7-AA5C-23EF-666ABB3F4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1587B-4011-6A83-9A35-476CB3F82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8EB7F-4D06-F751-CBF2-C046FC39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01985-7109-AF93-0742-B33FD269D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E014B-C48C-5A96-59C2-54AF0238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6888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3A38-BBC1-ECB9-7042-580F15946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DC711-CCA5-88F7-8C2A-4F9F9902B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4E812-C6F3-AA87-DD9E-8616EEFD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84998-CD01-E010-8350-98BD181A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272A1-0E31-58D4-5114-18CB69B1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6806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D8805-5D02-E71D-F6A0-25D73C04C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07D33-E30D-142B-9D43-DAFFBFCDC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0948D-8C37-66AE-7177-CDB755FD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C1A38-5D78-C41D-6A1C-DFC4B3887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28134-6A37-3E4D-7A27-E4BD77133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85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8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36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0773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9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6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20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170EAC-194F-D836-3653-29C16BFD2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54563-EBB6-7D96-0BBB-53EDFB361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F3749-1CB5-6CE5-6407-8616906D0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5/25/2024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AAFE5-3444-FB02-DB06-14B40551B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7AF59-8321-951F-65E9-2FFEE67A2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3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11F85B-5967-428B-BE8B-819A7981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15" r="-1" b="373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Snip Diagonal Corner Rectangle 6">
            <a:extLst>
              <a:ext uri="{FF2B5EF4-FFF2-40B4-BE49-F238E27FC236}">
                <a16:creationId xmlns:a16="http://schemas.microsoft.com/office/drawing/2014/main" id="{28DA8D05-CF65-4382-8BF4-2A08754DB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gradFill>
            <a:gsLst>
              <a:gs pos="2000">
                <a:schemeClr val="dk2">
                  <a:tint val="97000"/>
                  <a:hueMod val="92000"/>
                  <a:satMod val="169000"/>
                  <a:lumMod val="164000"/>
                  <a:alpha val="79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8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264" y="2389721"/>
            <a:ext cx="9036561" cy="2486049"/>
          </a:xfrm>
        </p:spPr>
        <p:txBody>
          <a:bodyPr>
            <a:normAutofit/>
          </a:bodyPr>
          <a:lstStyle/>
          <a:p>
            <a:r>
              <a:rPr lang="en-IN" dirty="0"/>
              <a:t>Laptop Price Prediction for Smart Tech Co.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249" y="5071532"/>
            <a:ext cx="5133408" cy="9144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Presented by: Anju Abraham</a:t>
            </a:r>
          </a:p>
          <a:p>
            <a:r>
              <a:rPr lang="en-US" dirty="0">
                <a:solidFill>
                  <a:schemeClr val="tx1"/>
                </a:solidFill>
              </a:rPr>
              <a:t>ID: S8044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C6252F-9468-4CFE-8A28-0DFE703FB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1344" y="9144"/>
            <a:ext cx="6080656" cy="6163733"/>
            <a:chOff x="6108170" y="8467"/>
            <a:chExt cx="6080656" cy="6163733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873F8F7-6FEE-4BB3-94A3-78B5C2FF1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F5B2264-1E71-4A5B-ABFC-2832FD78E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6E0A76D-9460-46B8-BD58-9E9BF9CEB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E3790F-67C5-42CD-B933-75C6F325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EF3C2C4-F6BB-4D14-8577-3649162D0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BF88C43-BD52-1326-4FCB-405C149EE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Residual error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C48624-BD89-4755-8A44-BDC11E5A1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042" y="1575687"/>
            <a:ext cx="7091915" cy="528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02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BF88C43-BD52-1326-4FCB-405C149EE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IN" sz="4000" dirty="0">
                <a:solidFill>
                  <a:srgbClr val="FFFFFF"/>
                </a:solidFill>
              </a:rPr>
              <a:t>Interpretability and Insights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8F53FC-053C-1EA6-897D-9500CD87CD40}"/>
              </a:ext>
            </a:extLst>
          </p:cNvPr>
          <p:cNvSpPr txBox="1"/>
          <p:nvPr/>
        </p:nvSpPr>
        <p:spPr>
          <a:xfrm>
            <a:off x="424886" y="1676251"/>
            <a:ext cx="745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Mutual Information scores was used to find features playing pivotal roles.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BFFA4-5AE1-6AC6-21FD-161C761AC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85" y="2045583"/>
            <a:ext cx="8700871" cy="47118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E206E9-2FE5-EB48-79F5-E55038842F39}"/>
              </a:ext>
            </a:extLst>
          </p:cNvPr>
          <p:cNvSpPr txBox="1"/>
          <p:nvPr/>
        </p:nvSpPr>
        <p:spPr>
          <a:xfrm>
            <a:off x="9222730" y="1742937"/>
            <a:ext cx="2447411" cy="5038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CPU, GPU, Memory &amp; RAM had the most significant impact on laptop prices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The company, operating system, screen inches had least influence on the price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1366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BF88C43-BD52-1326-4FCB-405C149EE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IN" sz="4000" dirty="0">
                <a:solidFill>
                  <a:srgbClr val="FFFFFF"/>
                </a:solidFill>
              </a:rPr>
              <a:t>Interpretability and Insights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95AF26-56CE-587A-F2FD-231F762A3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565" y="1733500"/>
            <a:ext cx="5238055" cy="50584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C98FAD-BA4F-A7B3-EBDC-FF0971DD78BC}"/>
              </a:ext>
            </a:extLst>
          </p:cNvPr>
          <p:cNvSpPr txBox="1"/>
          <p:nvPr/>
        </p:nvSpPr>
        <p:spPr>
          <a:xfrm>
            <a:off x="262327" y="1997242"/>
            <a:ext cx="5702968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Asus, Dell, HP, Lenovo are the most popular brands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Laptops of popular brands had a wide range of prices indicating that brand name does not significantly affect prices</a:t>
            </a:r>
          </a:p>
        </p:txBody>
      </p:sp>
    </p:spTree>
    <p:extLst>
      <p:ext uri="{BB962C8B-B14F-4D97-AF65-F5344CB8AC3E}">
        <p14:creationId xmlns:p14="http://schemas.microsoft.com/office/powerpoint/2010/main" val="2692489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BF88C43-BD52-1326-4FCB-405C149EE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Recommendations and Insights</a:t>
            </a:r>
          </a:p>
        </p:txBody>
      </p:sp>
      <p:graphicFrame>
        <p:nvGraphicFramePr>
          <p:cNvPr id="19" name="TextBox 1">
            <a:extLst>
              <a:ext uri="{FF2B5EF4-FFF2-40B4-BE49-F238E27FC236}">
                <a16:creationId xmlns:a16="http://schemas.microsoft.com/office/drawing/2014/main" id="{FBCE4BC1-1AA6-FCEB-E793-FDD20B2DB8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9022731"/>
              </p:ext>
            </p:extLst>
          </p:nvPr>
        </p:nvGraphicFramePr>
        <p:xfrm>
          <a:off x="337930" y="2273574"/>
          <a:ext cx="11516139" cy="4365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1335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313BE87B-D7FD-4BF3-A7BC-511F52252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E589C21-CEDE-4D90-AC85-6E43B68D1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F4121EC-0ADD-45C0-85F0-D49F67A3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22F012F-0680-4AEC-9884-BA712ED2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A5CEDFE-9EC8-436B-AE10-F85A84778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9C70031-55D8-483B-8452-A6B809D0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24F1E16-B0BE-4400-9A10-95BB1D52C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74B29F-2C4B-3E1A-82DA-0E39A200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38" y="685798"/>
            <a:ext cx="6159273" cy="44958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500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5241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BF88C43-BD52-1326-4FCB-405C149EE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Major Objectives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EAF4ED-56DF-3BC0-9E8B-0375849DB239}"/>
              </a:ext>
            </a:extLst>
          </p:cNvPr>
          <p:cNvSpPr txBox="1"/>
          <p:nvPr/>
        </p:nvSpPr>
        <p:spPr>
          <a:xfrm>
            <a:off x="569493" y="1924820"/>
            <a:ext cx="10708107" cy="3741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/>
              <a:t>1) Accurate Pricing: Develop a model that can accurately predict laptop prices based on various features, helping our clients stay competitive in the market.</a:t>
            </a:r>
          </a:p>
          <a:p>
            <a:pPr algn="just">
              <a:lnSpc>
                <a:spcPct val="150000"/>
              </a:lnSpc>
            </a:pPr>
            <a:endParaRPr lang="en-IN" sz="2000" dirty="0"/>
          </a:p>
          <a:p>
            <a:pPr algn="just">
              <a:lnSpc>
                <a:spcPct val="150000"/>
              </a:lnSpc>
            </a:pPr>
            <a:r>
              <a:rPr lang="en-IN" sz="2000" dirty="0"/>
              <a:t>2) Market Positioning: Understand how different features contribute to pricing, enabling Smart Tech Co. to strategically position its laptops in the market.</a:t>
            </a:r>
          </a:p>
          <a:p>
            <a:pPr algn="just">
              <a:lnSpc>
                <a:spcPct val="150000"/>
              </a:lnSpc>
            </a:pPr>
            <a:endParaRPr lang="en-IN" sz="2000" dirty="0"/>
          </a:p>
          <a:p>
            <a:pPr algn="just">
              <a:lnSpc>
                <a:spcPct val="150000"/>
              </a:lnSpc>
            </a:pPr>
            <a:r>
              <a:rPr lang="en-IN" sz="2000" dirty="0"/>
              <a:t>3) Brand Influence: Assess the impact of brand reputation on pricing, providing insights into brand perception and market demand.</a:t>
            </a:r>
          </a:p>
        </p:txBody>
      </p:sp>
    </p:spTree>
    <p:extLst>
      <p:ext uri="{BB962C8B-B14F-4D97-AF65-F5344CB8AC3E}">
        <p14:creationId xmlns:p14="http://schemas.microsoft.com/office/powerpoint/2010/main" val="284004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BF88C43-BD52-1326-4FCB-405C149EE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4032" y="349112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54142C-D923-F55F-3CA8-C3109C175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74" y="2445572"/>
            <a:ext cx="11870252" cy="282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BF88C43-BD52-1326-4FCB-405C149EE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4032" y="349112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4E0BCE-9746-A0F3-3B7E-7F5EC49F7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2091359"/>
            <a:ext cx="105441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3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BF88C43-BD52-1326-4FCB-405C149EE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4032" y="349112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0D53DF-B1B5-6C8D-0B07-DEE54893B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7" y="2428648"/>
            <a:ext cx="9443861" cy="35761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BBBA9D-1952-7234-B46C-B978DC0AF0F7}"/>
              </a:ext>
            </a:extLst>
          </p:cNvPr>
          <p:cNvSpPr txBox="1"/>
          <p:nvPr/>
        </p:nvSpPr>
        <p:spPr>
          <a:xfrm>
            <a:off x="9715500" y="2079043"/>
            <a:ext cx="2196193" cy="379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screen inches, weight does not significantly affect prices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Laptops of all sizes and weights had various prices ranges </a:t>
            </a:r>
          </a:p>
        </p:txBody>
      </p:sp>
    </p:spTree>
    <p:extLst>
      <p:ext uri="{BB962C8B-B14F-4D97-AF65-F5344CB8AC3E}">
        <p14:creationId xmlns:p14="http://schemas.microsoft.com/office/powerpoint/2010/main" val="122601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BF88C43-BD52-1326-4FCB-405C149EE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4032" y="349112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1C31B3-4CF8-7A33-3429-2BE99E59A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39" y="1792619"/>
            <a:ext cx="6258899" cy="51573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22219D-3026-E92A-3A55-763104C49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963" y="2078743"/>
            <a:ext cx="5899037" cy="427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91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BF88C43-BD52-1326-4FCB-405C149EE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4032" y="349112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9AE8F0-BA15-B9A5-0401-99138ED8D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93" y="2163200"/>
            <a:ext cx="6232519" cy="4345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C1F6BE-361B-3332-4A71-8B50814EC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043" y="2224850"/>
            <a:ext cx="6006350" cy="44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39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BF88C43-BD52-1326-4FCB-405C149EE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4032" y="349112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preprocessing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0A61A-5B72-AA95-3861-5C9C551AA158}"/>
              </a:ext>
            </a:extLst>
          </p:cNvPr>
          <p:cNvSpPr txBox="1"/>
          <p:nvPr/>
        </p:nvSpPr>
        <p:spPr>
          <a:xfrm>
            <a:off x="595782" y="1843448"/>
            <a:ext cx="10800522" cy="493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IN" sz="2000" dirty="0"/>
              <a:t>30 rows had missing values in all columns. Also, 3 cells had placeholder (?) values. These rows were removed.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IN" sz="2000" dirty="0"/>
              <a:t>Outliers were removed using IQR method. 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IN" sz="2000" dirty="0"/>
              <a:t>The data was split into training and validation data using </a:t>
            </a:r>
            <a:r>
              <a:rPr lang="en-IN" sz="2000" dirty="0" err="1"/>
              <a:t>train_test_split</a:t>
            </a:r>
            <a:endParaRPr lang="en-IN" sz="2000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IN" sz="2000" dirty="0"/>
              <a:t>One-hot encoding was used for columns with low cardinality while Ordinal encoding was used for columns with high cardinality.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IN" sz="2000" dirty="0" err="1"/>
              <a:t>MinMaxScaler</a:t>
            </a:r>
            <a:r>
              <a:rPr lang="en-IN" sz="2000" dirty="0"/>
              <a:t> was used for scaling the numerical columns.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22862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BF88C43-BD52-1326-4FCB-405C149EE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3D2197-D593-60CA-FD80-7D0F2939C85D}"/>
              </a:ext>
            </a:extLst>
          </p:cNvPr>
          <p:cNvSpPr txBox="1"/>
          <p:nvPr/>
        </p:nvSpPr>
        <p:spPr>
          <a:xfrm>
            <a:off x="463826" y="1866127"/>
            <a:ext cx="112643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Random Forest Regressor, Linear Regression and Gradient Boosting Regressor were used to train on the data. Pipelines were used for simplicity.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Since Gradient Boosting Regressor had the least MAE, it was chosen. The parameters were tuned by trial and error.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Mean Absolute Percentage Error was found as  ~15.6%. The MAE was ~7998.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EC186-F55F-B398-A6FB-F401CB988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566" y="3633136"/>
            <a:ext cx="8585301" cy="2476116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D0F21F5-1344-3275-C535-3CC6030BF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197977"/>
              </p:ext>
            </p:extLst>
          </p:nvPr>
        </p:nvGraphicFramePr>
        <p:xfrm>
          <a:off x="463826" y="3769224"/>
          <a:ext cx="2658582" cy="14773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9517">
                  <a:extLst>
                    <a:ext uri="{9D8B030D-6E8A-4147-A177-3AD203B41FA5}">
                      <a16:colId xmlns:a16="http://schemas.microsoft.com/office/drawing/2014/main" val="1891769519"/>
                    </a:ext>
                  </a:extLst>
                </a:gridCol>
                <a:gridCol w="739065">
                  <a:extLst>
                    <a:ext uri="{9D8B030D-6E8A-4147-A177-3AD203B41FA5}">
                      <a16:colId xmlns:a16="http://schemas.microsoft.com/office/drawing/2014/main" val="782364112"/>
                    </a:ext>
                  </a:extLst>
                </a:gridCol>
              </a:tblGrid>
              <a:tr h="249779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Model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MAE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9860146"/>
                  </a:ext>
                </a:extLst>
              </a:tr>
              <a:tr h="249779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Linear Regressor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10578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1975175"/>
                  </a:ext>
                </a:extLst>
              </a:tr>
              <a:tr h="48888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Random Forest Regressor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9320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4881685"/>
                  </a:ext>
                </a:extLst>
              </a:tr>
              <a:tr h="48888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Gradient Boosting Regressor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7998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909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1384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2523</TotalTime>
  <Words>487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Aptos</vt:lpstr>
      <vt:lpstr>Aptos Display</vt:lpstr>
      <vt:lpstr>Arial</vt:lpstr>
      <vt:lpstr>Century Gothic</vt:lpstr>
      <vt:lpstr>Times New Roman</vt:lpstr>
      <vt:lpstr>Wingdings</vt:lpstr>
      <vt:lpstr>Wingdings 3</vt:lpstr>
      <vt:lpstr>Slice</vt:lpstr>
      <vt:lpstr>Office Theme</vt:lpstr>
      <vt:lpstr>Laptop Price Prediction for Smart Tech Co.</vt:lpstr>
      <vt:lpstr>Major Objectives</vt:lpstr>
      <vt:lpstr>Data exploration</vt:lpstr>
      <vt:lpstr>Data exploration</vt:lpstr>
      <vt:lpstr>Data exploration</vt:lpstr>
      <vt:lpstr>Data exploration</vt:lpstr>
      <vt:lpstr>Data exploration</vt:lpstr>
      <vt:lpstr>Data preprocessing</vt:lpstr>
      <vt:lpstr>Model Development</vt:lpstr>
      <vt:lpstr>Residual error</vt:lpstr>
      <vt:lpstr>Interpretability and Insights</vt:lpstr>
      <vt:lpstr>Interpretability and Insights</vt:lpstr>
      <vt:lpstr>Recommendations and 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ANALYSIS</dc:title>
  <dc:creator>Anju Abraham</dc:creator>
  <cp:lastModifiedBy>Anju Abraham</cp:lastModifiedBy>
  <cp:revision>1</cp:revision>
  <dcterms:created xsi:type="dcterms:W3CDTF">2024-05-15T04:47:30Z</dcterms:created>
  <dcterms:modified xsi:type="dcterms:W3CDTF">2024-05-25T11:17:49Z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