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4"/>
    <p:sldMasterId id="2147483893" r:id="rId5"/>
  </p:sldMasterIdLst>
  <p:sldIdLst>
    <p:sldId id="257" r:id="rId6"/>
    <p:sldId id="278" r:id="rId7"/>
    <p:sldId id="261" r:id="rId8"/>
    <p:sldId id="276"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 id="25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E5A2"/>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3F10C8-3A5C-45A7-99E3-CCC40975B03D}" v="893" dt="2024-05-26T10:50:53.2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ju Abraham" userId="98a670f334b2e16b" providerId="LiveId" clId="{383F10C8-3A5C-45A7-99E3-CCC40975B03D}"/>
    <pc:docChg chg="undo redo custSel addSld delSld modSld sldOrd">
      <pc:chgData name="Anju Abraham" userId="98a670f334b2e16b" providerId="LiveId" clId="{383F10C8-3A5C-45A7-99E3-CCC40975B03D}" dt="2024-05-26T10:50:53.287" v="5648" actId="20577"/>
      <pc:docMkLst>
        <pc:docMk/>
      </pc:docMkLst>
      <pc:sldChg chg="modSp mod">
        <pc:chgData name="Anju Abraham" userId="98a670f334b2e16b" providerId="LiveId" clId="{383F10C8-3A5C-45A7-99E3-CCC40975B03D}" dt="2024-05-16T19:30:36.221" v="2955" actId="1076"/>
        <pc:sldMkLst>
          <pc:docMk/>
          <pc:sldMk cId="4043737824" sldId="257"/>
        </pc:sldMkLst>
        <pc:spChg chg="mod">
          <ac:chgData name="Anju Abraham" userId="98a670f334b2e16b" providerId="LiveId" clId="{383F10C8-3A5C-45A7-99E3-CCC40975B03D}" dt="2024-05-16T19:30:36.221" v="2955" actId="1076"/>
          <ac:spMkLst>
            <pc:docMk/>
            <pc:sldMk cId="4043737824" sldId="257"/>
            <ac:spMk id="2" creationId="{78FD68DA-43BA-4508-8DE2-BA9BB7B2FA5B}"/>
          </ac:spMkLst>
        </pc:spChg>
        <pc:spChg chg="mod">
          <ac:chgData name="Anju Abraham" userId="98a670f334b2e16b" providerId="LiveId" clId="{383F10C8-3A5C-45A7-99E3-CCC40975B03D}" dt="2024-05-16T19:30:13.981" v="2950" actId="20577"/>
          <ac:spMkLst>
            <pc:docMk/>
            <pc:sldMk cId="4043737824" sldId="257"/>
            <ac:spMk id="3" creationId="{A8E9CFF2-3777-4FF4-A759-8491175B0B7C}"/>
          </ac:spMkLst>
        </pc:spChg>
      </pc:sldChg>
      <pc:sldChg chg="del">
        <pc:chgData name="Anju Abraham" userId="98a670f334b2e16b" providerId="LiveId" clId="{383F10C8-3A5C-45A7-99E3-CCC40975B03D}" dt="2024-05-16T19:19:08.584" v="2857" actId="47"/>
        <pc:sldMkLst>
          <pc:docMk/>
          <pc:sldMk cId="191714609" sldId="258"/>
        </pc:sldMkLst>
      </pc:sldChg>
      <pc:sldChg chg="addSp delSp modSp mod setBg setClrOvrMap">
        <pc:chgData name="Anju Abraham" userId="98a670f334b2e16b" providerId="LiveId" clId="{383F10C8-3A5C-45A7-99E3-CCC40975B03D}" dt="2024-05-16T19:25:05.746" v="2927" actId="6549"/>
        <pc:sldMkLst>
          <pc:docMk/>
          <pc:sldMk cId="1552413082" sldId="259"/>
        </pc:sldMkLst>
        <pc:spChg chg="mod">
          <ac:chgData name="Anju Abraham" userId="98a670f334b2e16b" providerId="LiveId" clId="{383F10C8-3A5C-45A7-99E3-CCC40975B03D}" dt="2024-05-16T19:25:05.746" v="2927" actId="6549"/>
          <ac:spMkLst>
            <pc:docMk/>
            <pc:sldMk cId="1552413082" sldId="259"/>
            <ac:spMk id="2" creationId="{8D74B29F-2C4B-3E1A-82DA-0E39A200922A}"/>
          </ac:spMkLst>
        </pc:spChg>
        <pc:spChg chg="del mod">
          <ac:chgData name="Anju Abraham" userId="98a670f334b2e16b" providerId="LiveId" clId="{383F10C8-3A5C-45A7-99E3-CCC40975B03D}" dt="2024-05-16T19:23:43.919" v="2905" actId="478"/>
          <ac:spMkLst>
            <pc:docMk/>
            <pc:sldMk cId="1552413082" sldId="259"/>
            <ac:spMk id="3" creationId="{178FE381-EB62-D037-02FC-42855C59BD76}"/>
          </ac:spMkLst>
        </pc:spChg>
        <pc:spChg chg="add del mod">
          <ac:chgData name="Anju Abraham" userId="98a670f334b2e16b" providerId="LiveId" clId="{383F10C8-3A5C-45A7-99E3-CCC40975B03D}" dt="2024-05-16T19:23:48.674" v="2906" actId="478"/>
          <ac:spMkLst>
            <pc:docMk/>
            <pc:sldMk cId="1552413082" sldId="259"/>
            <ac:spMk id="5" creationId="{98D0C322-FC89-7D84-A5B1-6AAB8A2A21A2}"/>
          </ac:spMkLst>
        </pc:spChg>
        <pc:spChg chg="add del">
          <ac:chgData name="Anju Abraham" userId="98a670f334b2e16b" providerId="LiveId" clId="{383F10C8-3A5C-45A7-99E3-CCC40975B03D}" dt="2024-05-16T19:24:12.076" v="2908" actId="26606"/>
          <ac:spMkLst>
            <pc:docMk/>
            <pc:sldMk cId="1552413082" sldId="259"/>
            <ac:spMk id="17" creationId="{313BE87B-D7FD-4BF3-A7BC-511F522528C2}"/>
          </ac:spMkLst>
        </pc:spChg>
        <pc:spChg chg="add del">
          <ac:chgData name="Anju Abraham" userId="98a670f334b2e16b" providerId="LiveId" clId="{383F10C8-3A5C-45A7-99E3-CCC40975B03D}" dt="2024-05-16T19:24:12.076" v="2908" actId="26606"/>
          <ac:spMkLst>
            <pc:docMk/>
            <pc:sldMk cId="1552413082" sldId="259"/>
            <ac:spMk id="19" creationId="{035A481B-C639-4892-B0EF-4D8373A9B06A}"/>
          </ac:spMkLst>
        </pc:spChg>
        <pc:spChg chg="add del">
          <ac:chgData name="Anju Abraham" userId="98a670f334b2e16b" providerId="LiveId" clId="{383F10C8-3A5C-45A7-99E3-CCC40975B03D}" dt="2024-05-16T19:24:12.076" v="2908" actId="26606"/>
          <ac:spMkLst>
            <pc:docMk/>
            <pc:sldMk cId="1552413082" sldId="259"/>
            <ac:spMk id="21" creationId="{052BD58B-6284-459E-9FF4-A97F3A569074}"/>
          </ac:spMkLst>
        </pc:spChg>
        <pc:spChg chg="add del">
          <ac:chgData name="Anju Abraham" userId="98a670f334b2e16b" providerId="LiveId" clId="{383F10C8-3A5C-45A7-99E3-CCC40975B03D}" dt="2024-05-16T19:24:14.451" v="2910" actId="26606"/>
          <ac:spMkLst>
            <pc:docMk/>
            <pc:sldMk cId="1552413082" sldId="259"/>
            <ac:spMk id="35" creationId="{7E134C76-7FB4-4BB7-9322-DD8A4B179ACD}"/>
          </ac:spMkLst>
        </pc:spChg>
        <pc:spChg chg="add del">
          <ac:chgData name="Anju Abraham" userId="98a670f334b2e16b" providerId="LiveId" clId="{383F10C8-3A5C-45A7-99E3-CCC40975B03D}" dt="2024-05-16T19:24:14.451" v="2910" actId="26606"/>
          <ac:spMkLst>
            <pc:docMk/>
            <pc:sldMk cId="1552413082" sldId="259"/>
            <ac:spMk id="36" creationId="{C0C57804-4F33-4D85-AA3E-DA0F214BBD91}"/>
          </ac:spMkLst>
        </pc:spChg>
        <pc:spChg chg="add del">
          <ac:chgData name="Anju Abraham" userId="98a670f334b2e16b" providerId="LiveId" clId="{383F10C8-3A5C-45A7-99E3-CCC40975B03D}" dt="2024-05-16T19:24:17.091" v="2912" actId="26606"/>
          <ac:spMkLst>
            <pc:docMk/>
            <pc:sldMk cId="1552413082" sldId="259"/>
            <ac:spMk id="43" creationId="{313BE87B-D7FD-4BF3-A7BC-511F522528C2}"/>
          </ac:spMkLst>
        </pc:spChg>
        <pc:spChg chg="add del">
          <ac:chgData name="Anju Abraham" userId="98a670f334b2e16b" providerId="LiveId" clId="{383F10C8-3A5C-45A7-99E3-CCC40975B03D}" dt="2024-05-16T19:24:17.091" v="2912" actId="26606"/>
          <ac:spMkLst>
            <pc:docMk/>
            <pc:sldMk cId="1552413082" sldId="259"/>
            <ac:spMk id="44" creationId="{035A481B-C639-4892-B0EF-4D8373A9B06A}"/>
          </ac:spMkLst>
        </pc:spChg>
        <pc:spChg chg="add del">
          <ac:chgData name="Anju Abraham" userId="98a670f334b2e16b" providerId="LiveId" clId="{383F10C8-3A5C-45A7-99E3-CCC40975B03D}" dt="2024-05-16T19:24:17.091" v="2912" actId="26606"/>
          <ac:spMkLst>
            <pc:docMk/>
            <pc:sldMk cId="1552413082" sldId="259"/>
            <ac:spMk id="45" creationId="{052BD58B-6284-459E-9FF4-A97F3A569074}"/>
          </ac:spMkLst>
        </pc:spChg>
        <pc:spChg chg="add del">
          <ac:chgData name="Anju Abraham" userId="98a670f334b2e16b" providerId="LiveId" clId="{383F10C8-3A5C-45A7-99E3-CCC40975B03D}" dt="2024-05-16T19:24:21.232" v="2914" actId="26606"/>
          <ac:spMkLst>
            <pc:docMk/>
            <pc:sldMk cId="1552413082" sldId="259"/>
            <ac:spMk id="53" creationId="{4609862E-48F9-45AC-8D44-67A0268A7935}"/>
          </ac:spMkLst>
        </pc:spChg>
        <pc:spChg chg="add del">
          <ac:chgData name="Anju Abraham" userId="98a670f334b2e16b" providerId="LiveId" clId="{383F10C8-3A5C-45A7-99E3-CCC40975B03D}" dt="2024-05-16T19:24:21.232" v="2914" actId="26606"/>
          <ac:spMkLst>
            <pc:docMk/>
            <pc:sldMk cId="1552413082" sldId="259"/>
            <ac:spMk id="54" creationId="{2D5EEA8B-2D86-4D1D-96B3-6B8290303786}"/>
          </ac:spMkLst>
        </pc:spChg>
        <pc:spChg chg="add del">
          <ac:chgData name="Anju Abraham" userId="98a670f334b2e16b" providerId="LiveId" clId="{383F10C8-3A5C-45A7-99E3-CCC40975B03D}" dt="2024-05-16T19:24:22.310" v="2916" actId="26606"/>
          <ac:spMkLst>
            <pc:docMk/>
            <pc:sldMk cId="1552413082" sldId="259"/>
            <ac:spMk id="61" creationId="{4609862E-48F9-45AC-8D44-67A0268A7935}"/>
          </ac:spMkLst>
        </pc:spChg>
        <pc:spChg chg="add del">
          <ac:chgData name="Anju Abraham" userId="98a670f334b2e16b" providerId="LiveId" clId="{383F10C8-3A5C-45A7-99E3-CCC40975B03D}" dt="2024-05-16T19:24:24.592" v="2918" actId="26606"/>
          <ac:spMkLst>
            <pc:docMk/>
            <pc:sldMk cId="1552413082" sldId="259"/>
            <ac:spMk id="71" creationId="{4609862E-48F9-45AC-8D44-67A0268A7935}"/>
          </ac:spMkLst>
        </pc:spChg>
        <pc:spChg chg="add del">
          <ac:chgData name="Anju Abraham" userId="98a670f334b2e16b" providerId="LiveId" clId="{383F10C8-3A5C-45A7-99E3-CCC40975B03D}" dt="2024-05-16T19:24:24.592" v="2918" actId="26606"/>
          <ac:spMkLst>
            <pc:docMk/>
            <pc:sldMk cId="1552413082" sldId="259"/>
            <ac:spMk id="72" creationId="{2D5EEA8B-2D86-4D1D-96B3-6B8290303786}"/>
          </ac:spMkLst>
        </pc:spChg>
        <pc:spChg chg="add del">
          <ac:chgData name="Anju Abraham" userId="98a670f334b2e16b" providerId="LiveId" clId="{383F10C8-3A5C-45A7-99E3-CCC40975B03D}" dt="2024-05-16T19:24:26.547" v="2920" actId="26606"/>
          <ac:spMkLst>
            <pc:docMk/>
            <pc:sldMk cId="1552413082" sldId="259"/>
            <ac:spMk id="79" creationId="{EB88142C-D3C4-43DC-A844-A7D9ECB0F5CD}"/>
          </ac:spMkLst>
        </pc:spChg>
        <pc:spChg chg="add del">
          <ac:chgData name="Anju Abraham" userId="98a670f334b2e16b" providerId="LiveId" clId="{383F10C8-3A5C-45A7-99E3-CCC40975B03D}" dt="2024-05-16T19:24:26.547" v="2920" actId="26606"/>
          <ac:spMkLst>
            <pc:docMk/>
            <pc:sldMk cId="1552413082" sldId="259"/>
            <ac:spMk id="80" creationId="{416DC9EF-092A-4FEF-8A40-0E509CA79855}"/>
          </ac:spMkLst>
        </pc:spChg>
        <pc:spChg chg="add del">
          <ac:chgData name="Anju Abraham" userId="98a670f334b2e16b" providerId="LiveId" clId="{383F10C8-3A5C-45A7-99E3-CCC40975B03D}" dt="2024-05-16T19:24:46.883" v="2923" actId="26606"/>
          <ac:spMkLst>
            <pc:docMk/>
            <pc:sldMk cId="1552413082" sldId="259"/>
            <ac:spMk id="87" creationId="{4609862E-48F9-45AC-8D44-67A0268A7935}"/>
          </ac:spMkLst>
        </pc:spChg>
        <pc:spChg chg="add del">
          <ac:chgData name="Anju Abraham" userId="98a670f334b2e16b" providerId="LiveId" clId="{383F10C8-3A5C-45A7-99E3-CCC40975B03D}" dt="2024-05-16T19:24:46.883" v="2923" actId="26606"/>
          <ac:spMkLst>
            <pc:docMk/>
            <pc:sldMk cId="1552413082" sldId="259"/>
            <ac:spMk id="88" creationId="{2D5EEA8B-2D86-4D1D-96B3-6B8290303786}"/>
          </ac:spMkLst>
        </pc:spChg>
        <pc:spChg chg="add">
          <ac:chgData name="Anju Abraham" userId="98a670f334b2e16b" providerId="LiveId" clId="{383F10C8-3A5C-45A7-99E3-CCC40975B03D}" dt="2024-05-16T19:24:46.883" v="2923" actId="26606"/>
          <ac:spMkLst>
            <pc:docMk/>
            <pc:sldMk cId="1552413082" sldId="259"/>
            <ac:spMk id="103" creationId="{313BE87B-D7FD-4BF3-A7BC-511F522528C2}"/>
          </ac:spMkLst>
        </pc:spChg>
        <pc:spChg chg="add">
          <ac:chgData name="Anju Abraham" userId="98a670f334b2e16b" providerId="LiveId" clId="{383F10C8-3A5C-45A7-99E3-CCC40975B03D}" dt="2024-05-16T19:24:46.883" v="2923" actId="26606"/>
          <ac:spMkLst>
            <pc:docMk/>
            <pc:sldMk cId="1552413082" sldId="259"/>
            <ac:spMk id="105" creationId="{035A481B-C639-4892-B0EF-4D8373A9B06A}"/>
          </ac:spMkLst>
        </pc:spChg>
        <pc:spChg chg="add">
          <ac:chgData name="Anju Abraham" userId="98a670f334b2e16b" providerId="LiveId" clId="{383F10C8-3A5C-45A7-99E3-CCC40975B03D}" dt="2024-05-16T19:24:46.883" v="2923" actId="26606"/>
          <ac:spMkLst>
            <pc:docMk/>
            <pc:sldMk cId="1552413082" sldId="259"/>
            <ac:spMk id="107" creationId="{052BD58B-6284-459E-9FF4-A97F3A569074}"/>
          </ac:spMkLst>
        </pc:spChg>
        <pc:grpChg chg="add del">
          <ac:chgData name="Anju Abraham" userId="98a670f334b2e16b" providerId="LiveId" clId="{383F10C8-3A5C-45A7-99E3-CCC40975B03D}" dt="2024-05-16T19:24:12.076" v="2908" actId="26606"/>
          <ac:grpSpMkLst>
            <pc:docMk/>
            <pc:sldMk cId="1552413082" sldId="259"/>
            <ac:grpSpMk id="23" creationId="{AE589C21-CEDE-4D90-AC85-6E43B68D1316}"/>
          </ac:grpSpMkLst>
        </pc:grpChg>
        <pc:grpChg chg="add del">
          <ac:chgData name="Anju Abraham" userId="98a670f334b2e16b" providerId="LiveId" clId="{383F10C8-3A5C-45A7-99E3-CCC40975B03D}" dt="2024-05-16T19:24:17.091" v="2912" actId="26606"/>
          <ac:grpSpMkLst>
            <pc:docMk/>
            <pc:sldMk cId="1552413082" sldId="259"/>
            <ac:grpSpMk id="46" creationId="{AE589C21-CEDE-4D90-AC85-6E43B68D1316}"/>
          </ac:grpSpMkLst>
        </pc:grpChg>
        <pc:grpChg chg="add del">
          <ac:chgData name="Anju Abraham" userId="98a670f334b2e16b" providerId="LiveId" clId="{383F10C8-3A5C-45A7-99E3-CCC40975B03D}" dt="2024-05-16T19:24:22.310" v="2916" actId="26606"/>
          <ac:grpSpMkLst>
            <pc:docMk/>
            <pc:sldMk cId="1552413082" sldId="259"/>
            <ac:grpSpMk id="62" creationId="{C97986E7-0E3C-4F64-886E-935DDCB83AA7}"/>
          </ac:grpSpMkLst>
        </pc:grpChg>
        <pc:grpChg chg="add">
          <ac:chgData name="Anju Abraham" userId="98a670f334b2e16b" providerId="LiveId" clId="{383F10C8-3A5C-45A7-99E3-CCC40975B03D}" dt="2024-05-16T19:24:46.883" v="2923" actId="26606"/>
          <ac:grpSpMkLst>
            <pc:docMk/>
            <pc:sldMk cId="1552413082" sldId="259"/>
            <ac:grpSpMk id="109" creationId="{AE589C21-CEDE-4D90-AC85-6E43B68D1316}"/>
          </ac:grpSpMkLst>
        </pc:grpChg>
        <pc:cxnChg chg="add del">
          <ac:chgData name="Anju Abraham" userId="98a670f334b2e16b" providerId="LiveId" clId="{383F10C8-3A5C-45A7-99E3-CCC40975B03D}" dt="2024-05-16T19:24:12.076" v="2908" actId="26606"/>
          <ac:cxnSpMkLst>
            <pc:docMk/>
            <pc:sldMk cId="1552413082" sldId="259"/>
            <ac:cxnSpMk id="7" creationId="{FEB90296-CFE0-401D-9CA3-32966EC4F01D}"/>
          </ac:cxnSpMkLst>
        </pc:cxnChg>
        <pc:cxnChg chg="add del">
          <ac:chgData name="Anju Abraham" userId="98a670f334b2e16b" providerId="LiveId" clId="{383F10C8-3A5C-45A7-99E3-CCC40975B03D}" dt="2024-05-16T19:24:12.076" v="2908" actId="26606"/>
          <ac:cxnSpMkLst>
            <pc:docMk/>
            <pc:sldMk cId="1552413082" sldId="259"/>
            <ac:cxnSpMk id="9" creationId="{08C9B4EE-7611-4ED9-B356-7BDD377C39B0}"/>
          </ac:cxnSpMkLst>
        </pc:cxnChg>
        <pc:cxnChg chg="add del">
          <ac:chgData name="Anju Abraham" userId="98a670f334b2e16b" providerId="LiveId" clId="{383F10C8-3A5C-45A7-99E3-CCC40975B03D}" dt="2024-05-16T19:24:12.076" v="2908" actId="26606"/>
          <ac:cxnSpMkLst>
            <pc:docMk/>
            <pc:sldMk cId="1552413082" sldId="259"/>
            <ac:cxnSpMk id="11" creationId="{4A4F266A-F2F7-47CD-8BBC-E3777E982FD2}"/>
          </ac:cxnSpMkLst>
        </pc:cxnChg>
        <pc:cxnChg chg="add del">
          <ac:chgData name="Anju Abraham" userId="98a670f334b2e16b" providerId="LiveId" clId="{383F10C8-3A5C-45A7-99E3-CCC40975B03D}" dt="2024-05-16T19:24:12.076" v="2908" actId="26606"/>
          <ac:cxnSpMkLst>
            <pc:docMk/>
            <pc:sldMk cId="1552413082" sldId="259"/>
            <ac:cxnSpMk id="13" creationId="{20D69C80-8919-4A32-B897-F2A21F940574}"/>
          </ac:cxnSpMkLst>
        </pc:cxnChg>
        <pc:cxnChg chg="add del">
          <ac:chgData name="Anju Abraham" userId="98a670f334b2e16b" providerId="LiveId" clId="{383F10C8-3A5C-45A7-99E3-CCC40975B03D}" dt="2024-05-16T19:24:12.076" v="2908" actId="26606"/>
          <ac:cxnSpMkLst>
            <pc:docMk/>
            <pc:sldMk cId="1552413082" sldId="259"/>
            <ac:cxnSpMk id="15" creationId="{F427B072-CC5B-481B-9719-8CD4C54444BE}"/>
          </ac:cxnSpMkLst>
        </pc:cxnChg>
        <pc:cxnChg chg="add del">
          <ac:chgData name="Anju Abraham" userId="98a670f334b2e16b" providerId="LiveId" clId="{383F10C8-3A5C-45A7-99E3-CCC40975B03D}" dt="2024-05-16T19:24:14.451" v="2910" actId="26606"/>
          <ac:cxnSpMkLst>
            <pc:docMk/>
            <pc:sldMk cId="1552413082" sldId="259"/>
            <ac:cxnSpMk id="30" creationId="{FEB90296-CFE0-401D-9CA3-32966EC4F01D}"/>
          </ac:cxnSpMkLst>
        </pc:cxnChg>
        <pc:cxnChg chg="add del">
          <ac:chgData name="Anju Abraham" userId="98a670f334b2e16b" providerId="LiveId" clId="{383F10C8-3A5C-45A7-99E3-CCC40975B03D}" dt="2024-05-16T19:24:14.451" v="2910" actId="26606"/>
          <ac:cxnSpMkLst>
            <pc:docMk/>
            <pc:sldMk cId="1552413082" sldId="259"/>
            <ac:cxnSpMk id="31" creationId="{08C9B4EE-7611-4ED9-B356-7BDD377C39B0}"/>
          </ac:cxnSpMkLst>
        </pc:cxnChg>
        <pc:cxnChg chg="add del">
          <ac:chgData name="Anju Abraham" userId="98a670f334b2e16b" providerId="LiveId" clId="{383F10C8-3A5C-45A7-99E3-CCC40975B03D}" dt="2024-05-16T19:24:14.451" v="2910" actId="26606"/>
          <ac:cxnSpMkLst>
            <pc:docMk/>
            <pc:sldMk cId="1552413082" sldId="259"/>
            <ac:cxnSpMk id="32" creationId="{4A4F266A-F2F7-47CD-8BBC-E3777E982FD2}"/>
          </ac:cxnSpMkLst>
        </pc:cxnChg>
        <pc:cxnChg chg="add del">
          <ac:chgData name="Anju Abraham" userId="98a670f334b2e16b" providerId="LiveId" clId="{383F10C8-3A5C-45A7-99E3-CCC40975B03D}" dt="2024-05-16T19:24:14.451" v="2910" actId="26606"/>
          <ac:cxnSpMkLst>
            <pc:docMk/>
            <pc:sldMk cId="1552413082" sldId="259"/>
            <ac:cxnSpMk id="33" creationId="{20D69C80-8919-4A32-B897-F2A21F940574}"/>
          </ac:cxnSpMkLst>
        </pc:cxnChg>
        <pc:cxnChg chg="add del">
          <ac:chgData name="Anju Abraham" userId="98a670f334b2e16b" providerId="LiveId" clId="{383F10C8-3A5C-45A7-99E3-CCC40975B03D}" dt="2024-05-16T19:24:14.451" v="2910" actId="26606"/>
          <ac:cxnSpMkLst>
            <pc:docMk/>
            <pc:sldMk cId="1552413082" sldId="259"/>
            <ac:cxnSpMk id="34" creationId="{F427B072-CC5B-481B-9719-8CD4C54444BE}"/>
          </ac:cxnSpMkLst>
        </pc:cxnChg>
        <pc:cxnChg chg="add del">
          <ac:chgData name="Anju Abraham" userId="98a670f334b2e16b" providerId="LiveId" clId="{383F10C8-3A5C-45A7-99E3-CCC40975B03D}" dt="2024-05-16T19:24:17.091" v="2912" actId="26606"/>
          <ac:cxnSpMkLst>
            <pc:docMk/>
            <pc:sldMk cId="1552413082" sldId="259"/>
            <ac:cxnSpMk id="38" creationId="{FEB90296-CFE0-401D-9CA3-32966EC4F01D}"/>
          </ac:cxnSpMkLst>
        </pc:cxnChg>
        <pc:cxnChg chg="add del">
          <ac:chgData name="Anju Abraham" userId="98a670f334b2e16b" providerId="LiveId" clId="{383F10C8-3A5C-45A7-99E3-CCC40975B03D}" dt="2024-05-16T19:24:17.091" v="2912" actId="26606"/>
          <ac:cxnSpMkLst>
            <pc:docMk/>
            <pc:sldMk cId="1552413082" sldId="259"/>
            <ac:cxnSpMk id="39" creationId="{08C9B4EE-7611-4ED9-B356-7BDD377C39B0}"/>
          </ac:cxnSpMkLst>
        </pc:cxnChg>
        <pc:cxnChg chg="add del">
          <ac:chgData name="Anju Abraham" userId="98a670f334b2e16b" providerId="LiveId" clId="{383F10C8-3A5C-45A7-99E3-CCC40975B03D}" dt="2024-05-16T19:24:17.091" v="2912" actId="26606"/>
          <ac:cxnSpMkLst>
            <pc:docMk/>
            <pc:sldMk cId="1552413082" sldId="259"/>
            <ac:cxnSpMk id="40" creationId="{4A4F266A-F2F7-47CD-8BBC-E3777E982FD2}"/>
          </ac:cxnSpMkLst>
        </pc:cxnChg>
        <pc:cxnChg chg="add del">
          <ac:chgData name="Anju Abraham" userId="98a670f334b2e16b" providerId="LiveId" clId="{383F10C8-3A5C-45A7-99E3-CCC40975B03D}" dt="2024-05-16T19:24:17.091" v="2912" actId="26606"/>
          <ac:cxnSpMkLst>
            <pc:docMk/>
            <pc:sldMk cId="1552413082" sldId="259"/>
            <ac:cxnSpMk id="41" creationId="{20D69C80-8919-4A32-B897-F2A21F940574}"/>
          </ac:cxnSpMkLst>
        </pc:cxnChg>
        <pc:cxnChg chg="add del">
          <ac:chgData name="Anju Abraham" userId="98a670f334b2e16b" providerId="LiveId" clId="{383F10C8-3A5C-45A7-99E3-CCC40975B03D}" dt="2024-05-16T19:24:17.091" v="2912" actId="26606"/>
          <ac:cxnSpMkLst>
            <pc:docMk/>
            <pc:sldMk cId="1552413082" sldId="259"/>
            <ac:cxnSpMk id="42" creationId="{F427B072-CC5B-481B-9719-8CD4C54444BE}"/>
          </ac:cxnSpMkLst>
        </pc:cxnChg>
        <pc:cxnChg chg="add del">
          <ac:chgData name="Anju Abraham" userId="98a670f334b2e16b" providerId="LiveId" clId="{383F10C8-3A5C-45A7-99E3-CCC40975B03D}" dt="2024-05-16T19:24:21.232" v="2914" actId="26606"/>
          <ac:cxnSpMkLst>
            <pc:docMk/>
            <pc:sldMk cId="1552413082" sldId="259"/>
            <ac:cxnSpMk id="48" creationId="{FEB90296-CFE0-401D-9CA3-32966EC4F01D}"/>
          </ac:cxnSpMkLst>
        </pc:cxnChg>
        <pc:cxnChg chg="add del">
          <ac:chgData name="Anju Abraham" userId="98a670f334b2e16b" providerId="LiveId" clId="{383F10C8-3A5C-45A7-99E3-CCC40975B03D}" dt="2024-05-16T19:24:21.232" v="2914" actId="26606"/>
          <ac:cxnSpMkLst>
            <pc:docMk/>
            <pc:sldMk cId="1552413082" sldId="259"/>
            <ac:cxnSpMk id="49" creationId="{08C9B4EE-7611-4ED9-B356-7BDD377C39B0}"/>
          </ac:cxnSpMkLst>
        </pc:cxnChg>
        <pc:cxnChg chg="add del">
          <ac:chgData name="Anju Abraham" userId="98a670f334b2e16b" providerId="LiveId" clId="{383F10C8-3A5C-45A7-99E3-CCC40975B03D}" dt="2024-05-16T19:24:21.232" v="2914" actId="26606"/>
          <ac:cxnSpMkLst>
            <pc:docMk/>
            <pc:sldMk cId="1552413082" sldId="259"/>
            <ac:cxnSpMk id="50" creationId="{4A4F266A-F2F7-47CD-8BBC-E3777E982FD2}"/>
          </ac:cxnSpMkLst>
        </pc:cxnChg>
        <pc:cxnChg chg="add del">
          <ac:chgData name="Anju Abraham" userId="98a670f334b2e16b" providerId="LiveId" clId="{383F10C8-3A5C-45A7-99E3-CCC40975B03D}" dt="2024-05-16T19:24:21.232" v="2914" actId="26606"/>
          <ac:cxnSpMkLst>
            <pc:docMk/>
            <pc:sldMk cId="1552413082" sldId="259"/>
            <ac:cxnSpMk id="51" creationId="{20D69C80-8919-4A32-B897-F2A21F940574}"/>
          </ac:cxnSpMkLst>
        </pc:cxnChg>
        <pc:cxnChg chg="add del">
          <ac:chgData name="Anju Abraham" userId="98a670f334b2e16b" providerId="LiveId" clId="{383F10C8-3A5C-45A7-99E3-CCC40975B03D}" dt="2024-05-16T19:24:21.232" v="2914" actId="26606"/>
          <ac:cxnSpMkLst>
            <pc:docMk/>
            <pc:sldMk cId="1552413082" sldId="259"/>
            <ac:cxnSpMk id="52" creationId="{F427B072-CC5B-481B-9719-8CD4C54444BE}"/>
          </ac:cxnSpMkLst>
        </pc:cxnChg>
        <pc:cxnChg chg="add del">
          <ac:chgData name="Anju Abraham" userId="98a670f334b2e16b" providerId="LiveId" clId="{383F10C8-3A5C-45A7-99E3-CCC40975B03D}" dt="2024-05-16T19:24:22.310" v="2916" actId="26606"/>
          <ac:cxnSpMkLst>
            <pc:docMk/>
            <pc:sldMk cId="1552413082" sldId="259"/>
            <ac:cxnSpMk id="56" creationId="{FEB90296-CFE0-401D-9CA3-32966EC4F01D}"/>
          </ac:cxnSpMkLst>
        </pc:cxnChg>
        <pc:cxnChg chg="add del">
          <ac:chgData name="Anju Abraham" userId="98a670f334b2e16b" providerId="LiveId" clId="{383F10C8-3A5C-45A7-99E3-CCC40975B03D}" dt="2024-05-16T19:24:22.310" v="2916" actId="26606"/>
          <ac:cxnSpMkLst>
            <pc:docMk/>
            <pc:sldMk cId="1552413082" sldId="259"/>
            <ac:cxnSpMk id="57" creationId="{08C9B4EE-7611-4ED9-B356-7BDD377C39B0}"/>
          </ac:cxnSpMkLst>
        </pc:cxnChg>
        <pc:cxnChg chg="add del">
          <ac:chgData name="Anju Abraham" userId="98a670f334b2e16b" providerId="LiveId" clId="{383F10C8-3A5C-45A7-99E3-CCC40975B03D}" dt="2024-05-16T19:24:22.310" v="2916" actId="26606"/>
          <ac:cxnSpMkLst>
            <pc:docMk/>
            <pc:sldMk cId="1552413082" sldId="259"/>
            <ac:cxnSpMk id="58" creationId="{4A4F266A-F2F7-47CD-8BBC-E3777E982FD2}"/>
          </ac:cxnSpMkLst>
        </pc:cxnChg>
        <pc:cxnChg chg="add del">
          <ac:chgData name="Anju Abraham" userId="98a670f334b2e16b" providerId="LiveId" clId="{383F10C8-3A5C-45A7-99E3-CCC40975B03D}" dt="2024-05-16T19:24:22.310" v="2916" actId="26606"/>
          <ac:cxnSpMkLst>
            <pc:docMk/>
            <pc:sldMk cId="1552413082" sldId="259"/>
            <ac:cxnSpMk id="59" creationId="{20D69C80-8919-4A32-B897-F2A21F940574}"/>
          </ac:cxnSpMkLst>
        </pc:cxnChg>
        <pc:cxnChg chg="add del">
          <ac:chgData name="Anju Abraham" userId="98a670f334b2e16b" providerId="LiveId" clId="{383F10C8-3A5C-45A7-99E3-CCC40975B03D}" dt="2024-05-16T19:24:22.310" v="2916" actId="26606"/>
          <ac:cxnSpMkLst>
            <pc:docMk/>
            <pc:sldMk cId="1552413082" sldId="259"/>
            <ac:cxnSpMk id="60" creationId="{F427B072-CC5B-481B-9719-8CD4C54444BE}"/>
          </ac:cxnSpMkLst>
        </pc:cxnChg>
        <pc:cxnChg chg="add del">
          <ac:chgData name="Anju Abraham" userId="98a670f334b2e16b" providerId="LiveId" clId="{383F10C8-3A5C-45A7-99E3-CCC40975B03D}" dt="2024-05-16T19:24:24.592" v="2918" actId="26606"/>
          <ac:cxnSpMkLst>
            <pc:docMk/>
            <pc:sldMk cId="1552413082" sldId="259"/>
            <ac:cxnSpMk id="66" creationId="{FEB90296-CFE0-401D-9CA3-32966EC4F01D}"/>
          </ac:cxnSpMkLst>
        </pc:cxnChg>
        <pc:cxnChg chg="add del">
          <ac:chgData name="Anju Abraham" userId="98a670f334b2e16b" providerId="LiveId" clId="{383F10C8-3A5C-45A7-99E3-CCC40975B03D}" dt="2024-05-16T19:24:24.592" v="2918" actId="26606"/>
          <ac:cxnSpMkLst>
            <pc:docMk/>
            <pc:sldMk cId="1552413082" sldId="259"/>
            <ac:cxnSpMk id="67" creationId="{08C9B4EE-7611-4ED9-B356-7BDD377C39B0}"/>
          </ac:cxnSpMkLst>
        </pc:cxnChg>
        <pc:cxnChg chg="add del">
          <ac:chgData name="Anju Abraham" userId="98a670f334b2e16b" providerId="LiveId" clId="{383F10C8-3A5C-45A7-99E3-CCC40975B03D}" dt="2024-05-16T19:24:24.592" v="2918" actId="26606"/>
          <ac:cxnSpMkLst>
            <pc:docMk/>
            <pc:sldMk cId="1552413082" sldId="259"/>
            <ac:cxnSpMk id="68" creationId="{4A4F266A-F2F7-47CD-8BBC-E3777E982FD2}"/>
          </ac:cxnSpMkLst>
        </pc:cxnChg>
        <pc:cxnChg chg="add del">
          <ac:chgData name="Anju Abraham" userId="98a670f334b2e16b" providerId="LiveId" clId="{383F10C8-3A5C-45A7-99E3-CCC40975B03D}" dt="2024-05-16T19:24:24.592" v="2918" actId="26606"/>
          <ac:cxnSpMkLst>
            <pc:docMk/>
            <pc:sldMk cId="1552413082" sldId="259"/>
            <ac:cxnSpMk id="69" creationId="{20D69C80-8919-4A32-B897-F2A21F940574}"/>
          </ac:cxnSpMkLst>
        </pc:cxnChg>
        <pc:cxnChg chg="add del">
          <ac:chgData name="Anju Abraham" userId="98a670f334b2e16b" providerId="LiveId" clId="{383F10C8-3A5C-45A7-99E3-CCC40975B03D}" dt="2024-05-16T19:24:24.592" v="2918" actId="26606"/>
          <ac:cxnSpMkLst>
            <pc:docMk/>
            <pc:sldMk cId="1552413082" sldId="259"/>
            <ac:cxnSpMk id="70" creationId="{F427B072-CC5B-481B-9719-8CD4C54444BE}"/>
          </ac:cxnSpMkLst>
        </pc:cxnChg>
        <pc:cxnChg chg="add del">
          <ac:chgData name="Anju Abraham" userId="98a670f334b2e16b" providerId="LiveId" clId="{383F10C8-3A5C-45A7-99E3-CCC40975B03D}" dt="2024-05-16T19:24:26.547" v="2920" actId="26606"/>
          <ac:cxnSpMkLst>
            <pc:docMk/>
            <pc:sldMk cId="1552413082" sldId="259"/>
            <ac:cxnSpMk id="74" creationId="{FEB90296-CFE0-401D-9CA3-32966EC4F01D}"/>
          </ac:cxnSpMkLst>
        </pc:cxnChg>
        <pc:cxnChg chg="add del">
          <ac:chgData name="Anju Abraham" userId="98a670f334b2e16b" providerId="LiveId" clId="{383F10C8-3A5C-45A7-99E3-CCC40975B03D}" dt="2024-05-16T19:24:26.547" v="2920" actId="26606"/>
          <ac:cxnSpMkLst>
            <pc:docMk/>
            <pc:sldMk cId="1552413082" sldId="259"/>
            <ac:cxnSpMk id="75" creationId="{08C9B4EE-7611-4ED9-B356-7BDD377C39B0}"/>
          </ac:cxnSpMkLst>
        </pc:cxnChg>
        <pc:cxnChg chg="add del">
          <ac:chgData name="Anju Abraham" userId="98a670f334b2e16b" providerId="LiveId" clId="{383F10C8-3A5C-45A7-99E3-CCC40975B03D}" dt="2024-05-16T19:24:26.547" v="2920" actId="26606"/>
          <ac:cxnSpMkLst>
            <pc:docMk/>
            <pc:sldMk cId="1552413082" sldId="259"/>
            <ac:cxnSpMk id="76" creationId="{4A4F266A-F2F7-47CD-8BBC-E3777E982FD2}"/>
          </ac:cxnSpMkLst>
        </pc:cxnChg>
        <pc:cxnChg chg="add del">
          <ac:chgData name="Anju Abraham" userId="98a670f334b2e16b" providerId="LiveId" clId="{383F10C8-3A5C-45A7-99E3-CCC40975B03D}" dt="2024-05-16T19:24:26.547" v="2920" actId="26606"/>
          <ac:cxnSpMkLst>
            <pc:docMk/>
            <pc:sldMk cId="1552413082" sldId="259"/>
            <ac:cxnSpMk id="77" creationId="{20D69C80-8919-4A32-B897-F2A21F940574}"/>
          </ac:cxnSpMkLst>
        </pc:cxnChg>
        <pc:cxnChg chg="add del">
          <ac:chgData name="Anju Abraham" userId="98a670f334b2e16b" providerId="LiveId" clId="{383F10C8-3A5C-45A7-99E3-CCC40975B03D}" dt="2024-05-16T19:24:26.547" v="2920" actId="26606"/>
          <ac:cxnSpMkLst>
            <pc:docMk/>
            <pc:sldMk cId="1552413082" sldId="259"/>
            <ac:cxnSpMk id="78" creationId="{F427B072-CC5B-481B-9719-8CD4C54444BE}"/>
          </ac:cxnSpMkLst>
        </pc:cxnChg>
        <pc:cxnChg chg="add del">
          <ac:chgData name="Anju Abraham" userId="98a670f334b2e16b" providerId="LiveId" clId="{383F10C8-3A5C-45A7-99E3-CCC40975B03D}" dt="2024-05-16T19:24:46.883" v="2923" actId="26606"/>
          <ac:cxnSpMkLst>
            <pc:docMk/>
            <pc:sldMk cId="1552413082" sldId="259"/>
            <ac:cxnSpMk id="82" creationId="{FEB90296-CFE0-401D-9CA3-32966EC4F01D}"/>
          </ac:cxnSpMkLst>
        </pc:cxnChg>
        <pc:cxnChg chg="add del">
          <ac:chgData name="Anju Abraham" userId="98a670f334b2e16b" providerId="LiveId" clId="{383F10C8-3A5C-45A7-99E3-CCC40975B03D}" dt="2024-05-16T19:24:46.883" v="2923" actId="26606"/>
          <ac:cxnSpMkLst>
            <pc:docMk/>
            <pc:sldMk cId="1552413082" sldId="259"/>
            <ac:cxnSpMk id="83" creationId="{08C9B4EE-7611-4ED9-B356-7BDD377C39B0}"/>
          </ac:cxnSpMkLst>
        </pc:cxnChg>
        <pc:cxnChg chg="add del">
          <ac:chgData name="Anju Abraham" userId="98a670f334b2e16b" providerId="LiveId" clId="{383F10C8-3A5C-45A7-99E3-CCC40975B03D}" dt="2024-05-16T19:24:46.883" v="2923" actId="26606"/>
          <ac:cxnSpMkLst>
            <pc:docMk/>
            <pc:sldMk cId="1552413082" sldId="259"/>
            <ac:cxnSpMk id="84" creationId="{4A4F266A-F2F7-47CD-8BBC-E3777E982FD2}"/>
          </ac:cxnSpMkLst>
        </pc:cxnChg>
        <pc:cxnChg chg="add del">
          <ac:chgData name="Anju Abraham" userId="98a670f334b2e16b" providerId="LiveId" clId="{383F10C8-3A5C-45A7-99E3-CCC40975B03D}" dt="2024-05-16T19:24:46.883" v="2923" actId="26606"/>
          <ac:cxnSpMkLst>
            <pc:docMk/>
            <pc:sldMk cId="1552413082" sldId="259"/>
            <ac:cxnSpMk id="85" creationId="{20D69C80-8919-4A32-B897-F2A21F940574}"/>
          </ac:cxnSpMkLst>
        </pc:cxnChg>
        <pc:cxnChg chg="add del">
          <ac:chgData name="Anju Abraham" userId="98a670f334b2e16b" providerId="LiveId" clId="{383F10C8-3A5C-45A7-99E3-CCC40975B03D}" dt="2024-05-16T19:24:46.883" v="2923" actId="26606"/>
          <ac:cxnSpMkLst>
            <pc:docMk/>
            <pc:sldMk cId="1552413082" sldId="259"/>
            <ac:cxnSpMk id="86" creationId="{F427B072-CC5B-481B-9719-8CD4C54444BE}"/>
          </ac:cxnSpMkLst>
        </pc:cxnChg>
        <pc:cxnChg chg="add">
          <ac:chgData name="Anju Abraham" userId="98a670f334b2e16b" providerId="LiveId" clId="{383F10C8-3A5C-45A7-99E3-CCC40975B03D}" dt="2024-05-16T19:24:46.883" v="2923" actId="26606"/>
          <ac:cxnSpMkLst>
            <pc:docMk/>
            <pc:sldMk cId="1552413082" sldId="259"/>
            <ac:cxnSpMk id="93" creationId="{FEB90296-CFE0-401D-9CA3-32966EC4F01D}"/>
          </ac:cxnSpMkLst>
        </pc:cxnChg>
        <pc:cxnChg chg="add">
          <ac:chgData name="Anju Abraham" userId="98a670f334b2e16b" providerId="LiveId" clId="{383F10C8-3A5C-45A7-99E3-CCC40975B03D}" dt="2024-05-16T19:24:46.883" v="2923" actId="26606"/>
          <ac:cxnSpMkLst>
            <pc:docMk/>
            <pc:sldMk cId="1552413082" sldId="259"/>
            <ac:cxnSpMk id="95" creationId="{08C9B4EE-7611-4ED9-B356-7BDD377C39B0}"/>
          </ac:cxnSpMkLst>
        </pc:cxnChg>
        <pc:cxnChg chg="add">
          <ac:chgData name="Anju Abraham" userId="98a670f334b2e16b" providerId="LiveId" clId="{383F10C8-3A5C-45A7-99E3-CCC40975B03D}" dt="2024-05-16T19:24:46.883" v="2923" actId="26606"/>
          <ac:cxnSpMkLst>
            <pc:docMk/>
            <pc:sldMk cId="1552413082" sldId="259"/>
            <ac:cxnSpMk id="97" creationId="{4A4F266A-F2F7-47CD-8BBC-E3777E982FD2}"/>
          </ac:cxnSpMkLst>
        </pc:cxnChg>
        <pc:cxnChg chg="add">
          <ac:chgData name="Anju Abraham" userId="98a670f334b2e16b" providerId="LiveId" clId="{383F10C8-3A5C-45A7-99E3-CCC40975B03D}" dt="2024-05-16T19:24:46.883" v="2923" actId="26606"/>
          <ac:cxnSpMkLst>
            <pc:docMk/>
            <pc:sldMk cId="1552413082" sldId="259"/>
            <ac:cxnSpMk id="99" creationId="{20D69C80-8919-4A32-B897-F2A21F940574}"/>
          </ac:cxnSpMkLst>
        </pc:cxnChg>
        <pc:cxnChg chg="add">
          <ac:chgData name="Anju Abraham" userId="98a670f334b2e16b" providerId="LiveId" clId="{383F10C8-3A5C-45A7-99E3-CCC40975B03D}" dt="2024-05-16T19:24:46.883" v="2923" actId="26606"/>
          <ac:cxnSpMkLst>
            <pc:docMk/>
            <pc:sldMk cId="1552413082" sldId="259"/>
            <ac:cxnSpMk id="101" creationId="{F427B072-CC5B-481B-9719-8CD4C54444BE}"/>
          </ac:cxnSpMkLst>
        </pc:cxnChg>
      </pc:sldChg>
      <pc:sldChg chg="addSp delSp modSp del mod">
        <pc:chgData name="Anju Abraham" userId="98a670f334b2e16b" providerId="LiveId" clId="{383F10C8-3A5C-45A7-99E3-CCC40975B03D}" dt="2024-05-16T18:40:33.207" v="1443" actId="47"/>
        <pc:sldMkLst>
          <pc:docMk/>
          <pc:sldMk cId="385753637" sldId="260"/>
        </pc:sldMkLst>
        <pc:spChg chg="del mod">
          <ac:chgData name="Anju Abraham" userId="98a670f334b2e16b" providerId="LiveId" clId="{383F10C8-3A5C-45A7-99E3-CCC40975B03D}" dt="2024-05-16T18:40:23.653" v="1441" actId="478"/>
          <ac:spMkLst>
            <pc:docMk/>
            <pc:sldMk cId="385753637" sldId="260"/>
            <ac:spMk id="3" creationId="{255E1F2F-E259-4EA8-9FFD-3A10AF541859}"/>
          </ac:spMkLst>
        </pc:spChg>
        <pc:spChg chg="add del mod">
          <ac:chgData name="Anju Abraham" userId="98a670f334b2e16b" providerId="LiveId" clId="{383F10C8-3A5C-45A7-99E3-CCC40975B03D}" dt="2024-05-16T18:40:27.320" v="1442" actId="478"/>
          <ac:spMkLst>
            <pc:docMk/>
            <pc:sldMk cId="385753637" sldId="260"/>
            <ac:spMk id="4" creationId="{801C8C4D-126B-2D47-721C-D4DDC4117F0E}"/>
          </ac:spMkLst>
        </pc:spChg>
        <pc:spChg chg="mod">
          <ac:chgData name="Anju Abraham" userId="98a670f334b2e16b" providerId="LiveId" clId="{383F10C8-3A5C-45A7-99E3-CCC40975B03D}" dt="2024-05-16T10:11:57.881" v="3" actId="14100"/>
          <ac:spMkLst>
            <pc:docMk/>
            <pc:sldMk cId="385753637" sldId="260"/>
            <ac:spMk id="6" creationId="{8BF88C43-BD52-1326-4FCB-405C149EE69E}"/>
          </ac:spMkLst>
        </pc:spChg>
      </pc:sldChg>
      <pc:sldChg chg="addSp delSp modSp add mod setBg">
        <pc:chgData name="Anju Abraham" userId="98a670f334b2e16b" providerId="LiveId" clId="{383F10C8-3A5C-45A7-99E3-CCC40975B03D}" dt="2024-05-26T10:34:25.252" v="5636" actId="20577"/>
        <pc:sldMkLst>
          <pc:docMk/>
          <pc:sldMk cId="2840043748" sldId="261"/>
        </pc:sldMkLst>
        <pc:spChg chg="del mod">
          <ac:chgData name="Anju Abraham" userId="98a670f334b2e16b" providerId="LiveId" clId="{383F10C8-3A5C-45A7-99E3-CCC40975B03D}" dt="2024-05-16T10:42:58.024" v="278" actId="478"/>
          <ac:spMkLst>
            <pc:docMk/>
            <pc:sldMk cId="2840043748" sldId="261"/>
            <ac:spMk id="3" creationId="{255E1F2F-E259-4EA8-9FFD-3A10AF541859}"/>
          </ac:spMkLst>
        </pc:spChg>
        <pc:spChg chg="mod">
          <ac:chgData name="Anju Abraham" userId="98a670f334b2e16b" providerId="LiveId" clId="{383F10C8-3A5C-45A7-99E3-CCC40975B03D}" dt="2024-05-16T18:40:41.440" v="1453" actId="20577"/>
          <ac:spMkLst>
            <pc:docMk/>
            <pc:sldMk cId="2840043748" sldId="261"/>
            <ac:spMk id="6" creationId="{8BF88C43-BD52-1326-4FCB-405C149EE69E}"/>
          </ac:spMkLst>
        </pc:spChg>
        <pc:spChg chg="add mod">
          <ac:chgData name="Anju Abraham" userId="98a670f334b2e16b" providerId="LiveId" clId="{383F10C8-3A5C-45A7-99E3-CCC40975B03D}" dt="2024-05-26T10:34:25.252" v="5636" actId="20577"/>
          <ac:spMkLst>
            <pc:docMk/>
            <pc:sldMk cId="2840043748" sldId="261"/>
            <ac:spMk id="7" creationId="{33EAF4ED-56DF-3BC0-9E8B-0375849DB239}"/>
          </ac:spMkLst>
        </pc:spChg>
        <pc:spChg chg="add">
          <ac:chgData name="Anju Abraham" userId="98a670f334b2e16b" providerId="LiveId" clId="{383F10C8-3A5C-45A7-99E3-CCC40975B03D}" dt="2024-05-16T10:53:05.764" v="344" actId="26606"/>
          <ac:spMkLst>
            <pc:docMk/>
            <pc:sldMk cId="2840043748" sldId="261"/>
            <ac:spMk id="11" creationId="{BACC6370-2D7E-4714-9D71-7542949D7D5D}"/>
          </ac:spMkLst>
        </pc:spChg>
        <pc:spChg chg="add">
          <ac:chgData name="Anju Abraham" userId="98a670f334b2e16b" providerId="LiveId" clId="{383F10C8-3A5C-45A7-99E3-CCC40975B03D}" dt="2024-05-16T10:53:05.764" v="344" actId="26606"/>
          <ac:spMkLst>
            <pc:docMk/>
            <pc:sldMk cId="2840043748" sldId="261"/>
            <ac:spMk id="13" creationId="{F68B3F68-107C-434F-AA38-110D5EA91B85}"/>
          </ac:spMkLst>
        </pc:spChg>
        <pc:spChg chg="add">
          <ac:chgData name="Anju Abraham" userId="98a670f334b2e16b" providerId="LiveId" clId="{383F10C8-3A5C-45A7-99E3-CCC40975B03D}" dt="2024-05-16T10:53:05.764" v="344" actId="26606"/>
          <ac:spMkLst>
            <pc:docMk/>
            <pc:sldMk cId="2840043748" sldId="261"/>
            <ac:spMk id="15" creationId="{AAD0DBB9-1A4B-4391-81D4-CB19F9AB918A}"/>
          </ac:spMkLst>
        </pc:spChg>
        <pc:spChg chg="add">
          <ac:chgData name="Anju Abraham" userId="98a670f334b2e16b" providerId="LiveId" clId="{383F10C8-3A5C-45A7-99E3-CCC40975B03D}" dt="2024-05-16T10:53:05.764" v="344" actId="26606"/>
          <ac:spMkLst>
            <pc:docMk/>
            <pc:sldMk cId="2840043748" sldId="261"/>
            <ac:spMk id="17" creationId="{063BBA22-50EA-4C4D-BE05-F1CE4E63AA56}"/>
          </ac:spMkLst>
        </pc:spChg>
        <pc:graphicFrameChg chg="add del mod">
          <ac:chgData name="Anju Abraham" userId="98a670f334b2e16b" providerId="LiveId" clId="{383F10C8-3A5C-45A7-99E3-CCC40975B03D}" dt="2024-05-16T18:41:16.900" v="1454" actId="478"/>
          <ac:graphicFrameMkLst>
            <pc:docMk/>
            <pc:sldMk cId="2840043748" sldId="261"/>
            <ac:graphicFrameMk id="2" creationId="{01D03F78-0279-8D43-86D0-D79792F6CE76}"/>
          </ac:graphicFrameMkLst>
        </pc:graphicFrameChg>
        <pc:graphicFrameChg chg="add del mod">
          <ac:chgData name="Anju Abraham" userId="98a670f334b2e16b" providerId="LiveId" clId="{383F10C8-3A5C-45A7-99E3-CCC40975B03D}" dt="2024-05-16T18:41:17.668" v="1455" actId="478"/>
          <ac:graphicFrameMkLst>
            <pc:docMk/>
            <pc:sldMk cId="2840043748" sldId="261"/>
            <ac:graphicFrameMk id="4" creationId="{0EB5BAAC-7B1E-1EF4-B317-E299913CEC1F}"/>
          </ac:graphicFrameMkLst>
        </pc:graphicFrameChg>
      </pc:sldChg>
      <pc:sldChg chg="add del setBg">
        <pc:chgData name="Anju Abraham" userId="98a670f334b2e16b" providerId="LiveId" clId="{383F10C8-3A5C-45A7-99E3-CCC40975B03D}" dt="2024-05-16T10:27:25.817" v="275"/>
        <pc:sldMkLst>
          <pc:docMk/>
          <pc:sldMk cId="2902639608" sldId="261"/>
        </pc:sldMkLst>
      </pc:sldChg>
      <pc:sldChg chg="delSp add del mod setBg delDesignElem">
        <pc:chgData name="Anju Abraham" userId="98a670f334b2e16b" providerId="LiveId" clId="{383F10C8-3A5C-45A7-99E3-CCC40975B03D}" dt="2024-05-16T19:18:52.670" v="2856" actId="47"/>
        <pc:sldMkLst>
          <pc:docMk/>
          <pc:sldMk cId="4149382622" sldId="262"/>
        </pc:sldMkLst>
        <pc:spChg chg="del">
          <ac:chgData name="Anju Abraham" userId="98a670f334b2e16b" providerId="LiveId" clId="{383F10C8-3A5C-45A7-99E3-CCC40975B03D}" dt="2024-05-16T10:57:26.321" v="366"/>
          <ac:spMkLst>
            <pc:docMk/>
            <pc:sldMk cId="4149382622" sldId="262"/>
            <ac:spMk id="11" creationId="{BACC6370-2D7E-4714-9D71-7542949D7D5D}"/>
          </ac:spMkLst>
        </pc:spChg>
        <pc:spChg chg="del">
          <ac:chgData name="Anju Abraham" userId="98a670f334b2e16b" providerId="LiveId" clId="{383F10C8-3A5C-45A7-99E3-CCC40975B03D}" dt="2024-05-16T10:57:26.321" v="366"/>
          <ac:spMkLst>
            <pc:docMk/>
            <pc:sldMk cId="4149382622" sldId="262"/>
            <ac:spMk id="13" creationId="{F68B3F68-107C-434F-AA38-110D5EA91B85}"/>
          </ac:spMkLst>
        </pc:spChg>
        <pc:spChg chg="del">
          <ac:chgData name="Anju Abraham" userId="98a670f334b2e16b" providerId="LiveId" clId="{383F10C8-3A5C-45A7-99E3-CCC40975B03D}" dt="2024-05-16T10:57:26.321" v="366"/>
          <ac:spMkLst>
            <pc:docMk/>
            <pc:sldMk cId="4149382622" sldId="262"/>
            <ac:spMk id="15" creationId="{AAD0DBB9-1A4B-4391-81D4-CB19F9AB918A}"/>
          </ac:spMkLst>
        </pc:spChg>
        <pc:spChg chg="del">
          <ac:chgData name="Anju Abraham" userId="98a670f334b2e16b" providerId="LiveId" clId="{383F10C8-3A5C-45A7-99E3-CCC40975B03D}" dt="2024-05-16T10:57:26.321" v="366"/>
          <ac:spMkLst>
            <pc:docMk/>
            <pc:sldMk cId="4149382622" sldId="262"/>
            <ac:spMk id="17" creationId="{063BBA22-50EA-4C4D-BE05-F1CE4E63AA56}"/>
          </ac:spMkLst>
        </pc:spChg>
        <pc:graphicFrameChg chg="del">
          <ac:chgData name="Anju Abraham" userId="98a670f334b2e16b" providerId="LiveId" clId="{383F10C8-3A5C-45A7-99E3-CCC40975B03D}" dt="2024-05-16T10:57:29.279" v="367" actId="478"/>
          <ac:graphicFrameMkLst>
            <pc:docMk/>
            <pc:sldMk cId="4149382622" sldId="262"/>
            <ac:graphicFrameMk id="2" creationId="{01D03F78-0279-8D43-86D0-D79792F6CE76}"/>
          </ac:graphicFrameMkLst>
        </pc:graphicFrameChg>
        <pc:graphicFrameChg chg="del">
          <ac:chgData name="Anju Abraham" userId="98a670f334b2e16b" providerId="LiveId" clId="{383F10C8-3A5C-45A7-99E3-CCC40975B03D}" dt="2024-05-16T10:57:29.980" v="368" actId="478"/>
          <ac:graphicFrameMkLst>
            <pc:docMk/>
            <pc:sldMk cId="4149382622" sldId="262"/>
            <ac:graphicFrameMk id="4" creationId="{0EB5BAAC-7B1E-1EF4-B317-E299913CEC1F}"/>
          </ac:graphicFrameMkLst>
        </pc:graphicFrameChg>
      </pc:sldChg>
      <pc:sldChg chg="addSp delSp add del setBg delDesignElem">
        <pc:chgData name="Anju Abraham" userId="98a670f334b2e16b" providerId="LiveId" clId="{383F10C8-3A5C-45A7-99E3-CCC40975B03D}" dt="2024-05-16T10:57:36.067" v="371"/>
        <pc:sldMkLst>
          <pc:docMk/>
          <pc:sldMk cId="290353466" sldId="263"/>
        </pc:sldMkLst>
        <pc:spChg chg="add del">
          <ac:chgData name="Anju Abraham" userId="98a670f334b2e16b" providerId="LiveId" clId="{383F10C8-3A5C-45A7-99E3-CCC40975B03D}" dt="2024-05-16T10:57:36.067" v="371"/>
          <ac:spMkLst>
            <pc:docMk/>
            <pc:sldMk cId="290353466" sldId="263"/>
            <ac:spMk id="11" creationId="{BACC6370-2D7E-4714-9D71-7542949D7D5D}"/>
          </ac:spMkLst>
        </pc:spChg>
        <pc:spChg chg="add del">
          <ac:chgData name="Anju Abraham" userId="98a670f334b2e16b" providerId="LiveId" clId="{383F10C8-3A5C-45A7-99E3-CCC40975B03D}" dt="2024-05-16T10:57:36.067" v="371"/>
          <ac:spMkLst>
            <pc:docMk/>
            <pc:sldMk cId="290353466" sldId="263"/>
            <ac:spMk id="13" creationId="{F68B3F68-107C-434F-AA38-110D5EA91B85}"/>
          </ac:spMkLst>
        </pc:spChg>
        <pc:spChg chg="add del">
          <ac:chgData name="Anju Abraham" userId="98a670f334b2e16b" providerId="LiveId" clId="{383F10C8-3A5C-45A7-99E3-CCC40975B03D}" dt="2024-05-16T10:57:36.067" v="371"/>
          <ac:spMkLst>
            <pc:docMk/>
            <pc:sldMk cId="290353466" sldId="263"/>
            <ac:spMk id="15" creationId="{AAD0DBB9-1A4B-4391-81D4-CB19F9AB918A}"/>
          </ac:spMkLst>
        </pc:spChg>
        <pc:spChg chg="add del">
          <ac:chgData name="Anju Abraham" userId="98a670f334b2e16b" providerId="LiveId" clId="{383F10C8-3A5C-45A7-99E3-CCC40975B03D}" dt="2024-05-16T10:57:36.067" v="371"/>
          <ac:spMkLst>
            <pc:docMk/>
            <pc:sldMk cId="290353466" sldId="263"/>
            <ac:spMk id="17" creationId="{063BBA22-50EA-4C4D-BE05-F1CE4E63AA56}"/>
          </ac:spMkLst>
        </pc:spChg>
      </pc:sldChg>
      <pc:sldChg chg="addSp delSp modSp add mod ord">
        <pc:chgData name="Anju Abraham" userId="98a670f334b2e16b" providerId="LiveId" clId="{383F10C8-3A5C-45A7-99E3-CCC40975B03D}" dt="2024-05-16T12:25:41.222" v="542"/>
        <pc:sldMkLst>
          <pc:docMk/>
          <pc:sldMk cId="399313843" sldId="263"/>
        </pc:sldMkLst>
        <pc:graphicFrameChg chg="del">
          <ac:chgData name="Anju Abraham" userId="98a670f334b2e16b" providerId="LiveId" clId="{383F10C8-3A5C-45A7-99E3-CCC40975B03D}" dt="2024-05-16T10:57:39.440" v="373" actId="478"/>
          <ac:graphicFrameMkLst>
            <pc:docMk/>
            <pc:sldMk cId="399313843" sldId="263"/>
            <ac:graphicFrameMk id="2" creationId="{01D03F78-0279-8D43-86D0-D79792F6CE76}"/>
          </ac:graphicFrameMkLst>
        </pc:graphicFrameChg>
        <pc:graphicFrameChg chg="add mod">
          <ac:chgData name="Anju Abraham" userId="98a670f334b2e16b" providerId="LiveId" clId="{383F10C8-3A5C-45A7-99E3-CCC40975B03D}" dt="2024-05-16T11:06:14.420" v="414"/>
          <ac:graphicFrameMkLst>
            <pc:docMk/>
            <pc:sldMk cId="399313843" sldId="263"/>
            <ac:graphicFrameMk id="3" creationId="{1DE80F6D-B6B9-7FCD-0F73-56CE9F63334D}"/>
          </ac:graphicFrameMkLst>
        </pc:graphicFrameChg>
        <pc:graphicFrameChg chg="del">
          <ac:chgData name="Anju Abraham" userId="98a670f334b2e16b" providerId="LiveId" clId="{383F10C8-3A5C-45A7-99E3-CCC40975B03D}" dt="2024-05-16T10:57:40.271" v="374" actId="478"/>
          <ac:graphicFrameMkLst>
            <pc:docMk/>
            <pc:sldMk cId="399313843" sldId="263"/>
            <ac:graphicFrameMk id="4" creationId="{0EB5BAAC-7B1E-1EF4-B317-E299913CEC1F}"/>
          </ac:graphicFrameMkLst>
        </pc:graphicFrameChg>
        <pc:graphicFrameChg chg="add mod">
          <ac:chgData name="Anju Abraham" userId="98a670f334b2e16b" providerId="LiveId" clId="{383F10C8-3A5C-45A7-99E3-CCC40975B03D}" dt="2024-05-16T11:03:31.663" v="401" actId="14100"/>
          <ac:graphicFrameMkLst>
            <pc:docMk/>
            <pc:sldMk cId="399313843" sldId="263"/>
            <ac:graphicFrameMk id="5" creationId="{0E98C8B1-24A4-7CC9-BE3A-D01FA14A5637}"/>
          </ac:graphicFrameMkLst>
        </pc:graphicFrameChg>
      </pc:sldChg>
      <pc:sldChg chg="addSp delSp modSp add mod">
        <pc:chgData name="Anju Abraham" userId="98a670f334b2e16b" providerId="LiveId" clId="{383F10C8-3A5C-45A7-99E3-CCC40975B03D}" dt="2024-05-26T09:39:38.113" v="3481" actId="20577"/>
        <pc:sldMkLst>
          <pc:docMk/>
          <pc:sldMk cId="2077802303" sldId="264"/>
        </pc:sldMkLst>
        <pc:graphicFrameChg chg="add mod">
          <ac:chgData name="Anju Abraham" userId="98a670f334b2e16b" providerId="LiveId" clId="{383F10C8-3A5C-45A7-99E3-CCC40975B03D}" dt="2024-05-26T09:35:25.340" v="3383" actId="1076"/>
          <ac:graphicFrameMkLst>
            <pc:docMk/>
            <pc:sldMk cId="2077802303" sldId="264"/>
            <ac:graphicFrameMk id="2" creationId="{7E0A3A99-BF77-A754-F390-BDC441E2ECE7}"/>
          </ac:graphicFrameMkLst>
        </pc:graphicFrameChg>
        <pc:graphicFrameChg chg="del">
          <ac:chgData name="Anju Abraham" userId="98a670f334b2e16b" providerId="LiveId" clId="{383F10C8-3A5C-45A7-99E3-CCC40975B03D}" dt="2024-05-16T11:04:54.513" v="407" actId="478"/>
          <ac:graphicFrameMkLst>
            <pc:docMk/>
            <pc:sldMk cId="2077802303" sldId="264"/>
            <ac:graphicFrameMk id="3" creationId="{1DE80F6D-B6B9-7FCD-0F73-56CE9F63334D}"/>
          </ac:graphicFrameMkLst>
        </pc:graphicFrameChg>
        <pc:graphicFrameChg chg="add mod">
          <ac:chgData name="Anju Abraham" userId="98a670f334b2e16b" providerId="LiveId" clId="{383F10C8-3A5C-45A7-99E3-CCC40975B03D}" dt="2024-05-26T09:39:38.113" v="3481" actId="20577"/>
          <ac:graphicFrameMkLst>
            <pc:docMk/>
            <pc:sldMk cId="2077802303" sldId="264"/>
            <ac:graphicFrameMk id="3" creationId="{EAFADC51-8869-8FC2-0012-69D7FAC8931A}"/>
          </ac:graphicFrameMkLst>
        </pc:graphicFrameChg>
        <pc:graphicFrameChg chg="del">
          <ac:chgData name="Anju Abraham" userId="98a670f334b2e16b" providerId="LiveId" clId="{383F10C8-3A5C-45A7-99E3-CCC40975B03D}" dt="2024-05-16T11:04:55.527" v="408" actId="478"/>
          <ac:graphicFrameMkLst>
            <pc:docMk/>
            <pc:sldMk cId="2077802303" sldId="264"/>
            <ac:graphicFrameMk id="5" creationId="{0E98C8B1-24A4-7CC9-BE3A-D01FA14A5637}"/>
          </ac:graphicFrameMkLst>
        </pc:graphicFrameChg>
      </pc:sldChg>
      <pc:sldChg chg="addSp delSp add del setBg delDesignElem">
        <pc:chgData name="Anju Abraham" userId="98a670f334b2e16b" providerId="LiveId" clId="{383F10C8-3A5C-45A7-99E3-CCC40975B03D}" dt="2024-05-16T11:04:50.936" v="405"/>
        <pc:sldMkLst>
          <pc:docMk/>
          <pc:sldMk cId="2691336267" sldId="264"/>
        </pc:sldMkLst>
        <pc:spChg chg="add del">
          <ac:chgData name="Anju Abraham" userId="98a670f334b2e16b" providerId="LiveId" clId="{383F10C8-3A5C-45A7-99E3-CCC40975B03D}" dt="2024-05-16T11:04:50.936" v="405"/>
          <ac:spMkLst>
            <pc:docMk/>
            <pc:sldMk cId="2691336267" sldId="264"/>
            <ac:spMk id="11" creationId="{BACC6370-2D7E-4714-9D71-7542949D7D5D}"/>
          </ac:spMkLst>
        </pc:spChg>
        <pc:spChg chg="add del">
          <ac:chgData name="Anju Abraham" userId="98a670f334b2e16b" providerId="LiveId" clId="{383F10C8-3A5C-45A7-99E3-CCC40975B03D}" dt="2024-05-16T11:04:50.936" v="405"/>
          <ac:spMkLst>
            <pc:docMk/>
            <pc:sldMk cId="2691336267" sldId="264"/>
            <ac:spMk id="13" creationId="{F68B3F68-107C-434F-AA38-110D5EA91B85}"/>
          </ac:spMkLst>
        </pc:spChg>
        <pc:spChg chg="add del">
          <ac:chgData name="Anju Abraham" userId="98a670f334b2e16b" providerId="LiveId" clId="{383F10C8-3A5C-45A7-99E3-CCC40975B03D}" dt="2024-05-16T11:04:50.936" v="405"/>
          <ac:spMkLst>
            <pc:docMk/>
            <pc:sldMk cId="2691336267" sldId="264"/>
            <ac:spMk id="15" creationId="{AAD0DBB9-1A4B-4391-81D4-CB19F9AB918A}"/>
          </ac:spMkLst>
        </pc:spChg>
        <pc:spChg chg="add del">
          <ac:chgData name="Anju Abraham" userId="98a670f334b2e16b" providerId="LiveId" clId="{383F10C8-3A5C-45A7-99E3-CCC40975B03D}" dt="2024-05-16T11:04:50.936" v="405"/>
          <ac:spMkLst>
            <pc:docMk/>
            <pc:sldMk cId="2691336267" sldId="264"/>
            <ac:spMk id="17" creationId="{063BBA22-50EA-4C4D-BE05-F1CE4E63AA56}"/>
          </ac:spMkLst>
        </pc:spChg>
      </pc:sldChg>
      <pc:sldChg chg="addSp delSp add del setBg delDesignElem">
        <pc:chgData name="Anju Abraham" userId="98a670f334b2e16b" providerId="LiveId" clId="{383F10C8-3A5C-45A7-99E3-CCC40975B03D}" dt="2024-05-16T12:21:38.770" v="423"/>
        <pc:sldMkLst>
          <pc:docMk/>
          <pc:sldMk cId="299203346" sldId="265"/>
        </pc:sldMkLst>
        <pc:spChg chg="add del">
          <ac:chgData name="Anju Abraham" userId="98a670f334b2e16b" providerId="LiveId" clId="{383F10C8-3A5C-45A7-99E3-CCC40975B03D}" dt="2024-05-16T12:21:38.770" v="423"/>
          <ac:spMkLst>
            <pc:docMk/>
            <pc:sldMk cId="299203346" sldId="265"/>
            <ac:spMk id="11" creationId="{BACC6370-2D7E-4714-9D71-7542949D7D5D}"/>
          </ac:spMkLst>
        </pc:spChg>
        <pc:spChg chg="add del">
          <ac:chgData name="Anju Abraham" userId="98a670f334b2e16b" providerId="LiveId" clId="{383F10C8-3A5C-45A7-99E3-CCC40975B03D}" dt="2024-05-16T12:21:38.770" v="423"/>
          <ac:spMkLst>
            <pc:docMk/>
            <pc:sldMk cId="299203346" sldId="265"/>
            <ac:spMk id="13" creationId="{F68B3F68-107C-434F-AA38-110D5EA91B85}"/>
          </ac:spMkLst>
        </pc:spChg>
        <pc:spChg chg="add del">
          <ac:chgData name="Anju Abraham" userId="98a670f334b2e16b" providerId="LiveId" clId="{383F10C8-3A5C-45A7-99E3-CCC40975B03D}" dt="2024-05-16T12:21:38.770" v="423"/>
          <ac:spMkLst>
            <pc:docMk/>
            <pc:sldMk cId="299203346" sldId="265"/>
            <ac:spMk id="15" creationId="{AAD0DBB9-1A4B-4391-81D4-CB19F9AB918A}"/>
          </ac:spMkLst>
        </pc:spChg>
        <pc:spChg chg="add del">
          <ac:chgData name="Anju Abraham" userId="98a670f334b2e16b" providerId="LiveId" clId="{383F10C8-3A5C-45A7-99E3-CCC40975B03D}" dt="2024-05-16T12:21:38.770" v="423"/>
          <ac:spMkLst>
            <pc:docMk/>
            <pc:sldMk cId="299203346" sldId="265"/>
            <ac:spMk id="17" creationId="{063BBA22-50EA-4C4D-BE05-F1CE4E63AA56}"/>
          </ac:spMkLst>
        </pc:spChg>
      </pc:sldChg>
      <pc:sldChg chg="addSp delSp modSp add mod ord">
        <pc:chgData name="Anju Abraham" userId="98a670f334b2e16b" providerId="LiveId" clId="{383F10C8-3A5C-45A7-99E3-CCC40975B03D}" dt="2024-05-16T18:47:26.654" v="1604" actId="1076"/>
        <pc:sldMkLst>
          <pc:docMk/>
          <pc:sldMk cId="2692489394" sldId="265"/>
        </pc:sldMkLst>
        <pc:spChg chg="add del mod">
          <ac:chgData name="Anju Abraham" userId="98a670f334b2e16b" providerId="LiveId" clId="{383F10C8-3A5C-45A7-99E3-CCC40975B03D}" dt="2024-05-16T12:28:08.959" v="620" actId="478"/>
          <ac:spMkLst>
            <pc:docMk/>
            <pc:sldMk cId="2692489394" sldId="265"/>
            <ac:spMk id="3" creationId="{A02B9906-9A1B-51EA-0FCD-350257BC8440}"/>
          </ac:spMkLst>
        </pc:spChg>
        <pc:spChg chg="mod">
          <ac:chgData name="Anju Abraham" userId="98a670f334b2e16b" providerId="LiveId" clId="{383F10C8-3A5C-45A7-99E3-CCC40975B03D}" dt="2024-05-16T12:21:49.839" v="435" actId="20577"/>
          <ac:spMkLst>
            <pc:docMk/>
            <pc:sldMk cId="2692489394" sldId="265"/>
            <ac:spMk id="6" creationId="{8BF88C43-BD52-1326-4FCB-405C149EE69E}"/>
          </ac:spMkLst>
        </pc:spChg>
        <pc:graphicFrameChg chg="del">
          <ac:chgData name="Anju Abraham" userId="98a670f334b2e16b" providerId="LiveId" clId="{383F10C8-3A5C-45A7-99E3-CCC40975B03D}" dt="2024-05-16T12:21:41.901" v="425" actId="478"/>
          <ac:graphicFrameMkLst>
            <pc:docMk/>
            <pc:sldMk cId="2692489394" sldId="265"/>
            <ac:graphicFrameMk id="2" creationId="{7E0A3A99-BF77-A754-F390-BDC441E2ECE7}"/>
          </ac:graphicFrameMkLst>
        </pc:graphicFrameChg>
        <pc:graphicFrameChg chg="add mod modGraphic">
          <ac:chgData name="Anju Abraham" userId="98a670f334b2e16b" providerId="LiveId" clId="{383F10C8-3A5C-45A7-99E3-CCC40975B03D}" dt="2024-05-16T18:47:26.654" v="1604" actId="1076"/>
          <ac:graphicFrameMkLst>
            <pc:docMk/>
            <pc:sldMk cId="2692489394" sldId="265"/>
            <ac:graphicFrameMk id="4" creationId="{8E27815E-BC8B-0E40-CC59-478C80504EAA}"/>
          </ac:graphicFrameMkLst>
        </pc:graphicFrameChg>
      </pc:sldChg>
      <pc:sldChg chg="addSp delSp modSp add mod">
        <pc:chgData name="Anju Abraham" userId="98a670f334b2e16b" providerId="LiveId" clId="{383F10C8-3A5C-45A7-99E3-CCC40975B03D}" dt="2024-05-16T12:52:44.179" v="708"/>
        <pc:sldMkLst>
          <pc:docMk/>
          <pc:sldMk cId="180213590" sldId="266"/>
        </pc:sldMkLst>
        <pc:spChg chg="mod">
          <ac:chgData name="Anju Abraham" userId="98a670f334b2e16b" providerId="LiveId" clId="{383F10C8-3A5C-45A7-99E3-CCC40975B03D}" dt="2024-05-16T12:31:20.678" v="636" actId="20577"/>
          <ac:spMkLst>
            <pc:docMk/>
            <pc:sldMk cId="180213590" sldId="266"/>
            <ac:spMk id="6" creationId="{8BF88C43-BD52-1326-4FCB-405C149EE69E}"/>
          </ac:spMkLst>
        </pc:spChg>
        <pc:graphicFrameChg chg="add mod">
          <ac:chgData name="Anju Abraham" userId="98a670f334b2e16b" providerId="LiveId" clId="{383F10C8-3A5C-45A7-99E3-CCC40975B03D}" dt="2024-05-16T12:52:44.179" v="708"/>
          <ac:graphicFrameMkLst>
            <pc:docMk/>
            <pc:sldMk cId="180213590" sldId="266"/>
            <ac:graphicFrameMk id="2" creationId="{B7671D62-7699-6F77-8945-BE6424350DA4}"/>
          </ac:graphicFrameMkLst>
        </pc:graphicFrameChg>
        <pc:graphicFrameChg chg="add mod">
          <ac:chgData name="Anju Abraham" userId="98a670f334b2e16b" providerId="LiveId" clId="{383F10C8-3A5C-45A7-99E3-CCC40975B03D}" dt="2024-05-16T12:40:31.129" v="655"/>
          <ac:graphicFrameMkLst>
            <pc:docMk/>
            <pc:sldMk cId="180213590" sldId="266"/>
            <ac:graphicFrameMk id="3" creationId="{7DB460FB-D9C1-FFA1-9DC4-368DBCC0729A}"/>
          </ac:graphicFrameMkLst>
        </pc:graphicFrameChg>
        <pc:graphicFrameChg chg="del">
          <ac:chgData name="Anju Abraham" userId="98a670f334b2e16b" providerId="LiveId" clId="{383F10C8-3A5C-45A7-99E3-CCC40975B03D}" dt="2024-05-16T12:31:23.263" v="637" actId="478"/>
          <ac:graphicFrameMkLst>
            <pc:docMk/>
            <pc:sldMk cId="180213590" sldId="266"/>
            <ac:graphicFrameMk id="4" creationId="{8E27815E-BC8B-0E40-CC59-478C80504EAA}"/>
          </ac:graphicFrameMkLst>
        </pc:graphicFrameChg>
        <pc:graphicFrameChg chg="add mod">
          <ac:chgData name="Anju Abraham" userId="98a670f334b2e16b" providerId="LiveId" clId="{383F10C8-3A5C-45A7-99E3-CCC40975B03D}" dt="2024-05-16T12:41:10.856" v="664" actId="14100"/>
          <ac:graphicFrameMkLst>
            <pc:docMk/>
            <pc:sldMk cId="180213590" sldId="266"/>
            <ac:graphicFrameMk id="5" creationId="{7DB460FB-D9C1-FFA1-9DC4-368DBCC0729A}"/>
          </ac:graphicFrameMkLst>
        </pc:graphicFrameChg>
      </pc:sldChg>
      <pc:sldChg chg="addSp delSp add del setBg delDesignElem">
        <pc:chgData name="Anju Abraham" userId="98a670f334b2e16b" providerId="LiveId" clId="{383F10C8-3A5C-45A7-99E3-CCC40975B03D}" dt="2024-05-16T12:29:29.881" v="627"/>
        <pc:sldMkLst>
          <pc:docMk/>
          <pc:sldMk cId="259132737" sldId="266"/>
        </pc:sldMkLst>
        <pc:spChg chg="add del">
          <ac:chgData name="Anju Abraham" userId="98a670f334b2e16b" providerId="LiveId" clId="{383F10C8-3A5C-45A7-99E3-CCC40975B03D}" dt="2024-05-16T12:29:29.881" v="627"/>
          <ac:spMkLst>
            <pc:docMk/>
            <pc:sldMk cId="259132737" sldId="266"/>
            <ac:spMk id="11" creationId="{BACC6370-2D7E-4714-9D71-7542949D7D5D}"/>
          </ac:spMkLst>
        </pc:spChg>
        <pc:spChg chg="add del">
          <ac:chgData name="Anju Abraham" userId="98a670f334b2e16b" providerId="LiveId" clId="{383F10C8-3A5C-45A7-99E3-CCC40975B03D}" dt="2024-05-16T12:29:29.881" v="627"/>
          <ac:spMkLst>
            <pc:docMk/>
            <pc:sldMk cId="259132737" sldId="266"/>
            <ac:spMk id="13" creationId="{F68B3F68-107C-434F-AA38-110D5EA91B85}"/>
          </ac:spMkLst>
        </pc:spChg>
        <pc:spChg chg="add del">
          <ac:chgData name="Anju Abraham" userId="98a670f334b2e16b" providerId="LiveId" clId="{383F10C8-3A5C-45A7-99E3-CCC40975B03D}" dt="2024-05-16T12:29:29.881" v="627"/>
          <ac:spMkLst>
            <pc:docMk/>
            <pc:sldMk cId="259132737" sldId="266"/>
            <ac:spMk id="15" creationId="{AAD0DBB9-1A4B-4391-81D4-CB19F9AB918A}"/>
          </ac:spMkLst>
        </pc:spChg>
        <pc:spChg chg="add del">
          <ac:chgData name="Anju Abraham" userId="98a670f334b2e16b" providerId="LiveId" clId="{383F10C8-3A5C-45A7-99E3-CCC40975B03D}" dt="2024-05-16T12:29:29.881" v="627"/>
          <ac:spMkLst>
            <pc:docMk/>
            <pc:sldMk cId="259132737" sldId="266"/>
            <ac:spMk id="17" creationId="{063BBA22-50EA-4C4D-BE05-F1CE4E63AA56}"/>
          </ac:spMkLst>
        </pc:spChg>
      </pc:sldChg>
      <pc:sldChg chg="addSp delSp modSp add mod">
        <pc:chgData name="Anju Abraham" userId="98a670f334b2e16b" providerId="LiveId" clId="{383F10C8-3A5C-45A7-99E3-CCC40975B03D}" dt="2024-05-16T13:04:19.165" v="743"/>
        <pc:sldMkLst>
          <pc:docMk/>
          <pc:sldMk cId="2774717768" sldId="267"/>
        </pc:sldMkLst>
        <pc:graphicFrameChg chg="del">
          <ac:chgData name="Anju Abraham" userId="98a670f334b2e16b" providerId="LiveId" clId="{383F10C8-3A5C-45A7-99E3-CCC40975B03D}" dt="2024-05-16T12:52:34.765" v="703" actId="478"/>
          <ac:graphicFrameMkLst>
            <pc:docMk/>
            <pc:sldMk cId="2774717768" sldId="267"/>
            <ac:graphicFrameMk id="2" creationId="{B7671D62-7699-6F77-8945-BE6424350DA4}"/>
          </ac:graphicFrameMkLst>
        </pc:graphicFrameChg>
        <pc:graphicFrameChg chg="add mod">
          <ac:chgData name="Anju Abraham" userId="98a670f334b2e16b" providerId="LiveId" clId="{383F10C8-3A5C-45A7-99E3-CCC40975B03D}" dt="2024-05-16T13:04:19.165" v="743"/>
          <ac:graphicFrameMkLst>
            <pc:docMk/>
            <pc:sldMk cId="2774717768" sldId="267"/>
            <ac:graphicFrameMk id="3" creationId="{B9B77554-D616-60DA-3C09-D1D76CA13D14}"/>
          </ac:graphicFrameMkLst>
        </pc:graphicFrameChg>
        <pc:graphicFrameChg chg="add mod">
          <ac:chgData name="Anju Abraham" userId="98a670f334b2e16b" providerId="LiveId" clId="{383F10C8-3A5C-45A7-99E3-CCC40975B03D}" dt="2024-05-16T12:58:53.060" v="733" actId="14100"/>
          <ac:graphicFrameMkLst>
            <pc:docMk/>
            <pc:sldMk cId="2774717768" sldId="267"/>
            <ac:graphicFrameMk id="4" creationId="{D2F9E0EB-DBDE-59AF-57D2-20512656D032}"/>
          </ac:graphicFrameMkLst>
        </pc:graphicFrameChg>
        <pc:graphicFrameChg chg="del">
          <ac:chgData name="Anju Abraham" userId="98a670f334b2e16b" providerId="LiveId" clId="{383F10C8-3A5C-45A7-99E3-CCC40975B03D}" dt="2024-05-16T12:52:35.530" v="704" actId="478"/>
          <ac:graphicFrameMkLst>
            <pc:docMk/>
            <pc:sldMk cId="2774717768" sldId="267"/>
            <ac:graphicFrameMk id="5" creationId="{7DB460FB-D9C1-FFA1-9DC4-368DBCC0729A}"/>
          </ac:graphicFrameMkLst>
        </pc:graphicFrameChg>
      </pc:sldChg>
      <pc:sldChg chg="addSp delSp add del setBg delDesignElem">
        <pc:chgData name="Anju Abraham" userId="98a670f334b2e16b" providerId="LiveId" clId="{383F10C8-3A5C-45A7-99E3-CCC40975B03D}" dt="2024-05-16T12:52:31.750" v="701"/>
        <pc:sldMkLst>
          <pc:docMk/>
          <pc:sldMk cId="3890018371" sldId="267"/>
        </pc:sldMkLst>
        <pc:spChg chg="add del">
          <ac:chgData name="Anju Abraham" userId="98a670f334b2e16b" providerId="LiveId" clId="{383F10C8-3A5C-45A7-99E3-CCC40975B03D}" dt="2024-05-16T12:52:31.750" v="701"/>
          <ac:spMkLst>
            <pc:docMk/>
            <pc:sldMk cId="3890018371" sldId="267"/>
            <ac:spMk id="11" creationId="{BACC6370-2D7E-4714-9D71-7542949D7D5D}"/>
          </ac:spMkLst>
        </pc:spChg>
        <pc:spChg chg="add del">
          <ac:chgData name="Anju Abraham" userId="98a670f334b2e16b" providerId="LiveId" clId="{383F10C8-3A5C-45A7-99E3-CCC40975B03D}" dt="2024-05-16T12:52:31.750" v="701"/>
          <ac:spMkLst>
            <pc:docMk/>
            <pc:sldMk cId="3890018371" sldId="267"/>
            <ac:spMk id="13" creationId="{F68B3F68-107C-434F-AA38-110D5EA91B85}"/>
          </ac:spMkLst>
        </pc:spChg>
        <pc:spChg chg="add del">
          <ac:chgData name="Anju Abraham" userId="98a670f334b2e16b" providerId="LiveId" clId="{383F10C8-3A5C-45A7-99E3-CCC40975B03D}" dt="2024-05-16T12:52:31.750" v="701"/>
          <ac:spMkLst>
            <pc:docMk/>
            <pc:sldMk cId="3890018371" sldId="267"/>
            <ac:spMk id="15" creationId="{AAD0DBB9-1A4B-4391-81D4-CB19F9AB918A}"/>
          </ac:spMkLst>
        </pc:spChg>
        <pc:spChg chg="add del">
          <ac:chgData name="Anju Abraham" userId="98a670f334b2e16b" providerId="LiveId" clId="{383F10C8-3A5C-45A7-99E3-CCC40975B03D}" dt="2024-05-16T12:52:31.750" v="701"/>
          <ac:spMkLst>
            <pc:docMk/>
            <pc:sldMk cId="3890018371" sldId="267"/>
            <ac:spMk id="17" creationId="{063BBA22-50EA-4C4D-BE05-F1CE4E63AA56}"/>
          </ac:spMkLst>
        </pc:spChg>
      </pc:sldChg>
      <pc:sldChg chg="addSp delSp modSp add mod">
        <pc:chgData name="Anju Abraham" userId="98a670f334b2e16b" providerId="LiveId" clId="{383F10C8-3A5C-45A7-99E3-CCC40975B03D}" dt="2024-05-16T14:06:00.957" v="921"/>
        <pc:sldMkLst>
          <pc:docMk/>
          <pc:sldMk cId="733373172" sldId="268"/>
        </pc:sldMkLst>
        <pc:graphicFrameChg chg="add mod">
          <ac:chgData name="Anju Abraham" userId="98a670f334b2e16b" providerId="LiveId" clId="{383F10C8-3A5C-45A7-99E3-CCC40975B03D}" dt="2024-05-16T14:06:00.957" v="921"/>
          <ac:graphicFrameMkLst>
            <pc:docMk/>
            <pc:sldMk cId="733373172" sldId="268"/>
            <ac:graphicFrameMk id="2" creationId="{7572C690-0F56-24B5-8C12-DD85341FD4C8}"/>
          </ac:graphicFrameMkLst>
        </pc:graphicFrameChg>
        <pc:graphicFrameChg chg="del">
          <ac:chgData name="Anju Abraham" userId="98a670f334b2e16b" providerId="LiveId" clId="{383F10C8-3A5C-45A7-99E3-CCC40975B03D}" dt="2024-05-16T12:59:05.409" v="738" actId="478"/>
          <ac:graphicFrameMkLst>
            <pc:docMk/>
            <pc:sldMk cId="733373172" sldId="268"/>
            <ac:graphicFrameMk id="3" creationId="{B9B77554-D616-60DA-3C09-D1D76CA13D14}"/>
          </ac:graphicFrameMkLst>
        </pc:graphicFrameChg>
        <pc:graphicFrameChg chg="del">
          <ac:chgData name="Anju Abraham" userId="98a670f334b2e16b" providerId="LiveId" clId="{383F10C8-3A5C-45A7-99E3-CCC40975B03D}" dt="2024-05-16T12:59:06.341" v="739" actId="478"/>
          <ac:graphicFrameMkLst>
            <pc:docMk/>
            <pc:sldMk cId="733373172" sldId="268"/>
            <ac:graphicFrameMk id="4" creationId="{D2F9E0EB-DBDE-59AF-57D2-20512656D032}"/>
          </ac:graphicFrameMkLst>
        </pc:graphicFrameChg>
      </pc:sldChg>
      <pc:sldChg chg="addSp delSp add del setBg delDesignElem">
        <pc:chgData name="Anju Abraham" userId="98a670f334b2e16b" providerId="LiveId" clId="{383F10C8-3A5C-45A7-99E3-CCC40975B03D}" dt="2024-05-16T12:59:02.998" v="736"/>
        <pc:sldMkLst>
          <pc:docMk/>
          <pc:sldMk cId="3689516907" sldId="268"/>
        </pc:sldMkLst>
        <pc:spChg chg="add del">
          <ac:chgData name="Anju Abraham" userId="98a670f334b2e16b" providerId="LiveId" clId="{383F10C8-3A5C-45A7-99E3-CCC40975B03D}" dt="2024-05-16T12:59:02.998" v="736"/>
          <ac:spMkLst>
            <pc:docMk/>
            <pc:sldMk cId="3689516907" sldId="268"/>
            <ac:spMk id="11" creationId="{BACC6370-2D7E-4714-9D71-7542949D7D5D}"/>
          </ac:spMkLst>
        </pc:spChg>
        <pc:spChg chg="add del">
          <ac:chgData name="Anju Abraham" userId="98a670f334b2e16b" providerId="LiveId" clId="{383F10C8-3A5C-45A7-99E3-CCC40975B03D}" dt="2024-05-16T12:59:02.998" v="736"/>
          <ac:spMkLst>
            <pc:docMk/>
            <pc:sldMk cId="3689516907" sldId="268"/>
            <ac:spMk id="13" creationId="{F68B3F68-107C-434F-AA38-110D5EA91B85}"/>
          </ac:spMkLst>
        </pc:spChg>
        <pc:spChg chg="add del">
          <ac:chgData name="Anju Abraham" userId="98a670f334b2e16b" providerId="LiveId" clId="{383F10C8-3A5C-45A7-99E3-CCC40975B03D}" dt="2024-05-16T12:59:02.998" v="736"/>
          <ac:spMkLst>
            <pc:docMk/>
            <pc:sldMk cId="3689516907" sldId="268"/>
            <ac:spMk id="15" creationId="{AAD0DBB9-1A4B-4391-81D4-CB19F9AB918A}"/>
          </ac:spMkLst>
        </pc:spChg>
        <pc:spChg chg="add del">
          <ac:chgData name="Anju Abraham" userId="98a670f334b2e16b" providerId="LiveId" clId="{383F10C8-3A5C-45A7-99E3-CCC40975B03D}" dt="2024-05-16T12:59:02.998" v="736"/>
          <ac:spMkLst>
            <pc:docMk/>
            <pc:sldMk cId="3689516907" sldId="268"/>
            <ac:spMk id="17" creationId="{063BBA22-50EA-4C4D-BE05-F1CE4E63AA56}"/>
          </ac:spMkLst>
        </pc:spChg>
      </pc:sldChg>
      <pc:sldChg chg="addSp delSp add del setBg delDesignElem">
        <pc:chgData name="Anju Abraham" userId="98a670f334b2e16b" providerId="LiveId" clId="{383F10C8-3A5C-45A7-99E3-CCC40975B03D}" dt="2024-05-16T13:07:46.406" v="750"/>
        <pc:sldMkLst>
          <pc:docMk/>
          <pc:sldMk cId="646623394" sldId="269"/>
        </pc:sldMkLst>
        <pc:spChg chg="add del">
          <ac:chgData name="Anju Abraham" userId="98a670f334b2e16b" providerId="LiveId" clId="{383F10C8-3A5C-45A7-99E3-CCC40975B03D}" dt="2024-05-16T13:07:46.406" v="750"/>
          <ac:spMkLst>
            <pc:docMk/>
            <pc:sldMk cId="646623394" sldId="269"/>
            <ac:spMk id="11" creationId="{BACC6370-2D7E-4714-9D71-7542949D7D5D}"/>
          </ac:spMkLst>
        </pc:spChg>
        <pc:spChg chg="add del">
          <ac:chgData name="Anju Abraham" userId="98a670f334b2e16b" providerId="LiveId" clId="{383F10C8-3A5C-45A7-99E3-CCC40975B03D}" dt="2024-05-16T13:07:46.406" v="750"/>
          <ac:spMkLst>
            <pc:docMk/>
            <pc:sldMk cId="646623394" sldId="269"/>
            <ac:spMk id="13" creationId="{F68B3F68-107C-434F-AA38-110D5EA91B85}"/>
          </ac:spMkLst>
        </pc:spChg>
        <pc:spChg chg="add del">
          <ac:chgData name="Anju Abraham" userId="98a670f334b2e16b" providerId="LiveId" clId="{383F10C8-3A5C-45A7-99E3-CCC40975B03D}" dt="2024-05-16T13:07:46.406" v="750"/>
          <ac:spMkLst>
            <pc:docMk/>
            <pc:sldMk cId="646623394" sldId="269"/>
            <ac:spMk id="15" creationId="{AAD0DBB9-1A4B-4391-81D4-CB19F9AB918A}"/>
          </ac:spMkLst>
        </pc:spChg>
        <pc:spChg chg="add del">
          <ac:chgData name="Anju Abraham" userId="98a670f334b2e16b" providerId="LiveId" clId="{383F10C8-3A5C-45A7-99E3-CCC40975B03D}" dt="2024-05-16T13:07:46.406" v="750"/>
          <ac:spMkLst>
            <pc:docMk/>
            <pc:sldMk cId="646623394" sldId="269"/>
            <ac:spMk id="17" creationId="{063BBA22-50EA-4C4D-BE05-F1CE4E63AA56}"/>
          </ac:spMkLst>
        </pc:spChg>
      </pc:sldChg>
      <pc:sldChg chg="addSp delSp modSp add mod">
        <pc:chgData name="Anju Abraham" userId="98a670f334b2e16b" providerId="LiveId" clId="{383F10C8-3A5C-45A7-99E3-CCC40975B03D}" dt="2024-05-26T08:02:31.851" v="3327" actId="113"/>
        <pc:sldMkLst>
          <pc:docMk/>
          <pc:sldMk cId="2106729432" sldId="269"/>
        </pc:sldMkLst>
        <pc:spChg chg="mod">
          <ac:chgData name="Anju Abraham" userId="98a670f334b2e16b" providerId="LiveId" clId="{383F10C8-3A5C-45A7-99E3-CCC40975B03D}" dt="2024-05-16T13:07:53.632" v="762" actId="20577"/>
          <ac:spMkLst>
            <pc:docMk/>
            <pc:sldMk cId="2106729432" sldId="269"/>
            <ac:spMk id="6" creationId="{8BF88C43-BD52-1326-4FCB-405C149EE69E}"/>
          </ac:spMkLst>
        </pc:spChg>
        <pc:graphicFrameChg chg="del">
          <ac:chgData name="Anju Abraham" userId="98a670f334b2e16b" providerId="LiveId" clId="{383F10C8-3A5C-45A7-99E3-CCC40975B03D}" dt="2024-05-16T13:07:48.365" v="752" actId="478"/>
          <ac:graphicFrameMkLst>
            <pc:docMk/>
            <pc:sldMk cId="2106729432" sldId="269"/>
            <ac:graphicFrameMk id="2" creationId="{7572C690-0F56-24B5-8C12-DD85341FD4C8}"/>
          </ac:graphicFrameMkLst>
        </pc:graphicFrameChg>
        <pc:graphicFrameChg chg="add mod modGraphic">
          <ac:chgData name="Anju Abraham" userId="98a670f334b2e16b" providerId="LiveId" clId="{383F10C8-3A5C-45A7-99E3-CCC40975B03D}" dt="2024-05-26T08:02:31.851" v="3327" actId="113"/>
          <ac:graphicFrameMkLst>
            <pc:docMk/>
            <pc:sldMk cId="2106729432" sldId="269"/>
            <ac:graphicFrameMk id="3" creationId="{3133904F-1208-A2AE-CFE7-4CBDA030D123}"/>
          </ac:graphicFrameMkLst>
        </pc:graphicFrameChg>
      </pc:sldChg>
      <pc:sldChg chg="addSp delSp add del setBg delDesignElem">
        <pc:chgData name="Anju Abraham" userId="98a670f334b2e16b" providerId="LiveId" clId="{383F10C8-3A5C-45A7-99E3-CCC40975B03D}" dt="2024-05-16T14:02:32.236" v="903"/>
        <pc:sldMkLst>
          <pc:docMk/>
          <pc:sldMk cId="2418012516" sldId="270"/>
        </pc:sldMkLst>
        <pc:spChg chg="add del">
          <ac:chgData name="Anju Abraham" userId="98a670f334b2e16b" providerId="LiveId" clId="{383F10C8-3A5C-45A7-99E3-CCC40975B03D}" dt="2024-05-16T14:02:32.236" v="903"/>
          <ac:spMkLst>
            <pc:docMk/>
            <pc:sldMk cId="2418012516" sldId="270"/>
            <ac:spMk id="11" creationId="{BACC6370-2D7E-4714-9D71-7542949D7D5D}"/>
          </ac:spMkLst>
        </pc:spChg>
        <pc:spChg chg="add del">
          <ac:chgData name="Anju Abraham" userId="98a670f334b2e16b" providerId="LiveId" clId="{383F10C8-3A5C-45A7-99E3-CCC40975B03D}" dt="2024-05-16T14:02:32.236" v="903"/>
          <ac:spMkLst>
            <pc:docMk/>
            <pc:sldMk cId="2418012516" sldId="270"/>
            <ac:spMk id="13" creationId="{F68B3F68-107C-434F-AA38-110D5EA91B85}"/>
          </ac:spMkLst>
        </pc:spChg>
        <pc:spChg chg="add del">
          <ac:chgData name="Anju Abraham" userId="98a670f334b2e16b" providerId="LiveId" clId="{383F10C8-3A5C-45A7-99E3-CCC40975B03D}" dt="2024-05-16T14:02:32.236" v="903"/>
          <ac:spMkLst>
            <pc:docMk/>
            <pc:sldMk cId="2418012516" sldId="270"/>
            <ac:spMk id="15" creationId="{AAD0DBB9-1A4B-4391-81D4-CB19F9AB918A}"/>
          </ac:spMkLst>
        </pc:spChg>
        <pc:spChg chg="add del">
          <ac:chgData name="Anju Abraham" userId="98a670f334b2e16b" providerId="LiveId" clId="{383F10C8-3A5C-45A7-99E3-CCC40975B03D}" dt="2024-05-16T14:02:32.236" v="903"/>
          <ac:spMkLst>
            <pc:docMk/>
            <pc:sldMk cId="2418012516" sldId="270"/>
            <ac:spMk id="17" creationId="{063BBA22-50EA-4C4D-BE05-F1CE4E63AA56}"/>
          </ac:spMkLst>
        </pc:spChg>
      </pc:sldChg>
      <pc:sldChg chg="addSp delSp modSp add mod">
        <pc:chgData name="Anju Abraham" userId="98a670f334b2e16b" providerId="LiveId" clId="{383F10C8-3A5C-45A7-99E3-CCC40975B03D}" dt="2024-05-16T14:30:36.204" v="1072" actId="27918"/>
        <pc:sldMkLst>
          <pc:docMk/>
          <pc:sldMk cId="3871892096" sldId="270"/>
        </pc:sldMkLst>
        <pc:spChg chg="mod">
          <ac:chgData name="Anju Abraham" userId="98a670f334b2e16b" providerId="LiveId" clId="{383F10C8-3A5C-45A7-99E3-CCC40975B03D}" dt="2024-05-16T14:02:49.113" v="917" actId="20577"/>
          <ac:spMkLst>
            <pc:docMk/>
            <pc:sldMk cId="3871892096" sldId="270"/>
            <ac:spMk id="6" creationId="{8BF88C43-BD52-1326-4FCB-405C149EE69E}"/>
          </ac:spMkLst>
        </pc:spChg>
        <pc:graphicFrameChg chg="add mod">
          <ac:chgData name="Anju Abraham" userId="98a670f334b2e16b" providerId="LiveId" clId="{383F10C8-3A5C-45A7-99E3-CCC40975B03D}" dt="2024-05-16T14:11:29.013" v="966"/>
          <ac:graphicFrameMkLst>
            <pc:docMk/>
            <pc:sldMk cId="3871892096" sldId="270"/>
            <ac:graphicFrameMk id="2" creationId="{33BECFCE-8716-1765-6083-997A3CF69B97}"/>
          </ac:graphicFrameMkLst>
        </pc:graphicFrameChg>
        <pc:graphicFrameChg chg="del">
          <ac:chgData name="Anju Abraham" userId="98a670f334b2e16b" providerId="LiveId" clId="{383F10C8-3A5C-45A7-99E3-CCC40975B03D}" dt="2024-05-16T14:02:35.904" v="905" actId="478"/>
          <ac:graphicFrameMkLst>
            <pc:docMk/>
            <pc:sldMk cId="3871892096" sldId="270"/>
            <ac:graphicFrameMk id="3" creationId="{3133904F-1208-A2AE-CFE7-4CBDA030D123}"/>
          </ac:graphicFrameMkLst>
        </pc:graphicFrameChg>
        <pc:graphicFrameChg chg="add mod">
          <ac:chgData name="Anju Abraham" userId="98a670f334b2e16b" providerId="LiveId" clId="{383F10C8-3A5C-45A7-99E3-CCC40975B03D}" dt="2024-05-16T14:08:48.300" v="954"/>
          <ac:graphicFrameMkLst>
            <pc:docMk/>
            <pc:sldMk cId="3871892096" sldId="270"/>
            <ac:graphicFrameMk id="4" creationId="{5792E13B-8301-E736-0048-6C10E48E6A8A}"/>
          </ac:graphicFrameMkLst>
        </pc:graphicFrameChg>
      </pc:sldChg>
      <pc:sldChg chg="addSp delSp modSp add mod">
        <pc:chgData name="Anju Abraham" userId="98a670f334b2e16b" providerId="LiveId" clId="{383F10C8-3A5C-45A7-99E3-CCC40975B03D}" dt="2024-05-16T14:30:59.815" v="1075" actId="27918"/>
        <pc:sldMkLst>
          <pc:docMk/>
          <pc:sldMk cId="941491961" sldId="271"/>
        </pc:sldMkLst>
        <pc:graphicFrameChg chg="del">
          <ac:chgData name="Anju Abraham" userId="98a670f334b2e16b" providerId="LiveId" clId="{383F10C8-3A5C-45A7-99E3-CCC40975B03D}" dt="2024-05-16T14:08:58.419" v="959" actId="478"/>
          <ac:graphicFrameMkLst>
            <pc:docMk/>
            <pc:sldMk cId="941491961" sldId="271"/>
            <ac:graphicFrameMk id="2" creationId="{33BECFCE-8716-1765-6083-997A3CF69B97}"/>
          </ac:graphicFrameMkLst>
        </pc:graphicFrameChg>
        <pc:graphicFrameChg chg="add mod">
          <ac:chgData name="Anju Abraham" userId="98a670f334b2e16b" providerId="LiveId" clId="{383F10C8-3A5C-45A7-99E3-CCC40975B03D}" dt="2024-05-16T14:15:38.247" v="993"/>
          <ac:graphicFrameMkLst>
            <pc:docMk/>
            <pc:sldMk cId="941491961" sldId="271"/>
            <ac:graphicFrameMk id="3" creationId="{9E1C77B5-A9EA-B63C-4142-4E4BBC9D6E99}"/>
          </ac:graphicFrameMkLst>
        </pc:graphicFrameChg>
        <pc:graphicFrameChg chg="del">
          <ac:chgData name="Anju Abraham" userId="98a670f334b2e16b" providerId="LiveId" clId="{383F10C8-3A5C-45A7-99E3-CCC40975B03D}" dt="2024-05-16T14:08:59.245" v="960" actId="478"/>
          <ac:graphicFrameMkLst>
            <pc:docMk/>
            <pc:sldMk cId="941491961" sldId="271"/>
            <ac:graphicFrameMk id="4" creationId="{5792E13B-8301-E736-0048-6C10E48E6A8A}"/>
          </ac:graphicFrameMkLst>
        </pc:graphicFrameChg>
        <pc:graphicFrameChg chg="add mod">
          <ac:chgData name="Anju Abraham" userId="98a670f334b2e16b" providerId="LiveId" clId="{383F10C8-3A5C-45A7-99E3-CCC40975B03D}" dt="2024-05-16T14:13:07.311" v="981" actId="14100"/>
          <ac:graphicFrameMkLst>
            <pc:docMk/>
            <pc:sldMk cId="941491961" sldId="271"/>
            <ac:graphicFrameMk id="5" creationId="{85D081A6-3D5C-3815-7B57-27FDCDA9CAD1}"/>
          </ac:graphicFrameMkLst>
        </pc:graphicFrameChg>
      </pc:sldChg>
      <pc:sldChg chg="addSp delSp add del setBg delDesignElem">
        <pc:chgData name="Anju Abraham" userId="98a670f334b2e16b" providerId="LiveId" clId="{383F10C8-3A5C-45A7-99E3-CCC40975B03D}" dt="2024-05-16T14:08:56.089" v="957"/>
        <pc:sldMkLst>
          <pc:docMk/>
          <pc:sldMk cId="1751713296" sldId="271"/>
        </pc:sldMkLst>
        <pc:spChg chg="add del">
          <ac:chgData name="Anju Abraham" userId="98a670f334b2e16b" providerId="LiveId" clId="{383F10C8-3A5C-45A7-99E3-CCC40975B03D}" dt="2024-05-16T14:08:56.089" v="957"/>
          <ac:spMkLst>
            <pc:docMk/>
            <pc:sldMk cId="1751713296" sldId="271"/>
            <ac:spMk id="11" creationId="{BACC6370-2D7E-4714-9D71-7542949D7D5D}"/>
          </ac:spMkLst>
        </pc:spChg>
        <pc:spChg chg="add del">
          <ac:chgData name="Anju Abraham" userId="98a670f334b2e16b" providerId="LiveId" clId="{383F10C8-3A5C-45A7-99E3-CCC40975B03D}" dt="2024-05-16T14:08:56.089" v="957"/>
          <ac:spMkLst>
            <pc:docMk/>
            <pc:sldMk cId="1751713296" sldId="271"/>
            <ac:spMk id="13" creationId="{F68B3F68-107C-434F-AA38-110D5EA91B85}"/>
          </ac:spMkLst>
        </pc:spChg>
        <pc:spChg chg="add del">
          <ac:chgData name="Anju Abraham" userId="98a670f334b2e16b" providerId="LiveId" clId="{383F10C8-3A5C-45A7-99E3-CCC40975B03D}" dt="2024-05-16T14:08:56.089" v="957"/>
          <ac:spMkLst>
            <pc:docMk/>
            <pc:sldMk cId="1751713296" sldId="271"/>
            <ac:spMk id="15" creationId="{AAD0DBB9-1A4B-4391-81D4-CB19F9AB918A}"/>
          </ac:spMkLst>
        </pc:spChg>
        <pc:spChg chg="add del">
          <ac:chgData name="Anju Abraham" userId="98a670f334b2e16b" providerId="LiveId" clId="{383F10C8-3A5C-45A7-99E3-CCC40975B03D}" dt="2024-05-16T14:08:56.089" v="957"/>
          <ac:spMkLst>
            <pc:docMk/>
            <pc:sldMk cId="1751713296" sldId="271"/>
            <ac:spMk id="17" creationId="{063BBA22-50EA-4C4D-BE05-F1CE4E63AA56}"/>
          </ac:spMkLst>
        </pc:spChg>
      </pc:sldChg>
      <pc:sldChg chg="addSp delSp add del setBg delDesignElem">
        <pc:chgData name="Anju Abraham" userId="98a670f334b2e16b" providerId="LiveId" clId="{383F10C8-3A5C-45A7-99E3-CCC40975B03D}" dt="2024-05-16T14:13:15.583" v="984"/>
        <pc:sldMkLst>
          <pc:docMk/>
          <pc:sldMk cId="1959447872" sldId="272"/>
        </pc:sldMkLst>
        <pc:spChg chg="add del">
          <ac:chgData name="Anju Abraham" userId="98a670f334b2e16b" providerId="LiveId" clId="{383F10C8-3A5C-45A7-99E3-CCC40975B03D}" dt="2024-05-16T14:13:15.583" v="984"/>
          <ac:spMkLst>
            <pc:docMk/>
            <pc:sldMk cId="1959447872" sldId="272"/>
            <ac:spMk id="11" creationId="{BACC6370-2D7E-4714-9D71-7542949D7D5D}"/>
          </ac:spMkLst>
        </pc:spChg>
        <pc:spChg chg="add del">
          <ac:chgData name="Anju Abraham" userId="98a670f334b2e16b" providerId="LiveId" clId="{383F10C8-3A5C-45A7-99E3-CCC40975B03D}" dt="2024-05-16T14:13:15.583" v="984"/>
          <ac:spMkLst>
            <pc:docMk/>
            <pc:sldMk cId="1959447872" sldId="272"/>
            <ac:spMk id="13" creationId="{F68B3F68-107C-434F-AA38-110D5EA91B85}"/>
          </ac:spMkLst>
        </pc:spChg>
        <pc:spChg chg="add del">
          <ac:chgData name="Anju Abraham" userId="98a670f334b2e16b" providerId="LiveId" clId="{383F10C8-3A5C-45A7-99E3-CCC40975B03D}" dt="2024-05-16T14:13:15.583" v="984"/>
          <ac:spMkLst>
            <pc:docMk/>
            <pc:sldMk cId="1959447872" sldId="272"/>
            <ac:spMk id="15" creationId="{AAD0DBB9-1A4B-4391-81D4-CB19F9AB918A}"/>
          </ac:spMkLst>
        </pc:spChg>
        <pc:spChg chg="add del">
          <ac:chgData name="Anju Abraham" userId="98a670f334b2e16b" providerId="LiveId" clId="{383F10C8-3A5C-45A7-99E3-CCC40975B03D}" dt="2024-05-16T14:13:15.583" v="984"/>
          <ac:spMkLst>
            <pc:docMk/>
            <pc:sldMk cId="1959447872" sldId="272"/>
            <ac:spMk id="17" creationId="{063BBA22-50EA-4C4D-BE05-F1CE4E63AA56}"/>
          </ac:spMkLst>
        </pc:spChg>
      </pc:sldChg>
      <pc:sldChg chg="addSp delSp modSp add mod">
        <pc:chgData name="Anju Abraham" userId="98a670f334b2e16b" providerId="LiveId" clId="{383F10C8-3A5C-45A7-99E3-CCC40975B03D}" dt="2024-05-16T19:05:36.338" v="2415" actId="14100"/>
        <pc:sldMkLst>
          <pc:docMk/>
          <pc:sldMk cId="2713638061" sldId="272"/>
        </pc:sldMkLst>
        <pc:graphicFrameChg chg="add mod">
          <ac:chgData name="Anju Abraham" userId="98a670f334b2e16b" providerId="LiveId" clId="{383F10C8-3A5C-45A7-99E3-CCC40975B03D}" dt="2024-05-16T19:05:36.338" v="2415" actId="14100"/>
          <ac:graphicFrameMkLst>
            <pc:docMk/>
            <pc:sldMk cId="2713638061" sldId="272"/>
            <ac:graphicFrameMk id="2" creationId="{13045DC5-ABED-1A9C-AFF3-6AE319ED05E4}"/>
          </ac:graphicFrameMkLst>
        </pc:graphicFrameChg>
        <pc:graphicFrameChg chg="del">
          <ac:chgData name="Anju Abraham" userId="98a670f334b2e16b" providerId="LiveId" clId="{383F10C8-3A5C-45A7-99E3-CCC40975B03D}" dt="2024-05-16T14:13:17.875" v="986" actId="478"/>
          <ac:graphicFrameMkLst>
            <pc:docMk/>
            <pc:sldMk cId="2713638061" sldId="272"/>
            <ac:graphicFrameMk id="3" creationId="{9E1C77B5-A9EA-B63C-4142-4E4BBC9D6E99}"/>
          </ac:graphicFrameMkLst>
        </pc:graphicFrameChg>
        <pc:graphicFrameChg chg="add mod">
          <ac:chgData name="Anju Abraham" userId="98a670f334b2e16b" providerId="LiveId" clId="{383F10C8-3A5C-45A7-99E3-CCC40975B03D}" dt="2024-05-16T14:17:26.091" v="1007" actId="14100"/>
          <ac:graphicFrameMkLst>
            <pc:docMk/>
            <pc:sldMk cId="2713638061" sldId="272"/>
            <ac:graphicFrameMk id="4" creationId="{D4B11D2D-40E9-E531-3D6B-6BEF2D31E621}"/>
          </ac:graphicFrameMkLst>
        </pc:graphicFrameChg>
        <pc:graphicFrameChg chg="del">
          <ac:chgData name="Anju Abraham" userId="98a670f334b2e16b" providerId="LiveId" clId="{383F10C8-3A5C-45A7-99E3-CCC40975B03D}" dt="2024-05-16T14:13:18.740" v="987" actId="478"/>
          <ac:graphicFrameMkLst>
            <pc:docMk/>
            <pc:sldMk cId="2713638061" sldId="272"/>
            <ac:graphicFrameMk id="5" creationId="{85D081A6-3D5C-3815-7B57-27FDCDA9CAD1}"/>
          </ac:graphicFrameMkLst>
        </pc:graphicFrameChg>
      </pc:sldChg>
      <pc:sldChg chg="addSp delSp add del setBg delDesignElem">
        <pc:chgData name="Anju Abraham" userId="98a670f334b2e16b" providerId="LiveId" clId="{383F10C8-3A5C-45A7-99E3-CCC40975B03D}" dt="2024-05-16T14:19:12.824" v="1012"/>
        <pc:sldMkLst>
          <pc:docMk/>
          <pc:sldMk cId="3504838007" sldId="273"/>
        </pc:sldMkLst>
        <pc:spChg chg="add del">
          <ac:chgData name="Anju Abraham" userId="98a670f334b2e16b" providerId="LiveId" clId="{383F10C8-3A5C-45A7-99E3-CCC40975B03D}" dt="2024-05-16T14:19:12.824" v="1012"/>
          <ac:spMkLst>
            <pc:docMk/>
            <pc:sldMk cId="3504838007" sldId="273"/>
            <ac:spMk id="11" creationId="{BACC6370-2D7E-4714-9D71-7542949D7D5D}"/>
          </ac:spMkLst>
        </pc:spChg>
        <pc:spChg chg="add del">
          <ac:chgData name="Anju Abraham" userId="98a670f334b2e16b" providerId="LiveId" clId="{383F10C8-3A5C-45A7-99E3-CCC40975B03D}" dt="2024-05-16T14:19:12.824" v="1012"/>
          <ac:spMkLst>
            <pc:docMk/>
            <pc:sldMk cId="3504838007" sldId="273"/>
            <ac:spMk id="13" creationId="{F68B3F68-107C-434F-AA38-110D5EA91B85}"/>
          </ac:spMkLst>
        </pc:spChg>
        <pc:spChg chg="add del">
          <ac:chgData name="Anju Abraham" userId="98a670f334b2e16b" providerId="LiveId" clId="{383F10C8-3A5C-45A7-99E3-CCC40975B03D}" dt="2024-05-16T14:19:12.824" v="1012"/>
          <ac:spMkLst>
            <pc:docMk/>
            <pc:sldMk cId="3504838007" sldId="273"/>
            <ac:spMk id="15" creationId="{AAD0DBB9-1A4B-4391-81D4-CB19F9AB918A}"/>
          </ac:spMkLst>
        </pc:spChg>
        <pc:spChg chg="add del">
          <ac:chgData name="Anju Abraham" userId="98a670f334b2e16b" providerId="LiveId" clId="{383F10C8-3A5C-45A7-99E3-CCC40975B03D}" dt="2024-05-16T14:19:12.824" v="1012"/>
          <ac:spMkLst>
            <pc:docMk/>
            <pc:sldMk cId="3504838007" sldId="273"/>
            <ac:spMk id="17" creationId="{063BBA22-50EA-4C4D-BE05-F1CE4E63AA56}"/>
          </ac:spMkLst>
        </pc:spChg>
      </pc:sldChg>
      <pc:sldChg chg="addSp delSp modSp add mod">
        <pc:chgData name="Anju Abraham" userId="98a670f334b2e16b" providerId="LiveId" clId="{383F10C8-3A5C-45A7-99E3-CCC40975B03D}" dt="2024-05-16T14:28:53.650" v="1059"/>
        <pc:sldMkLst>
          <pc:docMk/>
          <pc:sldMk cId="4137789537" sldId="273"/>
        </pc:sldMkLst>
        <pc:graphicFrameChg chg="del">
          <ac:chgData name="Anju Abraham" userId="98a670f334b2e16b" providerId="LiveId" clId="{383F10C8-3A5C-45A7-99E3-CCC40975B03D}" dt="2024-05-16T14:19:16.607" v="1015" actId="478"/>
          <ac:graphicFrameMkLst>
            <pc:docMk/>
            <pc:sldMk cId="4137789537" sldId="273"/>
            <ac:graphicFrameMk id="2" creationId="{13045DC5-ABED-1A9C-AFF3-6AE319ED05E4}"/>
          </ac:graphicFrameMkLst>
        </pc:graphicFrameChg>
        <pc:graphicFrameChg chg="add mod">
          <ac:chgData name="Anju Abraham" userId="98a670f334b2e16b" providerId="LiveId" clId="{383F10C8-3A5C-45A7-99E3-CCC40975B03D}" dt="2024-05-16T14:28:53.650" v="1059"/>
          <ac:graphicFrameMkLst>
            <pc:docMk/>
            <pc:sldMk cId="4137789537" sldId="273"/>
            <ac:graphicFrameMk id="3" creationId="{9C01074B-FDFD-E82C-596F-999F4075767E}"/>
          </ac:graphicFrameMkLst>
        </pc:graphicFrameChg>
        <pc:graphicFrameChg chg="del">
          <ac:chgData name="Anju Abraham" userId="98a670f334b2e16b" providerId="LiveId" clId="{383F10C8-3A5C-45A7-99E3-CCC40975B03D}" dt="2024-05-16T14:19:16.048" v="1014" actId="478"/>
          <ac:graphicFrameMkLst>
            <pc:docMk/>
            <pc:sldMk cId="4137789537" sldId="273"/>
            <ac:graphicFrameMk id="4" creationId="{D4B11D2D-40E9-E531-3D6B-6BEF2D31E621}"/>
          </ac:graphicFrameMkLst>
        </pc:graphicFrameChg>
        <pc:graphicFrameChg chg="add mod">
          <ac:chgData name="Anju Abraham" userId="98a670f334b2e16b" providerId="LiveId" clId="{383F10C8-3A5C-45A7-99E3-CCC40975B03D}" dt="2024-05-16T14:22:47.747" v="1038" actId="14100"/>
          <ac:graphicFrameMkLst>
            <pc:docMk/>
            <pc:sldMk cId="4137789537" sldId="273"/>
            <ac:graphicFrameMk id="5" creationId="{0F980317-EE92-F01F-D654-D02DF1A55427}"/>
          </ac:graphicFrameMkLst>
        </pc:graphicFrameChg>
      </pc:sldChg>
      <pc:sldChg chg="addSp delSp add del setBg delDesignElem">
        <pc:chgData name="Anju Abraham" userId="98a670f334b2e16b" providerId="LiveId" clId="{383F10C8-3A5C-45A7-99E3-CCC40975B03D}" dt="2024-05-16T14:23:30.800" v="1047"/>
        <pc:sldMkLst>
          <pc:docMk/>
          <pc:sldMk cId="1412360706" sldId="274"/>
        </pc:sldMkLst>
        <pc:spChg chg="add del">
          <ac:chgData name="Anju Abraham" userId="98a670f334b2e16b" providerId="LiveId" clId="{383F10C8-3A5C-45A7-99E3-CCC40975B03D}" dt="2024-05-16T14:23:30.800" v="1047"/>
          <ac:spMkLst>
            <pc:docMk/>
            <pc:sldMk cId="1412360706" sldId="274"/>
            <ac:spMk id="11" creationId="{BACC6370-2D7E-4714-9D71-7542949D7D5D}"/>
          </ac:spMkLst>
        </pc:spChg>
        <pc:spChg chg="add del">
          <ac:chgData name="Anju Abraham" userId="98a670f334b2e16b" providerId="LiveId" clId="{383F10C8-3A5C-45A7-99E3-CCC40975B03D}" dt="2024-05-16T14:23:30.800" v="1047"/>
          <ac:spMkLst>
            <pc:docMk/>
            <pc:sldMk cId="1412360706" sldId="274"/>
            <ac:spMk id="13" creationId="{F68B3F68-107C-434F-AA38-110D5EA91B85}"/>
          </ac:spMkLst>
        </pc:spChg>
        <pc:spChg chg="add del">
          <ac:chgData name="Anju Abraham" userId="98a670f334b2e16b" providerId="LiveId" clId="{383F10C8-3A5C-45A7-99E3-CCC40975B03D}" dt="2024-05-16T14:23:30.800" v="1047"/>
          <ac:spMkLst>
            <pc:docMk/>
            <pc:sldMk cId="1412360706" sldId="274"/>
            <ac:spMk id="15" creationId="{AAD0DBB9-1A4B-4391-81D4-CB19F9AB918A}"/>
          </ac:spMkLst>
        </pc:spChg>
        <pc:spChg chg="add del">
          <ac:chgData name="Anju Abraham" userId="98a670f334b2e16b" providerId="LiveId" clId="{383F10C8-3A5C-45A7-99E3-CCC40975B03D}" dt="2024-05-16T14:23:30.800" v="1047"/>
          <ac:spMkLst>
            <pc:docMk/>
            <pc:sldMk cId="1412360706" sldId="274"/>
            <ac:spMk id="17" creationId="{063BBA22-50EA-4C4D-BE05-F1CE4E63AA56}"/>
          </ac:spMkLst>
        </pc:spChg>
      </pc:sldChg>
      <pc:sldChg chg="addSp delSp modSp add mod">
        <pc:chgData name="Anju Abraham" userId="98a670f334b2e16b" providerId="LiveId" clId="{383F10C8-3A5C-45A7-99E3-CCC40975B03D}" dt="2024-05-16T14:29:34.597" v="1070" actId="255"/>
        <pc:sldMkLst>
          <pc:docMk/>
          <pc:sldMk cId="2682733894" sldId="274"/>
        </pc:sldMkLst>
        <pc:graphicFrameChg chg="add mod">
          <ac:chgData name="Anju Abraham" userId="98a670f334b2e16b" providerId="LiveId" clId="{383F10C8-3A5C-45A7-99E3-CCC40975B03D}" dt="2024-05-16T14:29:34.597" v="1070" actId="255"/>
          <ac:graphicFrameMkLst>
            <pc:docMk/>
            <pc:sldMk cId="2682733894" sldId="274"/>
            <ac:graphicFrameMk id="2" creationId="{15DD0406-5C11-B43E-3166-2C466EDB7CC7}"/>
          </ac:graphicFrameMkLst>
        </pc:graphicFrameChg>
        <pc:graphicFrameChg chg="del">
          <ac:chgData name="Anju Abraham" userId="98a670f334b2e16b" providerId="LiveId" clId="{383F10C8-3A5C-45A7-99E3-CCC40975B03D}" dt="2024-05-16T14:23:33.268" v="1049" actId="478"/>
          <ac:graphicFrameMkLst>
            <pc:docMk/>
            <pc:sldMk cId="2682733894" sldId="274"/>
            <ac:graphicFrameMk id="3" creationId="{9C01074B-FDFD-E82C-596F-999F4075767E}"/>
          </ac:graphicFrameMkLst>
        </pc:graphicFrameChg>
        <pc:graphicFrameChg chg="del">
          <ac:chgData name="Anju Abraham" userId="98a670f334b2e16b" providerId="LiveId" clId="{383F10C8-3A5C-45A7-99E3-CCC40975B03D}" dt="2024-05-16T14:23:34.078" v="1050" actId="478"/>
          <ac:graphicFrameMkLst>
            <pc:docMk/>
            <pc:sldMk cId="2682733894" sldId="274"/>
            <ac:graphicFrameMk id="5" creationId="{0F980317-EE92-F01F-D654-D02DF1A55427}"/>
          </ac:graphicFrameMkLst>
        </pc:graphicFrameChg>
      </pc:sldChg>
      <pc:sldChg chg="addSp delSp add del setBg delDesignElem">
        <pc:chgData name="Anju Abraham" userId="98a670f334b2e16b" providerId="LiveId" clId="{383F10C8-3A5C-45A7-99E3-CCC40975B03D}" dt="2024-05-16T14:31:01.945" v="1079"/>
        <pc:sldMkLst>
          <pc:docMk/>
          <pc:sldMk cId="67153705" sldId="275"/>
        </pc:sldMkLst>
        <pc:spChg chg="add del">
          <ac:chgData name="Anju Abraham" userId="98a670f334b2e16b" providerId="LiveId" clId="{383F10C8-3A5C-45A7-99E3-CCC40975B03D}" dt="2024-05-16T14:31:01.945" v="1079"/>
          <ac:spMkLst>
            <pc:docMk/>
            <pc:sldMk cId="67153705" sldId="275"/>
            <ac:spMk id="11" creationId="{BACC6370-2D7E-4714-9D71-7542949D7D5D}"/>
          </ac:spMkLst>
        </pc:spChg>
        <pc:spChg chg="add del">
          <ac:chgData name="Anju Abraham" userId="98a670f334b2e16b" providerId="LiveId" clId="{383F10C8-3A5C-45A7-99E3-CCC40975B03D}" dt="2024-05-16T14:31:01.945" v="1079"/>
          <ac:spMkLst>
            <pc:docMk/>
            <pc:sldMk cId="67153705" sldId="275"/>
            <ac:spMk id="13" creationId="{F68B3F68-107C-434F-AA38-110D5EA91B85}"/>
          </ac:spMkLst>
        </pc:spChg>
        <pc:spChg chg="add del">
          <ac:chgData name="Anju Abraham" userId="98a670f334b2e16b" providerId="LiveId" clId="{383F10C8-3A5C-45A7-99E3-CCC40975B03D}" dt="2024-05-16T14:31:01.945" v="1079"/>
          <ac:spMkLst>
            <pc:docMk/>
            <pc:sldMk cId="67153705" sldId="275"/>
            <ac:spMk id="15" creationId="{AAD0DBB9-1A4B-4391-81D4-CB19F9AB918A}"/>
          </ac:spMkLst>
        </pc:spChg>
        <pc:spChg chg="add del">
          <ac:chgData name="Anju Abraham" userId="98a670f334b2e16b" providerId="LiveId" clId="{383F10C8-3A5C-45A7-99E3-CCC40975B03D}" dt="2024-05-16T14:31:01.945" v="1079"/>
          <ac:spMkLst>
            <pc:docMk/>
            <pc:sldMk cId="67153705" sldId="275"/>
            <ac:spMk id="17" creationId="{063BBA22-50EA-4C4D-BE05-F1CE4E63AA56}"/>
          </ac:spMkLst>
        </pc:spChg>
      </pc:sldChg>
      <pc:sldChg chg="addSp delSp modSp add mod ord">
        <pc:chgData name="Anju Abraham" userId="98a670f334b2e16b" providerId="LiveId" clId="{383F10C8-3A5C-45A7-99E3-CCC40975B03D}" dt="2024-05-26T08:07:30.618" v="3382" actId="1076"/>
        <pc:sldMkLst>
          <pc:docMk/>
          <pc:sldMk cId="1960706028" sldId="275"/>
        </pc:sldMkLst>
        <pc:spChg chg="mod">
          <ac:chgData name="Anju Abraham" userId="98a670f334b2e16b" providerId="LiveId" clId="{383F10C8-3A5C-45A7-99E3-CCC40975B03D}" dt="2024-05-16T14:31:19.809" v="1094" actId="20577"/>
          <ac:spMkLst>
            <pc:docMk/>
            <pc:sldMk cId="1960706028" sldId="275"/>
            <ac:spMk id="6" creationId="{8BF88C43-BD52-1326-4FCB-405C149EE69E}"/>
          </ac:spMkLst>
        </pc:spChg>
        <pc:graphicFrameChg chg="del">
          <ac:chgData name="Anju Abraham" userId="98a670f334b2e16b" providerId="LiveId" clId="{383F10C8-3A5C-45A7-99E3-CCC40975B03D}" dt="2024-05-16T14:31:04.435" v="1081" actId="478"/>
          <ac:graphicFrameMkLst>
            <pc:docMk/>
            <pc:sldMk cId="1960706028" sldId="275"/>
            <ac:graphicFrameMk id="2" creationId="{15DD0406-5C11-B43E-3166-2C466EDB7CC7}"/>
          </ac:graphicFrameMkLst>
        </pc:graphicFrameChg>
        <pc:graphicFrameChg chg="add mod modGraphic">
          <ac:chgData name="Anju Abraham" userId="98a670f334b2e16b" providerId="LiveId" clId="{383F10C8-3A5C-45A7-99E3-CCC40975B03D}" dt="2024-05-26T08:07:24.938" v="3380" actId="1076"/>
          <ac:graphicFrameMkLst>
            <pc:docMk/>
            <pc:sldMk cId="1960706028" sldId="275"/>
            <ac:graphicFrameMk id="3" creationId="{81B8119B-271A-7625-6010-EE058D97199F}"/>
          </ac:graphicFrameMkLst>
        </pc:graphicFrameChg>
        <pc:graphicFrameChg chg="add mod">
          <ac:chgData name="Anju Abraham" userId="98a670f334b2e16b" providerId="LiveId" clId="{383F10C8-3A5C-45A7-99E3-CCC40975B03D}" dt="2024-05-26T08:07:30.618" v="3382" actId="1076"/>
          <ac:graphicFrameMkLst>
            <pc:docMk/>
            <pc:sldMk cId="1960706028" sldId="275"/>
            <ac:graphicFrameMk id="9" creationId="{C80AAC10-103D-6578-071E-06E0574839AB}"/>
          </ac:graphicFrameMkLst>
        </pc:graphicFrameChg>
      </pc:sldChg>
      <pc:sldChg chg="add mod">
        <pc:chgData name="Anju Abraham" userId="98a670f334b2e16b" providerId="LiveId" clId="{383F10C8-3A5C-45A7-99E3-CCC40975B03D}" dt="2024-05-16T19:06:40.740" v="2416" actId="27918"/>
        <pc:sldMkLst>
          <pc:docMk/>
          <pc:sldMk cId="1226010053" sldId="276"/>
        </pc:sldMkLst>
      </pc:sldChg>
      <pc:sldChg chg="addSp delSp add del setBg delDesignElem">
        <pc:chgData name="Anju Abraham" userId="98a670f334b2e16b" providerId="LiveId" clId="{383F10C8-3A5C-45A7-99E3-CCC40975B03D}" dt="2024-05-16T18:40:00.526" v="1439"/>
        <pc:sldMkLst>
          <pc:docMk/>
          <pc:sldMk cId="3513726748" sldId="276"/>
        </pc:sldMkLst>
        <pc:spChg chg="add del">
          <ac:chgData name="Anju Abraham" userId="98a670f334b2e16b" providerId="LiveId" clId="{383F10C8-3A5C-45A7-99E3-CCC40975B03D}" dt="2024-05-16T18:40:00.526" v="1439"/>
          <ac:spMkLst>
            <pc:docMk/>
            <pc:sldMk cId="3513726748" sldId="276"/>
            <ac:spMk id="11" creationId="{BACC6370-2D7E-4714-9D71-7542949D7D5D}"/>
          </ac:spMkLst>
        </pc:spChg>
        <pc:spChg chg="add del">
          <ac:chgData name="Anju Abraham" userId="98a670f334b2e16b" providerId="LiveId" clId="{383F10C8-3A5C-45A7-99E3-CCC40975B03D}" dt="2024-05-16T18:40:00.526" v="1439"/>
          <ac:spMkLst>
            <pc:docMk/>
            <pc:sldMk cId="3513726748" sldId="276"/>
            <ac:spMk id="13" creationId="{F68B3F68-107C-434F-AA38-110D5EA91B85}"/>
          </ac:spMkLst>
        </pc:spChg>
        <pc:spChg chg="add del">
          <ac:chgData name="Anju Abraham" userId="98a670f334b2e16b" providerId="LiveId" clId="{383F10C8-3A5C-45A7-99E3-CCC40975B03D}" dt="2024-05-16T18:40:00.526" v="1439"/>
          <ac:spMkLst>
            <pc:docMk/>
            <pc:sldMk cId="3513726748" sldId="276"/>
            <ac:spMk id="15" creationId="{AAD0DBB9-1A4B-4391-81D4-CB19F9AB918A}"/>
          </ac:spMkLst>
        </pc:spChg>
        <pc:spChg chg="add del">
          <ac:chgData name="Anju Abraham" userId="98a670f334b2e16b" providerId="LiveId" clId="{383F10C8-3A5C-45A7-99E3-CCC40975B03D}" dt="2024-05-16T18:40:00.526" v="1439"/>
          <ac:spMkLst>
            <pc:docMk/>
            <pc:sldMk cId="3513726748" sldId="276"/>
            <ac:spMk id="17" creationId="{063BBA22-50EA-4C4D-BE05-F1CE4E63AA56}"/>
          </ac:spMkLst>
        </pc:spChg>
      </pc:sldChg>
      <pc:sldChg chg="addSp delSp modSp add mod ord">
        <pc:chgData name="Anju Abraham" userId="98a670f334b2e16b" providerId="LiveId" clId="{383F10C8-3A5C-45A7-99E3-CCC40975B03D}" dt="2024-05-26T10:50:53.287" v="5648" actId="20577"/>
        <pc:sldMkLst>
          <pc:docMk/>
          <pc:sldMk cId="1631335234" sldId="277"/>
        </pc:sldMkLst>
        <pc:spChg chg="add del mod">
          <ac:chgData name="Anju Abraham" userId="98a670f334b2e16b" providerId="LiveId" clId="{383F10C8-3A5C-45A7-99E3-CCC40975B03D}" dt="2024-05-16T19:25:25.250" v="2928" actId="26606"/>
          <ac:spMkLst>
            <pc:docMk/>
            <pc:sldMk cId="1631335234" sldId="277"/>
            <ac:spMk id="2" creationId="{5DC3242D-0016-0892-DEB2-61EB36ED19FE}"/>
          </ac:spMkLst>
        </pc:spChg>
        <pc:spChg chg="mod">
          <ac:chgData name="Anju Abraham" userId="98a670f334b2e16b" providerId="LiveId" clId="{383F10C8-3A5C-45A7-99E3-CCC40975B03D}" dt="2024-05-16T19:26:00.020" v="2929" actId="26606"/>
          <ac:spMkLst>
            <pc:docMk/>
            <pc:sldMk cId="1631335234" sldId="277"/>
            <ac:spMk id="6" creationId="{8BF88C43-BD52-1326-4FCB-405C149EE69E}"/>
          </ac:spMkLst>
        </pc:spChg>
        <pc:spChg chg="del">
          <ac:chgData name="Anju Abraham" userId="98a670f334b2e16b" providerId="LiveId" clId="{383F10C8-3A5C-45A7-99E3-CCC40975B03D}" dt="2024-05-16T19:25:25.250" v="2928" actId="26606"/>
          <ac:spMkLst>
            <pc:docMk/>
            <pc:sldMk cId="1631335234" sldId="277"/>
            <ac:spMk id="11" creationId="{BACC6370-2D7E-4714-9D71-7542949D7D5D}"/>
          </ac:spMkLst>
        </pc:spChg>
        <pc:spChg chg="del">
          <ac:chgData name="Anju Abraham" userId="98a670f334b2e16b" providerId="LiveId" clId="{383F10C8-3A5C-45A7-99E3-CCC40975B03D}" dt="2024-05-16T19:25:25.250" v="2928" actId="26606"/>
          <ac:spMkLst>
            <pc:docMk/>
            <pc:sldMk cId="1631335234" sldId="277"/>
            <ac:spMk id="13" creationId="{F68B3F68-107C-434F-AA38-110D5EA91B85}"/>
          </ac:spMkLst>
        </pc:spChg>
        <pc:spChg chg="del">
          <ac:chgData name="Anju Abraham" userId="98a670f334b2e16b" providerId="LiveId" clId="{383F10C8-3A5C-45A7-99E3-CCC40975B03D}" dt="2024-05-16T19:25:25.250" v="2928" actId="26606"/>
          <ac:spMkLst>
            <pc:docMk/>
            <pc:sldMk cId="1631335234" sldId="277"/>
            <ac:spMk id="15" creationId="{AAD0DBB9-1A4B-4391-81D4-CB19F9AB918A}"/>
          </ac:spMkLst>
        </pc:spChg>
        <pc:spChg chg="del">
          <ac:chgData name="Anju Abraham" userId="98a670f334b2e16b" providerId="LiveId" clId="{383F10C8-3A5C-45A7-99E3-CCC40975B03D}" dt="2024-05-16T19:25:25.250" v="2928" actId="26606"/>
          <ac:spMkLst>
            <pc:docMk/>
            <pc:sldMk cId="1631335234" sldId="277"/>
            <ac:spMk id="17" creationId="{063BBA22-50EA-4C4D-BE05-F1CE4E63AA56}"/>
          </ac:spMkLst>
        </pc:spChg>
        <pc:spChg chg="add del">
          <ac:chgData name="Anju Abraham" userId="98a670f334b2e16b" providerId="LiveId" clId="{383F10C8-3A5C-45A7-99E3-CCC40975B03D}" dt="2024-05-16T19:26:00.020" v="2929" actId="26606"/>
          <ac:spMkLst>
            <pc:docMk/>
            <pc:sldMk cId="1631335234" sldId="277"/>
            <ac:spMk id="23" creationId="{E8A8EAB8-D2FF-444D-B34B-7D32F106AD0E}"/>
          </ac:spMkLst>
        </pc:spChg>
        <pc:spChg chg="add del">
          <ac:chgData name="Anju Abraham" userId="98a670f334b2e16b" providerId="LiveId" clId="{383F10C8-3A5C-45A7-99E3-CCC40975B03D}" dt="2024-05-16T19:28:21.800" v="2936" actId="26606"/>
          <ac:spMkLst>
            <pc:docMk/>
            <pc:sldMk cId="1631335234" sldId="277"/>
            <ac:spMk id="32" creationId="{BACC6370-2D7E-4714-9D71-7542949D7D5D}"/>
          </ac:spMkLst>
        </pc:spChg>
        <pc:spChg chg="add del">
          <ac:chgData name="Anju Abraham" userId="98a670f334b2e16b" providerId="LiveId" clId="{383F10C8-3A5C-45A7-99E3-CCC40975B03D}" dt="2024-05-16T19:28:21.800" v="2936" actId="26606"/>
          <ac:spMkLst>
            <pc:docMk/>
            <pc:sldMk cId="1631335234" sldId="277"/>
            <ac:spMk id="34" creationId="{F68B3F68-107C-434F-AA38-110D5EA91B85}"/>
          </ac:spMkLst>
        </pc:spChg>
        <pc:spChg chg="add del">
          <ac:chgData name="Anju Abraham" userId="98a670f334b2e16b" providerId="LiveId" clId="{383F10C8-3A5C-45A7-99E3-CCC40975B03D}" dt="2024-05-16T19:28:21.800" v="2936" actId="26606"/>
          <ac:spMkLst>
            <pc:docMk/>
            <pc:sldMk cId="1631335234" sldId="277"/>
            <ac:spMk id="36" creationId="{AAD0DBB9-1A4B-4391-81D4-CB19F9AB918A}"/>
          </ac:spMkLst>
        </pc:spChg>
        <pc:spChg chg="add del">
          <ac:chgData name="Anju Abraham" userId="98a670f334b2e16b" providerId="LiveId" clId="{383F10C8-3A5C-45A7-99E3-CCC40975B03D}" dt="2024-05-16T19:28:21.800" v="2936" actId="26606"/>
          <ac:spMkLst>
            <pc:docMk/>
            <pc:sldMk cId="1631335234" sldId="277"/>
            <ac:spMk id="38" creationId="{063BBA22-50EA-4C4D-BE05-F1CE4E63AA56}"/>
          </ac:spMkLst>
        </pc:spChg>
        <pc:spChg chg="add">
          <ac:chgData name="Anju Abraham" userId="98a670f334b2e16b" providerId="LiveId" clId="{383F10C8-3A5C-45A7-99E3-CCC40975B03D}" dt="2024-05-16T19:28:21.800" v="2936" actId="26606"/>
          <ac:spMkLst>
            <pc:docMk/>
            <pc:sldMk cId="1631335234" sldId="277"/>
            <ac:spMk id="43" creationId="{BACC6370-2D7E-4714-9D71-7542949D7D5D}"/>
          </ac:spMkLst>
        </pc:spChg>
        <pc:spChg chg="add">
          <ac:chgData name="Anju Abraham" userId="98a670f334b2e16b" providerId="LiveId" clId="{383F10C8-3A5C-45A7-99E3-CCC40975B03D}" dt="2024-05-16T19:28:21.800" v="2936" actId="26606"/>
          <ac:spMkLst>
            <pc:docMk/>
            <pc:sldMk cId="1631335234" sldId="277"/>
            <ac:spMk id="45" creationId="{F68B3F68-107C-434F-AA38-110D5EA91B85}"/>
          </ac:spMkLst>
        </pc:spChg>
        <pc:spChg chg="add">
          <ac:chgData name="Anju Abraham" userId="98a670f334b2e16b" providerId="LiveId" clId="{383F10C8-3A5C-45A7-99E3-CCC40975B03D}" dt="2024-05-16T19:28:21.800" v="2936" actId="26606"/>
          <ac:spMkLst>
            <pc:docMk/>
            <pc:sldMk cId="1631335234" sldId="277"/>
            <ac:spMk id="47" creationId="{AAD0DBB9-1A4B-4391-81D4-CB19F9AB918A}"/>
          </ac:spMkLst>
        </pc:spChg>
        <pc:spChg chg="add">
          <ac:chgData name="Anju Abraham" userId="98a670f334b2e16b" providerId="LiveId" clId="{383F10C8-3A5C-45A7-99E3-CCC40975B03D}" dt="2024-05-16T19:28:21.800" v="2936" actId="26606"/>
          <ac:spMkLst>
            <pc:docMk/>
            <pc:sldMk cId="1631335234" sldId="277"/>
            <ac:spMk id="49" creationId="{063BBA22-50EA-4C4D-BE05-F1CE4E63AA56}"/>
          </ac:spMkLst>
        </pc:spChg>
        <pc:graphicFrameChg chg="del">
          <ac:chgData name="Anju Abraham" userId="98a670f334b2e16b" providerId="LiveId" clId="{383F10C8-3A5C-45A7-99E3-CCC40975B03D}" dt="2024-05-16T18:47:46.950" v="1609" actId="478"/>
          <ac:graphicFrameMkLst>
            <pc:docMk/>
            <pc:sldMk cId="1631335234" sldId="277"/>
            <ac:graphicFrameMk id="3" creationId="{81B8119B-271A-7625-6010-EE058D97199F}"/>
          </ac:graphicFrameMkLst>
        </pc:graphicFrameChg>
        <pc:graphicFrameChg chg="add mod modGraphic">
          <ac:chgData name="Anju Abraham" userId="98a670f334b2e16b" providerId="LiveId" clId="{383F10C8-3A5C-45A7-99E3-CCC40975B03D}" dt="2024-05-26T10:50:53.287" v="5648" actId="20577"/>
          <ac:graphicFrameMkLst>
            <pc:docMk/>
            <pc:sldMk cId="1631335234" sldId="277"/>
            <ac:graphicFrameMk id="19" creationId="{FBCE4BC1-1AA6-FCEB-E793-FDD20B2DB84E}"/>
          </ac:graphicFrameMkLst>
        </pc:graphicFrameChg>
        <pc:cxnChg chg="add del">
          <ac:chgData name="Anju Abraham" userId="98a670f334b2e16b" providerId="LiveId" clId="{383F10C8-3A5C-45A7-99E3-CCC40975B03D}" dt="2024-05-16T19:26:00.020" v="2929" actId="26606"/>
          <ac:cxnSpMkLst>
            <pc:docMk/>
            <pc:sldMk cId="1631335234" sldId="277"/>
            <ac:cxnSpMk id="25" creationId="{067633D1-6EE6-4118-B9F0-B363477BEE7A}"/>
          </ac:cxnSpMkLst>
        </pc:cxnChg>
        <pc:cxnChg chg="add del">
          <ac:chgData name="Anju Abraham" userId="98a670f334b2e16b" providerId="LiveId" clId="{383F10C8-3A5C-45A7-99E3-CCC40975B03D}" dt="2024-05-16T19:26:00.020" v="2929" actId="26606"/>
          <ac:cxnSpMkLst>
            <pc:docMk/>
            <pc:sldMk cId="1631335234" sldId="277"/>
            <ac:cxnSpMk id="27" creationId="{4AD7FFC6-42A9-49CB-B5E9-B3F6B038331B}"/>
          </ac:cxnSpMkLst>
        </pc:cxnChg>
      </pc:sldChg>
      <pc:sldChg chg="addSp delSp add del setBg delDesignElem">
        <pc:chgData name="Anju Abraham" userId="98a670f334b2e16b" providerId="LiveId" clId="{383F10C8-3A5C-45A7-99E3-CCC40975B03D}" dt="2024-05-16T18:47:43.580" v="1607"/>
        <pc:sldMkLst>
          <pc:docMk/>
          <pc:sldMk cId="1791537270" sldId="277"/>
        </pc:sldMkLst>
        <pc:spChg chg="add del">
          <ac:chgData name="Anju Abraham" userId="98a670f334b2e16b" providerId="LiveId" clId="{383F10C8-3A5C-45A7-99E3-CCC40975B03D}" dt="2024-05-16T18:47:43.580" v="1607"/>
          <ac:spMkLst>
            <pc:docMk/>
            <pc:sldMk cId="1791537270" sldId="277"/>
            <ac:spMk id="11" creationId="{BACC6370-2D7E-4714-9D71-7542949D7D5D}"/>
          </ac:spMkLst>
        </pc:spChg>
        <pc:spChg chg="add del">
          <ac:chgData name="Anju Abraham" userId="98a670f334b2e16b" providerId="LiveId" clId="{383F10C8-3A5C-45A7-99E3-CCC40975B03D}" dt="2024-05-16T18:47:43.580" v="1607"/>
          <ac:spMkLst>
            <pc:docMk/>
            <pc:sldMk cId="1791537270" sldId="277"/>
            <ac:spMk id="13" creationId="{F68B3F68-107C-434F-AA38-110D5EA91B85}"/>
          </ac:spMkLst>
        </pc:spChg>
        <pc:spChg chg="add del">
          <ac:chgData name="Anju Abraham" userId="98a670f334b2e16b" providerId="LiveId" clId="{383F10C8-3A5C-45A7-99E3-CCC40975B03D}" dt="2024-05-16T18:47:43.580" v="1607"/>
          <ac:spMkLst>
            <pc:docMk/>
            <pc:sldMk cId="1791537270" sldId="277"/>
            <ac:spMk id="15" creationId="{AAD0DBB9-1A4B-4391-81D4-CB19F9AB918A}"/>
          </ac:spMkLst>
        </pc:spChg>
        <pc:spChg chg="add del">
          <ac:chgData name="Anju Abraham" userId="98a670f334b2e16b" providerId="LiveId" clId="{383F10C8-3A5C-45A7-99E3-CCC40975B03D}" dt="2024-05-16T18:47:43.580" v="1607"/>
          <ac:spMkLst>
            <pc:docMk/>
            <pc:sldMk cId="1791537270" sldId="277"/>
            <ac:spMk id="17" creationId="{063BBA22-50EA-4C4D-BE05-F1CE4E63AA56}"/>
          </ac:spMkLst>
        </pc:spChg>
      </pc:sldChg>
      <pc:sldChg chg="addSp delSp modSp add mod ord">
        <pc:chgData name="Anju Abraham" userId="98a670f334b2e16b" providerId="LiveId" clId="{383F10C8-3A5C-45A7-99E3-CCC40975B03D}" dt="2024-05-26T10:35:00.385" v="5641" actId="207"/>
        <pc:sldMkLst>
          <pc:docMk/>
          <pc:sldMk cId="1510933" sldId="278"/>
        </pc:sldMkLst>
        <pc:spChg chg="add del mod">
          <ac:chgData name="Anju Abraham" userId="98a670f334b2e16b" providerId="LiveId" clId="{383F10C8-3A5C-45A7-99E3-CCC40975B03D}" dt="2024-05-26T08:04:43.658" v="3345" actId="22"/>
          <ac:spMkLst>
            <pc:docMk/>
            <pc:sldMk cId="1510933" sldId="278"/>
            <ac:spMk id="4" creationId="{EEDEDEB3-296C-0002-4721-950FE64E1463}"/>
          </ac:spMkLst>
        </pc:spChg>
        <pc:spChg chg="mod">
          <ac:chgData name="Anju Abraham" userId="98a670f334b2e16b" providerId="LiveId" clId="{383F10C8-3A5C-45A7-99E3-CCC40975B03D}" dt="2024-05-26T10:31:50.857" v="5607" actId="20577"/>
          <ac:spMkLst>
            <pc:docMk/>
            <pc:sldMk cId="1510933" sldId="278"/>
            <ac:spMk id="6" creationId="{8BF88C43-BD52-1326-4FCB-405C149EE69E}"/>
          </ac:spMkLst>
        </pc:spChg>
        <pc:spChg chg="mod">
          <ac:chgData name="Anju Abraham" userId="98a670f334b2e16b" providerId="LiveId" clId="{383F10C8-3A5C-45A7-99E3-CCC40975B03D}" dt="2024-05-26T10:35:00.385" v="5641" actId="207"/>
          <ac:spMkLst>
            <pc:docMk/>
            <pc:sldMk cId="1510933" sldId="278"/>
            <ac:spMk id="7" creationId="{33EAF4ED-56DF-3BC0-9E8B-0375849DB239}"/>
          </ac:spMkLst>
        </pc:spChg>
        <pc:spChg chg="add del mod">
          <ac:chgData name="Anju Abraham" userId="98a670f334b2e16b" providerId="LiveId" clId="{383F10C8-3A5C-45A7-99E3-CCC40975B03D}" dt="2024-05-26T08:06:24.451" v="3372" actId="478"/>
          <ac:spMkLst>
            <pc:docMk/>
            <pc:sldMk cId="1510933" sldId="278"/>
            <ac:spMk id="8" creationId="{54647B8D-83F6-A213-B671-F2D6EB162BE7}"/>
          </ac:spMkLst>
        </pc:spChg>
        <pc:graphicFrameChg chg="add mod">
          <ac:chgData name="Anju Abraham" userId="98a670f334b2e16b" providerId="LiveId" clId="{383F10C8-3A5C-45A7-99E3-CCC40975B03D}" dt="2024-05-26T08:04:25.939" v="3338"/>
          <ac:graphicFrameMkLst>
            <pc:docMk/>
            <pc:sldMk cId="1510933" sldId="278"/>
            <ac:graphicFrameMk id="2" creationId="{8D850D22-110D-D8E0-FD5E-40FAD4286ABB}"/>
          </ac:graphicFrameMkLst>
        </pc:graphicFrameChg>
        <pc:graphicFrameChg chg="add del mod modGraphic">
          <ac:chgData name="Anju Abraham" userId="98a670f334b2e16b" providerId="LiveId" clId="{383F10C8-3A5C-45A7-99E3-CCC40975B03D}" dt="2024-05-26T08:07:14.279" v="3379" actId="21"/>
          <ac:graphicFrameMkLst>
            <pc:docMk/>
            <pc:sldMk cId="1510933" sldId="278"/>
            <ac:graphicFrameMk id="9" creationId="{C80AAC10-103D-6578-071E-06E0574839AB}"/>
          </ac:graphicFrameMkLst>
        </pc:graphicFrameChg>
      </pc:sldChg>
      <pc:sldChg chg="addSp delSp add del setBg delDesignElem">
        <pc:chgData name="Anju Abraham" userId="98a670f334b2e16b" providerId="LiveId" clId="{383F10C8-3A5C-45A7-99E3-CCC40975B03D}" dt="2024-05-26T07:57:35.150" v="3066"/>
        <pc:sldMkLst>
          <pc:docMk/>
          <pc:sldMk cId="1717456539" sldId="278"/>
        </pc:sldMkLst>
        <pc:spChg chg="add del">
          <ac:chgData name="Anju Abraham" userId="98a670f334b2e16b" providerId="LiveId" clId="{383F10C8-3A5C-45A7-99E3-CCC40975B03D}" dt="2024-05-26T07:57:35.150" v="3066"/>
          <ac:spMkLst>
            <pc:docMk/>
            <pc:sldMk cId="1717456539" sldId="278"/>
            <ac:spMk id="11" creationId="{BACC6370-2D7E-4714-9D71-7542949D7D5D}"/>
          </ac:spMkLst>
        </pc:spChg>
        <pc:spChg chg="add del">
          <ac:chgData name="Anju Abraham" userId="98a670f334b2e16b" providerId="LiveId" clId="{383F10C8-3A5C-45A7-99E3-CCC40975B03D}" dt="2024-05-26T07:57:35.150" v="3066"/>
          <ac:spMkLst>
            <pc:docMk/>
            <pc:sldMk cId="1717456539" sldId="278"/>
            <ac:spMk id="13" creationId="{F68B3F68-107C-434F-AA38-110D5EA91B85}"/>
          </ac:spMkLst>
        </pc:spChg>
        <pc:spChg chg="add del">
          <ac:chgData name="Anju Abraham" userId="98a670f334b2e16b" providerId="LiveId" clId="{383F10C8-3A5C-45A7-99E3-CCC40975B03D}" dt="2024-05-26T07:57:35.150" v="3066"/>
          <ac:spMkLst>
            <pc:docMk/>
            <pc:sldMk cId="1717456539" sldId="278"/>
            <ac:spMk id="15" creationId="{AAD0DBB9-1A4B-4391-81D4-CB19F9AB918A}"/>
          </ac:spMkLst>
        </pc:spChg>
        <pc:spChg chg="add del">
          <ac:chgData name="Anju Abraham" userId="98a670f334b2e16b" providerId="LiveId" clId="{383F10C8-3A5C-45A7-99E3-CCC40975B03D}" dt="2024-05-26T07:57:35.150" v="3066"/>
          <ac:spMkLst>
            <pc:docMk/>
            <pc:sldMk cId="1717456539" sldId="278"/>
            <ac:spMk id="17" creationId="{063BBA22-50EA-4C4D-BE05-F1CE4E63AA56}"/>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0.xml"/><Relationship Id="rId1" Type="http://schemas.microsoft.com/office/2011/relationships/chartStyle" Target="style20.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nju\OneDrive\Documents\Odin%20school\Capstone%20project\SQL-Amazon%20sales_S8044_Anju\Graph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Count of distinct product lines</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Count</c:v>
                </c:pt>
              </c:strCache>
            </c:strRef>
          </c:tx>
          <c:spPr>
            <a:solidFill>
              <a:schemeClr val="accent1">
                <a:alpha val="85000"/>
              </a:schemeClr>
            </a:solidFill>
            <a:ln w="9525" cap="flat" cmpd="sng" algn="ctr">
              <a:solidFill>
                <a:schemeClr val="lt1">
                  <a:alpha val="50000"/>
                </a:schemeClr>
              </a:solidFill>
              <a:round/>
            </a:ln>
            <a:effectLst/>
          </c:spPr>
          <c:invertIfNegative val="0"/>
          <c:cat>
            <c:strRef>
              <c:f>Sheet1!$A$2:$A$7</c:f>
              <c:strCache>
                <c:ptCount val="6"/>
                <c:pt idx="0">
                  <c:v>Fashion accessories</c:v>
                </c:pt>
                <c:pt idx="1">
                  <c:v>Food and beverages</c:v>
                </c:pt>
                <c:pt idx="2">
                  <c:v>Electronic accessories</c:v>
                </c:pt>
                <c:pt idx="3">
                  <c:v>Sports and travel</c:v>
                </c:pt>
                <c:pt idx="4">
                  <c:v>Home and lifestyle</c:v>
                </c:pt>
                <c:pt idx="5">
                  <c:v>Health and beauty</c:v>
                </c:pt>
              </c:strCache>
            </c:strRef>
          </c:cat>
          <c:val>
            <c:numRef>
              <c:f>Sheet1!$B$2:$B$7</c:f>
              <c:numCache>
                <c:formatCode>General</c:formatCode>
                <c:ptCount val="6"/>
                <c:pt idx="0">
                  <c:v>178</c:v>
                </c:pt>
                <c:pt idx="1">
                  <c:v>174</c:v>
                </c:pt>
                <c:pt idx="2">
                  <c:v>170</c:v>
                </c:pt>
                <c:pt idx="3">
                  <c:v>166</c:v>
                </c:pt>
                <c:pt idx="4">
                  <c:v>160</c:v>
                </c:pt>
                <c:pt idx="5">
                  <c:v>152</c:v>
                </c:pt>
              </c:numCache>
            </c:numRef>
          </c:val>
          <c:extLst>
            <c:ext xmlns:c16="http://schemas.microsoft.com/office/drawing/2014/chart" uri="{C3380CC4-5D6E-409C-BE32-E72D297353CC}">
              <c16:uniqueId val="{00000000-C4D9-4715-A1CB-CCF6FE1E9BF6}"/>
            </c:ext>
          </c:extLst>
        </c:ser>
        <c:dLbls>
          <c:showLegendKey val="0"/>
          <c:showVal val="0"/>
          <c:showCatName val="0"/>
          <c:showSerName val="0"/>
          <c:showPercent val="0"/>
          <c:showBubbleSize val="0"/>
        </c:dLbls>
        <c:gapWidth val="65"/>
        <c:axId val="705986440"/>
        <c:axId val="705982120"/>
      </c:barChart>
      <c:catAx>
        <c:axId val="705986440"/>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705982120"/>
        <c:crosses val="autoZero"/>
        <c:auto val="1"/>
        <c:lblAlgn val="ctr"/>
        <c:lblOffset val="100"/>
        <c:noMultiLvlLbl val="0"/>
      </c:catAx>
      <c:valAx>
        <c:axId val="705982120"/>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a:t>Count</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7059864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Revenue generated based on city</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Sheet2!$B$57</c:f>
              <c:strCache>
                <c:ptCount val="1"/>
                <c:pt idx="0">
                  <c:v>Revenue</c:v>
                </c:pt>
              </c:strCache>
            </c:strRef>
          </c:tx>
          <c:spPr>
            <a:solidFill>
              <a:schemeClr val="accent1">
                <a:alpha val="85000"/>
              </a:schemeClr>
            </a:solidFill>
            <a:ln w="9525" cap="flat" cmpd="sng" algn="ctr">
              <a:solidFill>
                <a:schemeClr val="lt1">
                  <a:alpha val="50000"/>
                </a:schemeClr>
              </a:solidFill>
              <a:round/>
            </a:ln>
            <a:effectLst/>
          </c:spPr>
          <c:invertIfNegative val="0"/>
          <c:cat>
            <c:strRef>
              <c:f>Sheet2!$A$58:$A$60</c:f>
              <c:strCache>
                <c:ptCount val="3"/>
                <c:pt idx="0">
                  <c:v>Naypyitaw</c:v>
                </c:pt>
                <c:pt idx="1">
                  <c:v>Yangon</c:v>
                </c:pt>
                <c:pt idx="2">
                  <c:v>Mandalay</c:v>
                </c:pt>
              </c:strCache>
            </c:strRef>
          </c:cat>
          <c:val>
            <c:numRef>
              <c:f>Sheet2!$B$58:$B$60</c:f>
              <c:numCache>
                <c:formatCode>General</c:formatCode>
                <c:ptCount val="3"/>
                <c:pt idx="0">
                  <c:v>110568.86</c:v>
                </c:pt>
                <c:pt idx="1">
                  <c:v>106200.57</c:v>
                </c:pt>
                <c:pt idx="2">
                  <c:v>106198</c:v>
                </c:pt>
              </c:numCache>
            </c:numRef>
          </c:val>
          <c:extLst>
            <c:ext xmlns:c16="http://schemas.microsoft.com/office/drawing/2014/chart" uri="{C3380CC4-5D6E-409C-BE32-E72D297353CC}">
              <c16:uniqueId val="{00000000-BA73-4A5C-9920-D607E5BEEC77}"/>
            </c:ext>
          </c:extLst>
        </c:ser>
        <c:dLbls>
          <c:showLegendKey val="0"/>
          <c:showVal val="0"/>
          <c:showCatName val="0"/>
          <c:showSerName val="0"/>
          <c:showPercent val="0"/>
          <c:showBubbleSize val="0"/>
        </c:dLbls>
        <c:gapWidth val="65"/>
        <c:axId val="706030360"/>
        <c:axId val="706032160"/>
      </c:barChart>
      <c:catAx>
        <c:axId val="706030360"/>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a:t>City</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706032160"/>
        <c:crosses val="autoZero"/>
        <c:auto val="1"/>
        <c:lblAlgn val="ctr"/>
        <c:lblOffset val="100"/>
        <c:noMultiLvlLbl val="0"/>
      </c:catAx>
      <c:valAx>
        <c:axId val="706032160"/>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a:t>Revenue generated</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7060303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Total VAT based on city</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Sheet2!$B$71</c:f>
              <c:strCache>
                <c:ptCount val="1"/>
                <c:pt idx="0">
                  <c:v>VAT</c:v>
                </c:pt>
              </c:strCache>
            </c:strRef>
          </c:tx>
          <c:spPr>
            <a:solidFill>
              <a:schemeClr val="accent1">
                <a:alpha val="85000"/>
              </a:schemeClr>
            </a:solidFill>
            <a:ln w="9525" cap="flat" cmpd="sng" algn="ctr">
              <a:solidFill>
                <a:schemeClr val="lt1">
                  <a:alpha val="50000"/>
                </a:schemeClr>
              </a:solidFill>
              <a:round/>
            </a:ln>
            <a:effectLst/>
          </c:spPr>
          <c:invertIfNegative val="0"/>
          <c:cat>
            <c:strRef>
              <c:f>Sheet2!$A$72:$A$74</c:f>
              <c:strCache>
                <c:ptCount val="3"/>
                <c:pt idx="0">
                  <c:v>Naypyitaw</c:v>
                </c:pt>
                <c:pt idx="1">
                  <c:v>Yangon</c:v>
                </c:pt>
                <c:pt idx="2">
                  <c:v>Mandalay</c:v>
                </c:pt>
              </c:strCache>
            </c:strRef>
          </c:cat>
          <c:val>
            <c:numRef>
              <c:f>Sheet2!$B$72:$B$74</c:f>
              <c:numCache>
                <c:formatCode>General</c:formatCode>
                <c:ptCount val="3"/>
                <c:pt idx="0">
                  <c:v>5265.1764999999996</c:v>
                </c:pt>
                <c:pt idx="1">
                  <c:v>5057.1605</c:v>
                </c:pt>
                <c:pt idx="2">
                  <c:v>5057.0320000000002</c:v>
                </c:pt>
              </c:numCache>
            </c:numRef>
          </c:val>
          <c:extLst>
            <c:ext xmlns:c16="http://schemas.microsoft.com/office/drawing/2014/chart" uri="{C3380CC4-5D6E-409C-BE32-E72D297353CC}">
              <c16:uniqueId val="{00000000-60D2-4457-933E-0F1F6BA0C867}"/>
            </c:ext>
          </c:extLst>
        </c:ser>
        <c:dLbls>
          <c:showLegendKey val="0"/>
          <c:showVal val="0"/>
          <c:showCatName val="0"/>
          <c:showSerName val="0"/>
          <c:showPercent val="0"/>
          <c:showBubbleSize val="0"/>
        </c:dLbls>
        <c:gapWidth val="65"/>
        <c:axId val="706053400"/>
        <c:axId val="706055200"/>
      </c:barChart>
      <c:catAx>
        <c:axId val="706053400"/>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706055200"/>
        <c:crosses val="autoZero"/>
        <c:auto val="1"/>
        <c:lblAlgn val="ctr"/>
        <c:lblOffset val="100"/>
        <c:noMultiLvlLbl val="0"/>
      </c:catAx>
      <c:valAx>
        <c:axId val="706055200"/>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a:t>VAT</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7060534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Customers based on city</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Sheet3!$B$1</c:f>
              <c:strCache>
                <c:ptCount val="1"/>
                <c:pt idx="0">
                  <c:v>count</c:v>
                </c:pt>
              </c:strCache>
            </c:strRef>
          </c:tx>
          <c:spPr>
            <a:solidFill>
              <a:schemeClr val="accent1">
                <a:alpha val="85000"/>
              </a:schemeClr>
            </a:solidFill>
            <a:ln w="9525" cap="flat" cmpd="sng" algn="ctr">
              <a:solidFill>
                <a:schemeClr val="lt1">
                  <a:alpha val="50000"/>
                </a:schemeClr>
              </a:solidFill>
              <a:round/>
            </a:ln>
            <a:effectLst/>
          </c:spPr>
          <c:invertIfNegative val="0"/>
          <c:cat>
            <c:strRef>
              <c:f>Sheet3!$A$2:$A$4</c:f>
              <c:strCache>
                <c:ptCount val="3"/>
                <c:pt idx="0">
                  <c:v>Naypyitaw</c:v>
                </c:pt>
                <c:pt idx="1">
                  <c:v>Mandalay</c:v>
                </c:pt>
                <c:pt idx="2">
                  <c:v>Yangon</c:v>
                </c:pt>
              </c:strCache>
            </c:strRef>
          </c:cat>
          <c:val>
            <c:numRef>
              <c:f>Sheet3!$B$2:$B$4</c:f>
              <c:numCache>
                <c:formatCode>General</c:formatCode>
                <c:ptCount val="3"/>
                <c:pt idx="0">
                  <c:v>328</c:v>
                </c:pt>
                <c:pt idx="1">
                  <c:v>332</c:v>
                </c:pt>
                <c:pt idx="2">
                  <c:v>340</c:v>
                </c:pt>
              </c:numCache>
            </c:numRef>
          </c:val>
          <c:extLst>
            <c:ext xmlns:c16="http://schemas.microsoft.com/office/drawing/2014/chart" uri="{C3380CC4-5D6E-409C-BE32-E72D297353CC}">
              <c16:uniqueId val="{00000000-19EC-4EE4-AC16-4C14F7D128CF}"/>
            </c:ext>
          </c:extLst>
        </c:ser>
        <c:dLbls>
          <c:showLegendKey val="0"/>
          <c:showVal val="0"/>
          <c:showCatName val="0"/>
          <c:showSerName val="0"/>
          <c:showPercent val="0"/>
          <c:showBubbleSize val="0"/>
        </c:dLbls>
        <c:gapWidth val="65"/>
        <c:axId val="706004800"/>
        <c:axId val="706016680"/>
      </c:barChart>
      <c:catAx>
        <c:axId val="706004800"/>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706016680"/>
        <c:crosses val="autoZero"/>
        <c:auto val="1"/>
        <c:lblAlgn val="ctr"/>
        <c:lblOffset val="100"/>
        <c:noMultiLvlLbl val="0"/>
      </c:catAx>
      <c:valAx>
        <c:axId val="706016680"/>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dirty="0"/>
                  <a:t>No. of customers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7060048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Customers based on payment method</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Sheet3!$B$19</c:f>
              <c:strCache>
                <c:ptCount val="1"/>
                <c:pt idx="0">
                  <c:v>Count</c:v>
                </c:pt>
              </c:strCache>
            </c:strRef>
          </c:tx>
          <c:spPr>
            <a:solidFill>
              <a:schemeClr val="accent1">
                <a:alpha val="85000"/>
              </a:schemeClr>
            </a:solidFill>
            <a:ln w="9525" cap="flat" cmpd="sng" algn="ctr">
              <a:solidFill>
                <a:schemeClr val="lt1">
                  <a:alpha val="50000"/>
                </a:schemeClr>
              </a:solidFill>
              <a:round/>
            </a:ln>
            <a:effectLst/>
          </c:spPr>
          <c:invertIfNegative val="0"/>
          <c:cat>
            <c:strRef>
              <c:f>Sheet3!$A$20:$A$22</c:f>
              <c:strCache>
                <c:ptCount val="3"/>
                <c:pt idx="0">
                  <c:v>Credit card</c:v>
                </c:pt>
                <c:pt idx="1">
                  <c:v>Cash</c:v>
                </c:pt>
                <c:pt idx="2">
                  <c:v>Ewallet</c:v>
                </c:pt>
              </c:strCache>
            </c:strRef>
          </c:cat>
          <c:val>
            <c:numRef>
              <c:f>Sheet3!$B$20:$B$22</c:f>
              <c:numCache>
                <c:formatCode>General</c:formatCode>
                <c:ptCount val="3"/>
                <c:pt idx="0">
                  <c:v>311</c:v>
                </c:pt>
                <c:pt idx="1">
                  <c:v>344</c:v>
                </c:pt>
                <c:pt idx="2">
                  <c:v>345</c:v>
                </c:pt>
              </c:numCache>
            </c:numRef>
          </c:val>
          <c:extLst>
            <c:ext xmlns:c16="http://schemas.microsoft.com/office/drawing/2014/chart" uri="{C3380CC4-5D6E-409C-BE32-E72D297353CC}">
              <c16:uniqueId val="{00000000-1BC8-471F-83B3-74E9BC941BE3}"/>
            </c:ext>
          </c:extLst>
        </c:ser>
        <c:dLbls>
          <c:showLegendKey val="0"/>
          <c:showVal val="0"/>
          <c:showCatName val="0"/>
          <c:showSerName val="0"/>
          <c:showPercent val="0"/>
          <c:showBubbleSize val="0"/>
        </c:dLbls>
        <c:gapWidth val="65"/>
        <c:axId val="706032520"/>
        <c:axId val="706034680"/>
      </c:barChart>
      <c:catAx>
        <c:axId val="706032520"/>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706034680"/>
        <c:crosses val="autoZero"/>
        <c:auto val="1"/>
        <c:lblAlgn val="ctr"/>
        <c:lblOffset val="100"/>
        <c:noMultiLvlLbl val="0"/>
      </c:catAx>
      <c:valAx>
        <c:axId val="706034680"/>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sz="1197" b="1" i="0" u="none" strike="noStrike" kern="1200" baseline="0" dirty="0">
                    <a:solidFill>
                      <a:prstClr val="black">
                        <a:lumMod val="75000"/>
                        <a:lumOff val="25000"/>
                      </a:prstClr>
                    </a:solidFill>
                  </a:rPr>
                  <a:t>No. of customers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7060325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a:t>Revenue based on customer type</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Sheet3!$B$33</c:f>
              <c:strCache>
                <c:ptCount val="1"/>
                <c:pt idx="0">
                  <c:v>Revenue</c:v>
                </c:pt>
              </c:strCache>
            </c:strRef>
          </c:tx>
          <c:spPr>
            <a:solidFill>
              <a:schemeClr val="accent1">
                <a:alpha val="85000"/>
              </a:schemeClr>
            </a:solidFill>
            <a:ln w="9525" cap="flat" cmpd="sng" algn="ctr">
              <a:solidFill>
                <a:schemeClr val="lt1">
                  <a:alpha val="50000"/>
                </a:schemeClr>
              </a:solidFill>
              <a:round/>
            </a:ln>
            <a:effectLst/>
          </c:spPr>
          <c:invertIfNegative val="0"/>
          <c:cat>
            <c:strRef>
              <c:f>Sheet3!$A$34:$A$35</c:f>
              <c:strCache>
                <c:ptCount val="2"/>
                <c:pt idx="0">
                  <c:v>Normal</c:v>
                </c:pt>
                <c:pt idx="1">
                  <c:v>Member</c:v>
                </c:pt>
              </c:strCache>
            </c:strRef>
          </c:cat>
          <c:val>
            <c:numRef>
              <c:f>Sheet3!$B$34:$B$35</c:f>
              <c:numCache>
                <c:formatCode>General</c:formatCode>
                <c:ptCount val="2"/>
                <c:pt idx="0">
                  <c:v>158743.62</c:v>
                </c:pt>
                <c:pt idx="1">
                  <c:v>164223.81</c:v>
                </c:pt>
              </c:numCache>
            </c:numRef>
          </c:val>
          <c:extLst>
            <c:ext xmlns:c16="http://schemas.microsoft.com/office/drawing/2014/chart" uri="{C3380CC4-5D6E-409C-BE32-E72D297353CC}">
              <c16:uniqueId val="{00000000-BACA-4B47-B375-A59FA846E495}"/>
            </c:ext>
          </c:extLst>
        </c:ser>
        <c:dLbls>
          <c:showLegendKey val="0"/>
          <c:showVal val="0"/>
          <c:showCatName val="0"/>
          <c:showSerName val="0"/>
          <c:showPercent val="0"/>
          <c:showBubbleSize val="0"/>
        </c:dLbls>
        <c:gapWidth val="65"/>
        <c:axId val="706031440"/>
        <c:axId val="706028920"/>
      </c:barChart>
      <c:catAx>
        <c:axId val="706031440"/>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706028920"/>
        <c:crosses val="autoZero"/>
        <c:auto val="1"/>
        <c:lblAlgn val="ctr"/>
        <c:lblOffset val="100"/>
        <c:noMultiLvlLbl val="0"/>
      </c:catAx>
      <c:valAx>
        <c:axId val="706028920"/>
        <c:scaling>
          <c:orientation val="minMax"/>
          <c:min val="0"/>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a:t>Revenue generated</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7060314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a:t>VAT payments based on customer type</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Sheet3!$B$48</c:f>
              <c:strCache>
                <c:ptCount val="1"/>
                <c:pt idx="0">
                  <c:v>VAT</c:v>
                </c:pt>
              </c:strCache>
            </c:strRef>
          </c:tx>
          <c:spPr>
            <a:solidFill>
              <a:schemeClr val="accent1">
                <a:alpha val="85000"/>
              </a:schemeClr>
            </a:solidFill>
            <a:ln w="9525" cap="flat" cmpd="sng" algn="ctr">
              <a:solidFill>
                <a:schemeClr val="lt1">
                  <a:alpha val="50000"/>
                </a:schemeClr>
              </a:solidFill>
              <a:round/>
            </a:ln>
            <a:effectLst/>
          </c:spPr>
          <c:invertIfNegative val="0"/>
          <c:cat>
            <c:strRef>
              <c:f>Sheet3!$A$49:$A$50</c:f>
              <c:strCache>
                <c:ptCount val="2"/>
                <c:pt idx="0">
                  <c:v>Normal</c:v>
                </c:pt>
                <c:pt idx="1">
                  <c:v>Member</c:v>
                </c:pt>
              </c:strCache>
            </c:strRef>
          </c:cat>
          <c:val>
            <c:numRef>
              <c:f>Sheet3!$B$49:$B$50</c:f>
              <c:numCache>
                <c:formatCode>General</c:formatCode>
                <c:ptCount val="2"/>
                <c:pt idx="0">
                  <c:v>7559.2049999999999</c:v>
                </c:pt>
                <c:pt idx="1">
                  <c:v>7820.1639999999998</c:v>
                </c:pt>
              </c:numCache>
            </c:numRef>
          </c:val>
          <c:extLst>
            <c:ext xmlns:c16="http://schemas.microsoft.com/office/drawing/2014/chart" uri="{C3380CC4-5D6E-409C-BE32-E72D297353CC}">
              <c16:uniqueId val="{00000000-2BA8-4334-AFCC-EBCE0E75044F}"/>
            </c:ext>
          </c:extLst>
        </c:ser>
        <c:dLbls>
          <c:showLegendKey val="0"/>
          <c:showVal val="0"/>
          <c:showCatName val="0"/>
          <c:showSerName val="0"/>
          <c:showPercent val="0"/>
          <c:showBubbleSize val="0"/>
        </c:dLbls>
        <c:gapWidth val="65"/>
        <c:axId val="706082200"/>
        <c:axId val="706073200"/>
      </c:barChart>
      <c:catAx>
        <c:axId val="706082200"/>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706073200"/>
        <c:crosses val="autoZero"/>
        <c:auto val="1"/>
        <c:lblAlgn val="ctr"/>
        <c:lblOffset val="100"/>
        <c:noMultiLvlLbl val="0"/>
      </c:catAx>
      <c:valAx>
        <c:axId val="706073200"/>
        <c:scaling>
          <c:orientation val="minMax"/>
          <c:min val="0"/>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a:t>VAT payment</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7060822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Customer type</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Sheet3!$B$63</c:f>
              <c:strCache>
                <c:ptCount val="1"/>
                <c:pt idx="0">
                  <c:v>count</c:v>
                </c:pt>
              </c:strCache>
            </c:strRef>
          </c:tx>
          <c:spPr>
            <a:solidFill>
              <a:schemeClr val="accent1">
                <a:alpha val="85000"/>
              </a:schemeClr>
            </a:solidFill>
            <a:ln w="9525" cap="flat" cmpd="sng" algn="ctr">
              <a:solidFill>
                <a:schemeClr val="lt1">
                  <a:alpha val="50000"/>
                </a:schemeClr>
              </a:solidFill>
              <a:round/>
            </a:ln>
            <a:effectLst/>
          </c:spPr>
          <c:invertIfNegative val="0"/>
          <c:cat>
            <c:strRef>
              <c:f>Sheet3!$A$64:$A$65</c:f>
              <c:strCache>
                <c:ptCount val="2"/>
                <c:pt idx="0">
                  <c:v>Normal</c:v>
                </c:pt>
                <c:pt idx="1">
                  <c:v>Member</c:v>
                </c:pt>
              </c:strCache>
            </c:strRef>
          </c:cat>
          <c:val>
            <c:numRef>
              <c:f>Sheet3!$B$64:$B$65</c:f>
              <c:numCache>
                <c:formatCode>General</c:formatCode>
                <c:ptCount val="2"/>
                <c:pt idx="0">
                  <c:v>499</c:v>
                </c:pt>
                <c:pt idx="1">
                  <c:v>501</c:v>
                </c:pt>
              </c:numCache>
            </c:numRef>
          </c:val>
          <c:extLst>
            <c:ext xmlns:c16="http://schemas.microsoft.com/office/drawing/2014/chart" uri="{C3380CC4-5D6E-409C-BE32-E72D297353CC}">
              <c16:uniqueId val="{00000000-C8A1-4DFA-AE51-63EC56016E0F}"/>
            </c:ext>
          </c:extLst>
        </c:ser>
        <c:dLbls>
          <c:showLegendKey val="0"/>
          <c:showVal val="0"/>
          <c:showCatName val="0"/>
          <c:showSerName val="0"/>
          <c:showPercent val="0"/>
          <c:showBubbleSize val="0"/>
        </c:dLbls>
        <c:gapWidth val="65"/>
        <c:axId val="706062400"/>
        <c:axId val="706063120"/>
      </c:barChart>
      <c:catAx>
        <c:axId val="706062400"/>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706063120"/>
        <c:crosses val="autoZero"/>
        <c:auto val="1"/>
        <c:lblAlgn val="ctr"/>
        <c:lblOffset val="100"/>
        <c:noMultiLvlLbl val="0"/>
      </c:catAx>
      <c:valAx>
        <c:axId val="706063120"/>
        <c:scaling>
          <c:orientation val="minMax"/>
          <c:min val="0"/>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a:t>No. of customers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7060624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a:t>No. of items bought by each customer type</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Sheet3!$B$77</c:f>
              <c:strCache>
                <c:ptCount val="1"/>
                <c:pt idx="0">
                  <c:v>items_bought</c:v>
                </c:pt>
              </c:strCache>
            </c:strRef>
          </c:tx>
          <c:spPr>
            <a:solidFill>
              <a:schemeClr val="accent1">
                <a:alpha val="85000"/>
              </a:schemeClr>
            </a:solidFill>
            <a:ln w="9525" cap="flat" cmpd="sng" algn="ctr">
              <a:solidFill>
                <a:schemeClr val="lt1">
                  <a:alpha val="50000"/>
                </a:schemeClr>
              </a:solidFill>
              <a:round/>
            </a:ln>
            <a:effectLst/>
          </c:spPr>
          <c:invertIfNegative val="0"/>
          <c:cat>
            <c:strRef>
              <c:f>Sheet3!$A$78:$A$79</c:f>
              <c:strCache>
                <c:ptCount val="2"/>
                <c:pt idx="0">
                  <c:v>Normal</c:v>
                </c:pt>
                <c:pt idx="1">
                  <c:v>Member</c:v>
                </c:pt>
              </c:strCache>
            </c:strRef>
          </c:cat>
          <c:val>
            <c:numRef>
              <c:f>Sheet3!$B$78:$B$79</c:f>
              <c:numCache>
                <c:formatCode>General</c:formatCode>
                <c:ptCount val="2"/>
                <c:pt idx="0">
                  <c:v>2725</c:v>
                </c:pt>
                <c:pt idx="1">
                  <c:v>2785</c:v>
                </c:pt>
              </c:numCache>
            </c:numRef>
          </c:val>
          <c:extLst>
            <c:ext xmlns:c16="http://schemas.microsoft.com/office/drawing/2014/chart" uri="{C3380CC4-5D6E-409C-BE32-E72D297353CC}">
              <c16:uniqueId val="{00000000-9B35-4E12-A8F7-3FB33A8A0569}"/>
            </c:ext>
          </c:extLst>
        </c:ser>
        <c:dLbls>
          <c:showLegendKey val="0"/>
          <c:showVal val="0"/>
          <c:showCatName val="0"/>
          <c:showSerName val="0"/>
          <c:showPercent val="0"/>
          <c:showBubbleSize val="0"/>
        </c:dLbls>
        <c:gapWidth val="65"/>
        <c:axId val="705994000"/>
        <c:axId val="705994720"/>
      </c:barChart>
      <c:catAx>
        <c:axId val="705994000"/>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705994720"/>
        <c:crosses val="autoZero"/>
        <c:auto val="1"/>
        <c:lblAlgn val="ctr"/>
        <c:lblOffset val="100"/>
        <c:noMultiLvlLbl val="0"/>
      </c:catAx>
      <c:valAx>
        <c:axId val="705994720"/>
        <c:scaling>
          <c:orientation val="minMax"/>
          <c:min val="0"/>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a:t>No. of items bought</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7059940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a:t>Gender distribution based on Branch</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Sheet3!$C$95</c:f>
              <c:strCache>
                <c:ptCount val="1"/>
                <c:pt idx="0">
                  <c:v>count</c:v>
                </c:pt>
              </c:strCache>
            </c:strRef>
          </c:tx>
          <c:spPr>
            <a:solidFill>
              <a:schemeClr val="accent1">
                <a:alpha val="85000"/>
              </a:schemeClr>
            </a:solidFill>
            <a:ln w="9525" cap="flat" cmpd="sng" algn="ctr">
              <a:solidFill>
                <a:schemeClr val="lt1">
                  <a:alpha val="50000"/>
                </a:schemeClr>
              </a:solidFill>
              <a:round/>
            </a:ln>
            <a:effectLst/>
          </c:spPr>
          <c:invertIfNegative val="0"/>
          <c:cat>
            <c:multiLvlStrRef>
              <c:f>Sheet3!$A$96:$B$101</c:f>
              <c:multiLvlStrCache>
                <c:ptCount val="6"/>
                <c:lvl>
                  <c:pt idx="0">
                    <c:v>Female</c:v>
                  </c:pt>
                  <c:pt idx="1">
                    <c:v>Male</c:v>
                  </c:pt>
                  <c:pt idx="2">
                    <c:v>Female</c:v>
                  </c:pt>
                  <c:pt idx="3">
                    <c:v>Male</c:v>
                  </c:pt>
                  <c:pt idx="4">
                    <c:v>Female</c:v>
                  </c:pt>
                  <c:pt idx="5">
                    <c:v>Male</c:v>
                  </c:pt>
                </c:lvl>
                <c:lvl>
                  <c:pt idx="0">
                    <c:v>C</c:v>
                  </c:pt>
                  <c:pt idx="2">
                    <c:v>B</c:v>
                  </c:pt>
                  <c:pt idx="4">
                    <c:v>A</c:v>
                  </c:pt>
                </c:lvl>
              </c:multiLvlStrCache>
            </c:multiLvlStrRef>
          </c:cat>
          <c:val>
            <c:numRef>
              <c:f>Sheet3!$C$96:$C$101</c:f>
              <c:numCache>
                <c:formatCode>General</c:formatCode>
                <c:ptCount val="6"/>
                <c:pt idx="0">
                  <c:v>178</c:v>
                </c:pt>
                <c:pt idx="1">
                  <c:v>150</c:v>
                </c:pt>
                <c:pt idx="2">
                  <c:v>162</c:v>
                </c:pt>
                <c:pt idx="3">
                  <c:v>170</c:v>
                </c:pt>
                <c:pt idx="4">
                  <c:v>161</c:v>
                </c:pt>
                <c:pt idx="5">
                  <c:v>179</c:v>
                </c:pt>
              </c:numCache>
            </c:numRef>
          </c:val>
          <c:extLst>
            <c:ext xmlns:c16="http://schemas.microsoft.com/office/drawing/2014/chart" uri="{C3380CC4-5D6E-409C-BE32-E72D297353CC}">
              <c16:uniqueId val="{00000000-2D8F-4F5C-9480-9ABB4AB8364B}"/>
            </c:ext>
          </c:extLst>
        </c:ser>
        <c:dLbls>
          <c:showLegendKey val="0"/>
          <c:showVal val="0"/>
          <c:showCatName val="0"/>
          <c:showSerName val="0"/>
          <c:showPercent val="0"/>
          <c:showBubbleSize val="0"/>
        </c:dLbls>
        <c:gapWidth val="65"/>
        <c:axId val="706044400"/>
        <c:axId val="706042600"/>
      </c:barChart>
      <c:catAx>
        <c:axId val="706044400"/>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706042600"/>
        <c:crosses val="autoZero"/>
        <c:auto val="1"/>
        <c:lblAlgn val="ctr"/>
        <c:lblOffset val="100"/>
        <c:noMultiLvlLbl val="0"/>
      </c:catAx>
      <c:valAx>
        <c:axId val="706042600"/>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a:t>No. of customers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7060444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a:t>Average rating based on branch and time of day</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Sheet3!$C$111</c:f>
              <c:strCache>
                <c:ptCount val="1"/>
                <c:pt idx="0">
                  <c:v>avg_rating</c:v>
                </c:pt>
              </c:strCache>
            </c:strRef>
          </c:tx>
          <c:spPr>
            <a:solidFill>
              <a:schemeClr val="accent1">
                <a:alpha val="85000"/>
              </a:schemeClr>
            </a:solidFill>
            <a:ln w="9525" cap="flat" cmpd="sng" algn="ctr">
              <a:solidFill>
                <a:schemeClr val="lt1">
                  <a:alpha val="50000"/>
                </a:schemeClr>
              </a:solidFill>
              <a:round/>
            </a:ln>
            <a:effectLst/>
          </c:spPr>
          <c:invertIfNegative val="0"/>
          <c:cat>
            <c:multiLvlStrRef>
              <c:f>Sheet3!$A$112:$B$120</c:f>
              <c:multiLvlStrCache>
                <c:ptCount val="9"/>
                <c:lvl>
                  <c:pt idx="0">
                    <c:v>Evening</c:v>
                  </c:pt>
                  <c:pt idx="1">
                    <c:v>Afternoon</c:v>
                  </c:pt>
                  <c:pt idx="2">
                    <c:v>Morning</c:v>
                  </c:pt>
                  <c:pt idx="3">
                    <c:v>Evening</c:v>
                  </c:pt>
                  <c:pt idx="4">
                    <c:v>Afternoon</c:v>
                  </c:pt>
                  <c:pt idx="5">
                    <c:v>Morning</c:v>
                  </c:pt>
                  <c:pt idx="6">
                    <c:v>Evening</c:v>
                  </c:pt>
                  <c:pt idx="7">
                    <c:v>Afternoon</c:v>
                  </c:pt>
                  <c:pt idx="8">
                    <c:v>Morning</c:v>
                  </c:pt>
                </c:lvl>
                <c:lvl>
                  <c:pt idx="0">
                    <c:v>C</c:v>
                  </c:pt>
                  <c:pt idx="3">
                    <c:v>B</c:v>
                  </c:pt>
                  <c:pt idx="6">
                    <c:v>A</c:v>
                  </c:pt>
                </c:lvl>
              </c:multiLvlStrCache>
            </c:multiLvlStrRef>
          </c:cat>
          <c:val>
            <c:numRef>
              <c:f>Sheet3!$C$112:$C$120</c:f>
              <c:numCache>
                <c:formatCode>General</c:formatCode>
                <c:ptCount val="9"/>
                <c:pt idx="0">
                  <c:v>7.09</c:v>
                </c:pt>
                <c:pt idx="1">
                  <c:v>7.1</c:v>
                </c:pt>
                <c:pt idx="2">
                  <c:v>6.97</c:v>
                </c:pt>
                <c:pt idx="3">
                  <c:v>6.77</c:v>
                </c:pt>
                <c:pt idx="4">
                  <c:v>6.82</c:v>
                </c:pt>
                <c:pt idx="5">
                  <c:v>6.89</c:v>
                </c:pt>
                <c:pt idx="6">
                  <c:v>6.96</c:v>
                </c:pt>
                <c:pt idx="7">
                  <c:v>7.07</c:v>
                </c:pt>
                <c:pt idx="8">
                  <c:v>7.01</c:v>
                </c:pt>
              </c:numCache>
            </c:numRef>
          </c:val>
          <c:extLst>
            <c:ext xmlns:c16="http://schemas.microsoft.com/office/drawing/2014/chart" uri="{C3380CC4-5D6E-409C-BE32-E72D297353CC}">
              <c16:uniqueId val="{00000000-FFBF-4949-AD52-756BE7459137}"/>
            </c:ext>
          </c:extLst>
        </c:ser>
        <c:dLbls>
          <c:showLegendKey val="0"/>
          <c:showVal val="0"/>
          <c:showCatName val="0"/>
          <c:showSerName val="0"/>
          <c:showPercent val="0"/>
          <c:showBubbleSize val="0"/>
        </c:dLbls>
        <c:gapWidth val="65"/>
        <c:axId val="774433960"/>
        <c:axId val="774436120"/>
      </c:barChart>
      <c:catAx>
        <c:axId val="774433960"/>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774436120"/>
        <c:crosses val="autoZero"/>
        <c:auto val="1"/>
        <c:lblAlgn val="ctr"/>
        <c:lblOffset val="100"/>
        <c:noMultiLvlLbl val="0"/>
      </c:catAx>
      <c:valAx>
        <c:axId val="774436120"/>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7744339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a:t>Product line vs Revenue generated</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Sheet1!$B$26</c:f>
              <c:strCache>
                <c:ptCount val="1"/>
                <c:pt idx="0">
                  <c:v>Revenue</c:v>
                </c:pt>
              </c:strCache>
            </c:strRef>
          </c:tx>
          <c:spPr>
            <a:solidFill>
              <a:schemeClr val="accent1">
                <a:alpha val="85000"/>
              </a:schemeClr>
            </a:solidFill>
            <a:ln w="9525" cap="flat" cmpd="sng" algn="ctr">
              <a:solidFill>
                <a:schemeClr val="lt1">
                  <a:alpha val="50000"/>
                </a:schemeClr>
              </a:solidFill>
              <a:round/>
            </a:ln>
            <a:effectLst/>
          </c:spPr>
          <c:invertIfNegative val="0"/>
          <c:cat>
            <c:strRef>
              <c:f>Sheet1!$A$27:$A$32</c:f>
              <c:strCache>
                <c:ptCount val="6"/>
                <c:pt idx="0">
                  <c:v>Food and beverages</c:v>
                </c:pt>
                <c:pt idx="1">
                  <c:v>Sports and travel</c:v>
                </c:pt>
                <c:pt idx="2">
                  <c:v>Electronic accessories</c:v>
                </c:pt>
                <c:pt idx="3">
                  <c:v>Fashion accessories</c:v>
                </c:pt>
                <c:pt idx="4">
                  <c:v>Home and lifestyle</c:v>
                </c:pt>
                <c:pt idx="5">
                  <c:v>Health and beauty</c:v>
                </c:pt>
              </c:strCache>
            </c:strRef>
          </c:cat>
          <c:val>
            <c:numRef>
              <c:f>Sheet1!$B$27:$B$32</c:f>
              <c:numCache>
                <c:formatCode>General</c:formatCode>
                <c:ptCount val="6"/>
                <c:pt idx="0">
                  <c:v>56144.959999999999</c:v>
                </c:pt>
                <c:pt idx="1">
                  <c:v>55123</c:v>
                </c:pt>
                <c:pt idx="2">
                  <c:v>54337.64</c:v>
                </c:pt>
                <c:pt idx="3">
                  <c:v>54306.03</c:v>
                </c:pt>
                <c:pt idx="4">
                  <c:v>53861.96</c:v>
                </c:pt>
                <c:pt idx="5">
                  <c:v>49193.84</c:v>
                </c:pt>
              </c:numCache>
            </c:numRef>
          </c:val>
          <c:extLst>
            <c:ext xmlns:c16="http://schemas.microsoft.com/office/drawing/2014/chart" uri="{C3380CC4-5D6E-409C-BE32-E72D297353CC}">
              <c16:uniqueId val="{00000000-9F82-4391-A080-4EB7A4EACA38}"/>
            </c:ext>
          </c:extLst>
        </c:ser>
        <c:dLbls>
          <c:showLegendKey val="0"/>
          <c:showVal val="0"/>
          <c:showCatName val="0"/>
          <c:showSerName val="0"/>
          <c:showPercent val="0"/>
          <c:showBubbleSize val="0"/>
        </c:dLbls>
        <c:gapWidth val="65"/>
        <c:axId val="705996520"/>
        <c:axId val="706002280"/>
      </c:barChart>
      <c:catAx>
        <c:axId val="705996520"/>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706002280"/>
        <c:crosses val="autoZero"/>
        <c:auto val="1"/>
        <c:lblAlgn val="ctr"/>
        <c:lblOffset val="100"/>
        <c:noMultiLvlLbl val="0"/>
      </c:catAx>
      <c:valAx>
        <c:axId val="706002280"/>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a:t>Revenue</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7059965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baseline="0">
                <a:solidFill>
                  <a:schemeClr val="dk1">
                    <a:lumMod val="75000"/>
                    <a:lumOff val="25000"/>
                  </a:schemeClr>
                </a:solidFill>
                <a:latin typeface="+mn-lt"/>
                <a:ea typeface="+mn-ea"/>
                <a:cs typeface="+mn-cs"/>
              </a:defRPr>
            </a:pPr>
            <a:r>
              <a:rPr lang="en-US" sz="1200" dirty="0"/>
              <a:t>Average rating based on branch and day</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Sheet3!$C$125</c:f>
              <c:strCache>
                <c:ptCount val="1"/>
                <c:pt idx="0">
                  <c:v>avg_rating</c:v>
                </c:pt>
              </c:strCache>
            </c:strRef>
          </c:tx>
          <c:spPr>
            <a:solidFill>
              <a:schemeClr val="accent1">
                <a:alpha val="85000"/>
              </a:schemeClr>
            </a:solidFill>
            <a:ln w="9525" cap="flat" cmpd="sng" algn="ctr">
              <a:solidFill>
                <a:schemeClr val="lt1">
                  <a:alpha val="50000"/>
                </a:schemeClr>
              </a:solidFill>
              <a:round/>
            </a:ln>
            <a:effectLst/>
          </c:spPr>
          <c:invertIfNegative val="0"/>
          <c:cat>
            <c:multiLvlStrRef>
              <c:f>Sheet3!$A$126:$B$146</c:f>
              <c:multiLvlStrCache>
                <c:ptCount val="21"/>
                <c:lvl>
                  <c:pt idx="0">
                    <c:v>Sunday</c:v>
                  </c:pt>
                  <c:pt idx="1">
                    <c:v>Saturday</c:v>
                  </c:pt>
                  <c:pt idx="2">
                    <c:v>Friday</c:v>
                  </c:pt>
                  <c:pt idx="3">
                    <c:v>Thursday</c:v>
                  </c:pt>
                  <c:pt idx="4">
                    <c:v>Wednesday</c:v>
                  </c:pt>
                  <c:pt idx="5">
                    <c:v>Tuesday</c:v>
                  </c:pt>
                  <c:pt idx="6">
                    <c:v>Monday</c:v>
                  </c:pt>
                  <c:pt idx="7">
                    <c:v>Sunday</c:v>
                  </c:pt>
                  <c:pt idx="8">
                    <c:v>Saturday</c:v>
                  </c:pt>
                  <c:pt idx="9">
                    <c:v>Friday</c:v>
                  </c:pt>
                  <c:pt idx="10">
                    <c:v>Thursday</c:v>
                  </c:pt>
                  <c:pt idx="11">
                    <c:v>Wednesday</c:v>
                  </c:pt>
                  <c:pt idx="12">
                    <c:v>Tuesday</c:v>
                  </c:pt>
                  <c:pt idx="13">
                    <c:v>Monday</c:v>
                  </c:pt>
                  <c:pt idx="14">
                    <c:v>Sunday</c:v>
                  </c:pt>
                  <c:pt idx="15">
                    <c:v>Saturday</c:v>
                  </c:pt>
                  <c:pt idx="16">
                    <c:v>Friday</c:v>
                  </c:pt>
                  <c:pt idx="17">
                    <c:v>Thursday</c:v>
                  </c:pt>
                  <c:pt idx="18">
                    <c:v>Wednesday</c:v>
                  </c:pt>
                  <c:pt idx="19">
                    <c:v>Tuesday</c:v>
                  </c:pt>
                  <c:pt idx="20">
                    <c:v>Monday</c:v>
                  </c:pt>
                </c:lvl>
                <c:lvl>
                  <c:pt idx="0">
                    <c:v>C</c:v>
                  </c:pt>
                  <c:pt idx="7">
                    <c:v>B</c:v>
                  </c:pt>
                  <c:pt idx="14">
                    <c:v>A</c:v>
                  </c:pt>
                </c:lvl>
              </c:multiLvlStrCache>
            </c:multiLvlStrRef>
          </c:cat>
          <c:val>
            <c:numRef>
              <c:f>Sheet3!$C$126:$C$146</c:f>
              <c:numCache>
                <c:formatCode>General</c:formatCode>
                <c:ptCount val="21"/>
                <c:pt idx="0">
                  <c:v>7.03</c:v>
                </c:pt>
                <c:pt idx="1">
                  <c:v>7.23</c:v>
                </c:pt>
                <c:pt idx="2">
                  <c:v>7.28</c:v>
                </c:pt>
                <c:pt idx="3">
                  <c:v>6.95</c:v>
                </c:pt>
                <c:pt idx="4">
                  <c:v>7.06</c:v>
                </c:pt>
                <c:pt idx="5">
                  <c:v>6.95</c:v>
                </c:pt>
                <c:pt idx="6">
                  <c:v>7.04</c:v>
                </c:pt>
                <c:pt idx="7">
                  <c:v>6.89</c:v>
                </c:pt>
                <c:pt idx="8">
                  <c:v>6.74</c:v>
                </c:pt>
                <c:pt idx="9">
                  <c:v>6.69</c:v>
                </c:pt>
                <c:pt idx="10">
                  <c:v>6.75</c:v>
                </c:pt>
                <c:pt idx="11">
                  <c:v>6.45</c:v>
                </c:pt>
                <c:pt idx="12">
                  <c:v>7</c:v>
                </c:pt>
                <c:pt idx="13">
                  <c:v>7.34</c:v>
                </c:pt>
                <c:pt idx="14">
                  <c:v>7.08</c:v>
                </c:pt>
                <c:pt idx="15">
                  <c:v>6.75</c:v>
                </c:pt>
                <c:pt idx="16">
                  <c:v>7.31</c:v>
                </c:pt>
                <c:pt idx="17">
                  <c:v>6.96</c:v>
                </c:pt>
                <c:pt idx="18">
                  <c:v>6.92</c:v>
                </c:pt>
                <c:pt idx="19">
                  <c:v>7.06</c:v>
                </c:pt>
                <c:pt idx="20">
                  <c:v>7.1</c:v>
                </c:pt>
              </c:numCache>
            </c:numRef>
          </c:val>
          <c:extLst>
            <c:ext xmlns:c16="http://schemas.microsoft.com/office/drawing/2014/chart" uri="{C3380CC4-5D6E-409C-BE32-E72D297353CC}">
              <c16:uniqueId val="{00000000-2337-467C-8026-84F13BC563F0}"/>
            </c:ext>
          </c:extLst>
        </c:ser>
        <c:dLbls>
          <c:showLegendKey val="0"/>
          <c:showVal val="0"/>
          <c:showCatName val="0"/>
          <c:showSerName val="0"/>
          <c:showPercent val="0"/>
          <c:showBubbleSize val="0"/>
        </c:dLbls>
        <c:gapWidth val="65"/>
        <c:axId val="774467080"/>
        <c:axId val="774467440"/>
      </c:barChart>
      <c:catAx>
        <c:axId val="774467080"/>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000" b="0" i="0" u="none" strike="noStrike" kern="1200" cap="all" baseline="0">
                <a:solidFill>
                  <a:schemeClr val="dk1">
                    <a:lumMod val="75000"/>
                    <a:lumOff val="25000"/>
                  </a:schemeClr>
                </a:solidFill>
                <a:latin typeface="+mn-lt"/>
                <a:ea typeface="+mn-ea"/>
                <a:cs typeface="+mn-cs"/>
              </a:defRPr>
            </a:pPr>
            <a:endParaRPr lang="en-US"/>
          </a:p>
        </c:txPr>
        <c:crossAx val="774467440"/>
        <c:crosses val="autoZero"/>
        <c:auto val="1"/>
        <c:lblAlgn val="ctr"/>
        <c:lblOffset val="100"/>
        <c:noMultiLvlLbl val="0"/>
      </c:catAx>
      <c:valAx>
        <c:axId val="774467440"/>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1000" b="1" i="0" u="none" strike="noStrike" kern="1200" baseline="0">
                    <a:solidFill>
                      <a:schemeClr val="dk1">
                        <a:lumMod val="75000"/>
                        <a:lumOff val="25000"/>
                      </a:schemeClr>
                    </a:solidFill>
                    <a:latin typeface="+mn-lt"/>
                    <a:ea typeface="+mn-ea"/>
                    <a:cs typeface="+mn-cs"/>
                  </a:defRPr>
                </a:pPr>
                <a:r>
                  <a:rPr lang="en-IN"/>
                  <a:t>Avg customer rating</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dk1">
                    <a:lumMod val="75000"/>
                    <a:lumOff val="25000"/>
                  </a:schemeClr>
                </a:solidFill>
                <a:latin typeface="+mn-lt"/>
                <a:ea typeface="+mn-ea"/>
                <a:cs typeface="+mn-cs"/>
              </a:defRPr>
            </a:pPr>
            <a:endParaRPr lang="en-US"/>
          </a:p>
        </c:txPr>
        <c:crossAx val="7744670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sz="10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a:t>Product line vs VAT incurred</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Sheet1!$B$37</c:f>
              <c:strCache>
                <c:ptCount val="1"/>
                <c:pt idx="0">
                  <c:v>VAT</c:v>
                </c:pt>
              </c:strCache>
            </c:strRef>
          </c:tx>
          <c:spPr>
            <a:solidFill>
              <a:schemeClr val="accent1">
                <a:alpha val="85000"/>
              </a:schemeClr>
            </a:solidFill>
            <a:ln w="9525" cap="flat" cmpd="sng" algn="ctr">
              <a:solidFill>
                <a:schemeClr val="lt1">
                  <a:alpha val="50000"/>
                </a:schemeClr>
              </a:solidFill>
              <a:round/>
            </a:ln>
            <a:effectLst/>
          </c:spPr>
          <c:invertIfNegative val="0"/>
          <c:cat>
            <c:strRef>
              <c:f>Sheet1!$A$38:$A$43</c:f>
              <c:strCache>
                <c:ptCount val="6"/>
                <c:pt idx="0">
                  <c:v>Food and beverages</c:v>
                </c:pt>
                <c:pt idx="1">
                  <c:v>Sports and travel</c:v>
                </c:pt>
                <c:pt idx="2">
                  <c:v>Electronic accessories</c:v>
                </c:pt>
                <c:pt idx="3">
                  <c:v>Fashion accessories</c:v>
                </c:pt>
                <c:pt idx="4">
                  <c:v>Home and lifestyle</c:v>
                </c:pt>
                <c:pt idx="5">
                  <c:v>Health and beauty</c:v>
                </c:pt>
              </c:strCache>
            </c:strRef>
          </c:cat>
          <c:val>
            <c:numRef>
              <c:f>Sheet1!$B$38:$B$43</c:f>
              <c:numCache>
                <c:formatCode>0</c:formatCode>
                <c:ptCount val="6"/>
                <c:pt idx="0">
                  <c:v>2673.5639999999999</c:v>
                </c:pt>
                <c:pt idx="1">
                  <c:v>2624.8964999999998</c:v>
                </c:pt>
                <c:pt idx="2">
                  <c:v>2587.5014999999999</c:v>
                </c:pt>
                <c:pt idx="3">
                  <c:v>2585.9949999999999</c:v>
                </c:pt>
                <c:pt idx="4">
                  <c:v>2564.8530000000001</c:v>
                </c:pt>
                <c:pt idx="5">
                  <c:v>2342.5590000000002</c:v>
                </c:pt>
              </c:numCache>
            </c:numRef>
          </c:val>
          <c:extLst>
            <c:ext xmlns:c16="http://schemas.microsoft.com/office/drawing/2014/chart" uri="{C3380CC4-5D6E-409C-BE32-E72D297353CC}">
              <c16:uniqueId val="{00000000-FFC5-485F-A652-CD07DF2CC09D}"/>
            </c:ext>
          </c:extLst>
        </c:ser>
        <c:dLbls>
          <c:showLegendKey val="0"/>
          <c:showVal val="0"/>
          <c:showCatName val="0"/>
          <c:showSerName val="0"/>
          <c:showPercent val="0"/>
          <c:showBubbleSize val="0"/>
        </c:dLbls>
        <c:gapWidth val="65"/>
        <c:axId val="705988240"/>
        <c:axId val="705985720"/>
      </c:barChart>
      <c:catAx>
        <c:axId val="705988240"/>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705985720"/>
        <c:crosses val="autoZero"/>
        <c:auto val="1"/>
        <c:lblAlgn val="ctr"/>
        <c:lblOffset val="100"/>
        <c:noMultiLvlLbl val="0"/>
      </c:catAx>
      <c:valAx>
        <c:axId val="705985720"/>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a:t>VAT</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705988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Product line count based on gender</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Sheet1!$C$52</c:f>
              <c:strCache>
                <c:ptCount val="1"/>
                <c:pt idx="0">
                  <c:v>count</c:v>
                </c:pt>
              </c:strCache>
            </c:strRef>
          </c:tx>
          <c:spPr>
            <a:solidFill>
              <a:schemeClr val="accent1">
                <a:alpha val="85000"/>
              </a:schemeClr>
            </a:solidFill>
            <a:ln w="9525" cap="flat" cmpd="sng" algn="ctr">
              <a:solidFill>
                <a:schemeClr val="lt1">
                  <a:alpha val="50000"/>
                </a:schemeClr>
              </a:solidFill>
              <a:round/>
            </a:ln>
            <a:effectLst/>
          </c:spPr>
          <c:invertIfNegative val="0"/>
          <c:cat>
            <c:multiLvlStrRef>
              <c:f>Sheet1!$A$53:$B$64</c:f>
              <c:multiLvlStrCache>
                <c:ptCount val="12"/>
                <c:lvl>
                  <c:pt idx="0">
                    <c:v>Fashion accessories</c:v>
                  </c:pt>
                  <c:pt idx="1">
                    <c:v>Food and beverages</c:v>
                  </c:pt>
                  <c:pt idx="2">
                    <c:v>Home and lifestyle</c:v>
                  </c:pt>
                  <c:pt idx="3">
                    <c:v>Sports and travel</c:v>
                  </c:pt>
                  <c:pt idx="4">
                    <c:v>Electronic accessories</c:v>
                  </c:pt>
                  <c:pt idx="5">
                    <c:v>Health and beauty</c:v>
                  </c:pt>
                  <c:pt idx="6">
                    <c:v>Health and beauty</c:v>
                  </c:pt>
                  <c:pt idx="7">
                    <c:v>Electronic accessories</c:v>
                  </c:pt>
                  <c:pt idx="8">
                    <c:v>Food and beverages</c:v>
                  </c:pt>
                  <c:pt idx="9">
                    <c:v>Sports and travel</c:v>
                  </c:pt>
                  <c:pt idx="10">
                    <c:v>Home and lifestyle</c:v>
                  </c:pt>
                  <c:pt idx="11">
                    <c:v>Fashion accessories</c:v>
                  </c:pt>
                </c:lvl>
                <c:lvl>
                  <c:pt idx="0">
                    <c:v>Female</c:v>
                  </c:pt>
                  <c:pt idx="6">
                    <c:v>Male</c:v>
                  </c:pt>
                </c:lvl>
              </c:multiLvlStrCache>
            </c:multiLvlStrRef>
          </c:cat>
          <c:val>
            <c:numRef>
              <c:f>Sheet1!$C$53:$C$64</c:f>
              <c:numCache>
                <c:formatCode>General</c:formatCode>
                <c:ptCount val="12"/>
                <c:pt idx="0">
                  <c:v>530</c:v>
                </c:pt>
                <c:pt idx="1">
                  <c:v>514</c:v>
                </c:pt>
                <c:pt idx="2">
                  <c:v>498</c:v>
                </c:pt>
                <c:pt idx="3">
                  <c:v>496</c:v>
                </c:pt>
                <c:pt idx="4">
                  <c:v>488</c:v>
                </c:pt>
                <c:pt idx="5">
                  <c:v>343</c:v>
                </c:pt>
                <c:pt idx="6">
                  <c:v>511</c:v>
                </c:pt>
                <c:pt idx="7">
                  <c:v>483</c:v>
                </c:pt>
                <c:pt idx="8">
                  <c:v>438</c:v>
                </c:pt>
                <c:pt idx="9">
                  <c:v>424</c:v>
                </c:pt>
                <c:pt idx="10">
                  <c:v>413</c:v>
                </c:pt>
                <c:pt idx="11">
                  <c:v>372</c:v>
                </c:pt>
              </c:numCache>
            </c:numRef>
          </c:val>
          <c:extLst>
            <c:ext xmlns:c16="http://schemas.microsoft.com/office/drawing/2014/chart" uri="{C3380CC4-5D6E-409C-BE32-E72D297353CC}">
              <c16:uniqueId val="{00000000-19BF-4176-A549-0BB55A95DCC3}"/>
            </c:ext>
          </c:extLst>
        </c:ser>
        <c:dLbls>
          <c:showLegendKey val="0"/>
          <c:showVal val="0"/>
          <c:showCatName val="0"/>
          <c:showSerName val="0"/>
          <c:showPercent val="0"/>
          <c:showBubbleSize val="0"/>
        </c:dLbls>
        <c:gapWidth val="65"/>
        <c:axId val="706005520"/>
        <c:axId val="706008040"/>
      </c:barChart>
      <c:catAx>
        <c:axId val="706005520"/>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706008040"/>
        <c:crosses val="autoZero"/>
        <c:auto val="1"/>
        <c:lblAlgn val="ctr"/>
        <c:lblOffset val="100"/>
        <c:noMultiLvlLbl val="0"/>
      </c:catAx>
      <c:valAx>
        <c:axId val="706008040"/>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a:t>Count</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7060055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Average product rating</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Sheet1!$B$68</c:f>
              <c:strCache>
                <c:ptCount val="1"/>
                <c:pt idx="0">
                  <c:v>avg_rating</c:v>
                </c:pt>
              </c:strCache>
            </c:strRef>
          </c:tx>
          <c:spPr>
            <a:solidFill>
              <a:schemeClr val="accent1">
                <a:alpha val="85000"/>
              </a:schemeClr>
            </a:solidFill>
            <a:ln w="9525" cap="flat" cmpd="sng" algn="ctr">
              <a:solidFill>
                <a:schemeClr val="lt1">
                  <a:alpha val="50000"/>
                </a:schemeClr>
              </a:solidFill>
              <a:round/>
            </a:ln>
            <a:effectLst/>
          </c:spPr>
          <c:invertIfNegative val="0"/>
          <c:cat>
            <c:strRef>
              <c:f>Sheet1!$A$69:$A$74</c:f>
              <c:strCache>
                <c:ptCount val="6"/>
                <c:pt idx="0">
                  <c:v>Food and beverages</c:v>
                </c:pt>
                <c:pt idx="1">
                  <c:v>Fashion accessories</c:v>
                </c:pt>
                <c:pt idx="2">
                  <c:v>Health and beauty</c:v>
                </c:pt>
                <c:pt idx="3">
                  <c:v>Electronic accessories</c:v>
                </c:pt>
                <c:pt idx="4">
                  <c:v>Sports and travel</c:v>
                </c:pt>
                <c:pt idx="5">
                  <c:v>Home and lifestyle</c:v>
                </c:pt>
              </c:strCache>
            </c:strRef>
          </c:cat>
          <c:val>
            <c:numRef>
              <c:f>Sheet1!$B$69:$B$74</c:f>
              <c:numCache>
                <c:formatCode>General</c:formatCode>
                <c:ptCount val="6"/>
                <c:pt idx="0">
                  <c:v>7.11</c:v>
                </c:pt>
                <c:pt idx="1">
                  <c:v>7.03</c:v>
                </c:pt>
                <c:pt idx="2">
                  <c:v>7</c:v>
                </c:pt>
                <c:pt idx="3">
                  <c:v>6.92</c:v>
                </c:pt>
                <c:pt idx="4">
                  <c:v>6.92</c:v>
                </c:pt>
                <c:pt idx="5">
                  <c:v>6.84</c:v>
                </c:pt>
              </c:numCache>
            </c:numRef>
          </c:val>
          <c:extLst>
            <c:ext xmlns:c16="http://schemas.microsoft.com/office/drawing/2014/chart" uri="{C3380CC4-5D6E-409C-BE32-E72D297353CC}">
              <c16:uniqueId val="{00000000-FF02-4034-8623-7A1A838E595A}"/>
            </c:ext>
          </c:extLst>
        </c:ser>
        <c:dLbls>
          <c:showLegendKey val="0"/>
          <c:showVal val="0"/>
          <c:showCatName val="0"/>
          <c:showSerName val="0"/>
          <c:showPercent val="0"/>
          <c:showBubbleSize val="0"/>
        </c:dLbls>
        <c:gapWidth val="65"/>
        <c:axId val="706019560"/>
        <c:axId val="706023520"/>
      </c:barChart>
      <c:catAx>
        <c:axId val="706019560"/>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706023520"/>
        <c:crosses val="autoZero"/>
        <c:auto val="1"/>
        <c:lblAlgn val="ctr"/>
        <c:lblOffset val="100"/>
        <c:noMultiLvlLbl val="0"/>
      </c:catAx>
      <c:valAx>
        <c:axId val="706023520"/>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a:t>Rating</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7060195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dirty="0"/>
              <a:t>Sales</a:t>
            </a:r>
            <a:r>
              <a:rPr lang="en-IN" baseline="0" dirty="0"/>
              <a:t> rating based on product line</a:t>
            </a:r>
            <a:endParaRPr lang="en-IN" dirty="0"/>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Customer!$C$152</c:f>
              <c:strCache>
                <c:ptCount val="1"/>
                <c:pt idx="0">
                  <c:v>Count</c:v>
                </c:pt>
              </c:strCache>
            </c:strRef>
          </c:tx>
          <c:spPr>
            <a:solidFill>
              <a:schemeClr val="accent1">
                <a:alpha val="85000"/>
              </a:schemeClr>
            </a:solidFill>
            <a:ln w="9525" cap="flat" cmpd="sng" algn="ctr">
              <a:solidFill>
                <a:schemeClr val="lt1">
                  <a:alpha val="50000"/>
                </a:schemeClr>
              </a:solidFill>
              <a:round/>
            </a:ln>
            <a:effectLst/>
          </c:spPr>
          <c:invertIfNegative val="0"/>
          <c:dPt>
            <c:idx val="0"/>
            <c:invertIfNegative val="0"/>
            <c:bubble3D val="0"/>
            <c:spPr>
              <a:solidFill>
                <a:schemeClr val="accent2">
                  <a:lumMod val="50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1-24C1-4359-8904-A0C88203094E}"/>
              </c:ext>
            </c:extLst>
          </c:dPt>
          <c:dPt>
            <c:idx val="1"/>
            <c:invertIfNegative val="0"/>
            <c:bubble3D val="0"/>
            <c:extLst>
              <c:ext xmlns:c16="http://schemas.microsoft.com/office/drawing/2014/chart" uri="{C3380CC4-5D6E-409C-BE32-E72D297353CC}">
                <c16:uniqueId val="{00000003-24C1-4359-8904-A0C88203094E}"/>
              </c:ext>
            </c:extLst>
          </c:dPt>
          <c:dPt>
            <c:idx val="2"/>
            <c:invertIfNegative val="0"/>
            <c:bubble3D val="0"/>
            <c:spPr>
              <a:solidFill>
                <a:schemeClr val="accent2">
                  <a:lumMod val="50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5-24C1-4359-8904-A0C88203094E}"/>
              </c:ext>
            </c:extLst>
          </c:dPt>
          <c:dPt>
            <c:idx val="3"/>
            <c:invertIfNegative val="0"/>
            <c:bubble3D val="0"/>
            <c:extLst>
              <c:ext xmlns:c16="http://schemas.microsoft.com/office/drawing/2014/chart" uri="{C3380CC4-5D6E-409C-BE32-E72D297353CC}">
                <c16:uniqueId val="{00000007-24C1-4359-8904-A0C88203094E}"/>
              </c:ext>
            </c:extLst>
          </c:dPt>
          <c:dPt>
            <c:idx val="4"/>
            <c:invertIfNegative val="0"/>
            <c:bubble3D val="0"/>
            <c:spPr>
              <a:solidFill>
                <a:schemeClr val="accent2">
                  <a:lumMod val="50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9-24C1-4359-8904-A0C88203094E}"/>
              </c:ext>
            </c:extLst>
          </c:dPt>
          <c:dPt>
            <c:idx val="5"/>
            <c:invertIfNegative val="0"/>
            <c:bubble3D val="0"/>
            <c:extLst>
              <c:ext xmlns:c16="http://schemas.microsoft.com/office/drawing/2014/chart" uri="{C3380CC4-5D6E-409C-BE32-E72D297353CC}">
                <c16:uniqueId val="{0000000B-24C1-4359-8904-A0C88203094E}"/>
              </c:ext>
            </c:extLst>
          </c:dPt>
          <c:dPt>
            <c:idx val="6"/>
            <c:invertIfNegative val="0"/>
            <c:bubble3D val="0"/>
            <c:spPr>
              <a:solidFill>
                <a:schemeClr val="accent2">
                  <a:lumMod val="50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D-24C1-4359-8904-A0C88203094E}"/>
              </c:ext>
            </c:extLst>
          </c:dPt>
          <c:dPt>
            <c:idx val="7"/>
            <c:invertIfNegative val="0"/>
            <c:bubble3D val="0"/>
            <c:extLst>
              <c:ext xmlns:c16="http://schemas.microsoft.com/office/drawing/2014/chart" uri="{C3380CC4-5D6E-409C-BE32-E72D297353CC}">
                <c16:uniqueId val="{0000000F-24C1-4359-8904-A0C88203094E}"/>
              </c:ext>
            </c:extLst>
          </c:dPt>
          <c:dPt>
            <c:idx val="8"/>
            <c:invertIfNegative val="0"/>
            <c:bubble3D val="0"/>
            <c:spPr>
              <a:solidFill>
                <a:schemeClr val="accent2">
                  <a:lumMod val="50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11-24C1-4359-8904-A0C88203094E}"/>
              </c:ext>
            </c:extLst>
          </c:dPt>
          <c:dPt>
            <c:idx val="9"/>
            <c:invertIfNegative val="0"/>
            <c:bubble3D val="0"/>
            <c:extLst>
              <c:ext xmlns:c16="http://schemas.microsoft.com/office/drawing/2014/chart" uri="{C3380CC4-5D6E-409C-BE32-E72D297353CC}">
                <c16:uniqueId val="{00000013-24C1-4359-8904-A0C88203094E}"/>
              </c:ext>
            </c:extLst>
          </c:dPt>
          <c:dPt>
            <c:idx val="10"/>
            <c:invertIfNegative val="0"/>
            <c:bubble3D val="0"/>
            <c:spPr>
              <a:solidFill>
                <a:schemeClr val="accent2">
                  <a:lumMod val="50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15-24C1-4359-8904-A0C88203094E}"/>
              </c:ext>
            </c:extLst>
          </c:dPt>
          <c:dPt>
            <c:idx val="11"/>
            <c:invertIfNegative val="0"/>
            <c:bubble3D val="0"/>
            <c:extLst>
              <c:ext xmlns:c16="http://schemas.microsoft.com/office/drawing/2014/chart" uri="{C3380CC4-5D6E-409C-BE32-E72D297353CC}">
                <c16:uniqueId val="{00000017-24C1-4359-8904-A0C88203094E}"/>
              </c:ext>
            </c:extLst>
          </c:dPt>
          <c:cat>
            <c:multiLvlStrRef>
              <c:f>Customer!$A$153:$B$164</c:f>
              <c:multiLvlStrCache>
                <c:ptCount val="12"/>
                <c:lvl>
                  <c:pt idx="0">
                    <c:v>Bad</c:v>
                  </c:pt>
                  <c:pt idx="1">
                    <c:v>Good</c:v>
                  </c:pt>
                  <c:pt idx="2">
                    <c:v>Bad</c:v>
                  </c:pt>
                  <c:pt idx="3">
                    <c:v>Good</c:v>
                  </c:pt>
                  <c:pt idx="4">
                    <c:v>Bad</c:v>
                  </c:pt>
                  <c:pt idx="5">
                    <c:v>Good</c:v>
                  </c:pt>
                  <c:pt idx="6">
                    <c:v>Bad</c:v>
                  </c:pt>
                  <c:pt idx="7">
                    <c:v>Good</c:v>
                  </c:pt>
                  <c:pt idx="8">
                    <c:v>Bad</c:v>
                  </c:pt>
                  <c:pt idx="9">
                    <c:v>Good</c:v>
                  </c:pt>
                  <c:pt idx="10">
                    <c:v>Bad</c:v>
                  </c:pt>
                  <c:pt idx="11">
                    <c:v>Good</c:v>
                  </c:pt>
                </c:lvl>
                <c:lvl>
                  <c:pt idx="0">
                    <c:v>Electronic accessories</c:v>
                  </c:pt>
                  <c:pt idx="2">
                    <c:v>Fashion accessories</c:v>
                  </c:pt>
                  <c:pt idx="4">
                    <c:v>Food and beverages</c:v>
                  </c:pt>
                  <c:pt idx="6">
                    <c:v>Health and beauty</c:v>
                  </c:pt>
                  <c:pt idx="8">
                    <c:v>Home and lifestyle</c:v>
                  </c:pt>
                  <c:pt idx="10">
                    <c:v>Sports and travel</c:v>
                  </c:pt>
                </c:lvl>
              </c:multiLvlStrCache>
            </c:multiLvlStrRef>
          </c:cat>
          <c:val>
            <c:numRef>
              <c:f>Customer!$C$153:$C$164</c:f>
              <c:numCache>
                <c:formatCode>General</c:formatCode>
                <c:ptCount val="12"/>
                <c:pt idx="0">
                  <c:v>103</c:v>
                </c:pt>
                <c:pt idx="1">
                  <c:v>67</c:v>
                </c:pt>
                <c:pt idx="2">
                  <c:v>103</c:v>
                </c:pt>
                <c:pt idx="3">
                  <c:v>75</c:v>
                </c:pt>
                <c:pt idx="4">
                  <c:v>107</c:v>
                </c:pt>
                <c:pt idx="5">
                  <c:v>67</c:v>
                </c:pt>
                <c:pt idx="6">
                  <c:v>92</c:v>
                </c:pt>
                <c:pt idx="7">
                  <c:v>60</c:v>
                </c:pt>
                <c:pt idx="8">
                  <c:v>97</c:v>
                </c:pt>
                <c:pt idx="9">
                  <c:v>63</c:v>
                </c:pt>
                <c:pt idx="10">
                  <c:v>92</c:v>
                </c:pt>
                <c:pt idx="11">
                  <c:v>74</c:v>
                </c:pt>
              </c:numCache>
            </c:numRef>
          </c:val>
          <c:extLst>
            <c:ext xmlns:c16="http://schemas.microsoft.com/office/drawing/2014/chart" uri="{C3380CC4-5D6E-409C-BE32-E72D297353CC}">
              <c16:uniqueId val="{00000018-24C1-4359-8904-A0C88203094E}"/>
            </c:ext>
          </c:extLst>
        </c:ser>
        <c:dLbls>
          <c:dLblPos val="inEnd"/>
          <c:showLegendKey val="0"/>
          <c:showVal val="0"/>
          <c:showCatName val="0"/>
          <c:showSerName val="0"/>
          <c:showPercent val="0"/>
          <c:showBubbleSize val="0"/>
        </c:dLbls>
        <c:gapWidth val="65"/>
        <c:axId val="530702000"/>
        <c:axId val="521013280"/>
      </c:barChart>
      <c:catAx>
        <c:axId val="530702000"/>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a:t>Product Line</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800" b="0" i="0" u="none" strike="noStrike" kern="1200" cap="all" baseline="0">
                <a:solidFill>
                  <a:schemeClr val="dk1">
                    <a:lumMod val="75000"/>
                    <a:lumOff val="25000"/>
                  </a:schemeClr>
                </a:solidFill>
                <a:latin typeface="+mn-lt"/>
                <a:ea typeface="+mn-ea"/>
                <a:cs typeface="+mn-cs"/>
              </a:defRPr>
            </a:pPr>
            <a:endParaRPr lang="en-US"/>
          </a:p>
        </c:txPr>
        <c:crossAx val="521013280"/>
        <c:crosses val="autoZero"/>
        <c:auto val="1"/>
        <c:lblAlgn val="ctr"/>
        <c:lblOffset val="100"/>
        <c:noMultiLvlLbl val="0"/>
      </c:catAx>
      <c:valAx>
        <c:axId val="521013280"/>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a:t>Count</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5307020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Total_Revenue based on month</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Sheet2!$B$1</c:f>
              <c:strCache>
                <c:ptCount val="1"/>
                <c:pt idx="0">
                  <c:v>Total_Revenue</c:v>
                </c:pt>
              </c:strCache>
            </c:strRef>
          </c:tx>
          <c:spPr>
            <a:solidFill>
              <a:schemeClr val="accent1">
                <a:alpha val="85000"/>
              </a:schemeClr>
            </a:solidFill>
            <a:ln w="9525" cap="flat" cmpd="sng" algn="ctr">
              <a:solidFill>
                <a:schemeClr val="lt1">
                  <a:alpha val="50000"/>
                </a:schemeClr>
              </a:solidFill>
              <a:round/>
            </a:ln>
            <a:effectLst/>
          </c:spPr>
          <c:invertIfNegative val="0"/>
          <c:cat>
            <c:strRef>
              <c:f>Sheet2!$A$2:$A$4</c:f>
              <c:strCache>
                <c:ptCount val="3"/>
                <c:pt idx="0">
                  <c:v>March</c:v>
                </c:pt>
                <c:pt idx="1">
                  <c:v>February</c:v>
                </c:pt>
                <c:pt idx="2">
                  <c:v>January</c:v>
                </c:pt>
              </c:strCache>
            </c:strRef>
          </c:cat>
          <c:val>
            <c:numRef>
              <c:f>Sheet2!$B$2:$B$4</c:f>
              <c:numCache>
                <c:formatCode>General</c:formatCode>
                <c:ptCount val="3"/>
                <c:pt idx="0">
                  <c:v>109455.74</c:v>
                </c:pt>
                <c:pt idx="1">
                  <c:v>97219.58</c:v>
                </c:pt>
                <c:pt idx="2">
                  <c:v>116292.11</c:v>
                </c:pt>
              </c:numCache>
            </c:numRef>
          </c:val>
          <c:extLst>
            <c:ext xmlns:c16="http://schemas.microsoft.com/office/drawing/2014/chart" uri="{C3380CC4-5D6E-409C-BE32-E72D297353CC}">
              <c16:uniqueId val="{00000000-2176-4F45-97C8-FE0E7B987FF5}"/>
            </c:ext>
          </c:extLst>
        </c:ser>
        <c:dLbls>
          <c:showLegendKey val="0"/>
          <c:showVal val="0"/>
          <c:showCatName val="0"/>
          <c:showSerName val="0"/>
          <c:showPercent val="0"/>
          <c:showBubbleSize val="0"/>
        </c:dLbls>
        <c:gapWidth val="65"/>
        <c:axId val="706013440"/>
        <c:axId val="706013800"/>
      </c:barChart>
      <c:catAx>
        <c:axId val="706013440"/>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706013800"/>
        <c:crosses val="autoZero"/>
        <c:auto val="1"/>
        <c:lblAlgn val="ctr"/>
        <c:lblOffset val="100"/>
        <c:noMultiLvlLbl val="0"/>
      </c:catAx>
      <c:valAx>
        <c:axId val="706013800"/>
        <c:scaling>
          <c:orientation val="minMax"/>
          <c:min val="0"/>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a:t>Revenue generated</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7060134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a:t>Cost_of_goods_sold based on month</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Sheet2!$B$18</c:f>
              <c:strCache>
                <c:ptCount val="1"/>
                <c:pt idx="0">
                  <c:v>Cost_of_goods_sold</c:v>
                </c:pt>
              </c:strCache>
            </c:strRef>
          </c:tx>
          <c:spPr>
            <a:solidFill>
              <a:schemeClr val="accent1">
                <a:alpha val="85000"/>
              </a:schemeClr>
            </a:solidFill>
            <a:ln w="9525" cap="flat" cmpd="sng" algn="ctr">
              <a:solidFill>
                <a:schemeClr val="lt1">
                  <a:alpha val="50000"/>
                </a:schemeClr>
              </a:solidFill>
              <a:round/>
            </a:ln>
            <a:effectLst/>
          </c:spPr>
          <c:invertIfNegative val="0"/>
          <c:cat>
            <c:strRef>
              <c:f>Sheet2!$A$19:$A$21</c:f>
              <c:strCache>
                <c:ptCount val="3"/>
                <c:pt idx="0">
                  <c:v>March</c:v>
                </c:pt>
                <c:pt idx="1">
                  <c:v>February</c:v>
                </c:pt>
                <c:pt idx="2">
                  <c:v>January</c:v>
                </c:pt>
              </c:strCache>
            </c:strRef>
          </c:cat>
          <c:val>
            <c:numRef>
              <c:f>Sheet2!$B$19:$B$21</c:f>
              <c:numCache>
                <c:formatCode>General</c:formatCode>
                <c:ptCount val="3"/>
                <c:pt idx="0">
                  <c:v>104243.34</c:v>
                </c:pt>
                <c:pt idx="1">
                  <c:v>92589.88</c:v>
                </c:pt>
                <c:pt idx="2">
                  <c:v>110754.16</c:v>
                </c:pt>
              </c:numCache>
            </c:numRef>
          </c:val>
          <c:extLst>
            <c:ext xmlns:c16="http://schemas.microsoft.com/office/drawing/2014/chart" uri="{C3380CC4-5D6E-409C-BE32-E72D297353CC}">
              <c16:uniqueId val="{00000000-F78C-4EB3-BB26-7D1F1D12A271}"/>
            </c:ext>
          </c:extLst>
        </c:ser>
        <c:dLbls>
          <c:showLegendKey val="0"/>
          <c:showVal val="0"/>
          <c:showCatName val="0"/>
          <c:showSerName val="0"/>
          <c:showPercent val="0"/>
          <c:showBubbleSize val="0"/>
        </c:dLbls>
        <c:gapWidth val="65"/>
        <c:axId val="706035760"/>
        <c:axId val="706027480"/>
      </c:barChart>
      <c:catAx>
        <c:axId val="706035760"/>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706027480"/>
        <c:crosses val="autoZero"/>
        <c:auto val="1"/>
        <c:lblAlgn val="ctr"/>
        <c:lblOffset val="100"/>
        <c:noMultiLvlLbl val="0"/>
      </c:catAx>
      <c:valAx>
        <c:axId val="706027480"/>
        <c:scaling>
          <c:orientation val="minMax"/>
          <c:min val="0"/>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IN"/>
                  <a:t>Cost of goods sold</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7060357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320" b="1" i="0" u="none" strike="noStrike" kern="1200" baseline="0">
                <a:solidFill>
                  <a:schemeClr val="dk1">
                    <a:lumMod val="75000"/>
                    <a:lumOff val="25000"/>
                  </a:schemeClr>
                </a:solidFill>
                <a:latin typeface="+mn-lt"/>
                <a:ea typeface="+mn-ea"/>
                <a:cs typeface="+mn-cs"/>
              </a:defRPr>
            </a:pPr>
            <a:r>
              <a:rPr lang="en-US"/>
              <a:t>num_of_sales based on day and time during weekdays</a:t>
            </a:r>
          </a:p>
        </c:rich>
      </c:tx>
      <c:overlay val="0"/>
      <c:spPr>
        <a:noFill/>
        <a:ln>
          <a:noFill/>
        </a:ln>
        <a:effectLst/>
      </c:spPr>
      <c:txPr>
        <a:bodyPr rot="0" spcFirstLastPara="1" vertOverflow="ellipsis" vert="horz" wrap="square" anchor="ctr" anchorCtr="1"/>
        <a:lstStyle/>
        <a:p>
          <a:pPr>
            <a:defRPr sz="132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Sheet2!$C$33</c:f>
              <c:strCache>
                <c:ptCount val="1"/>
                <c:pt idx="0">
                  <c:v>num_of_sales</c:v>
                </c:pt>
              </c:strCache>
            </c:strRef>
          </c:tx>
          <c:spPr>
            <a:solidFill>
              <a:schemeClr val="accent1">
                <a:alpha val="85000"/>
              </a:schemeClr>
            </a:solidFill>
            <a:ln w="9525" cap="flat" cmpd="sng" algn="ctr">
              <a:solidFill>
                <a:schemeClr val="lt1">
                  <a:alpha val="50000"/>
                </a:schemeClr>
              </a:solidFill>
              <a:round/>
            </a:ln>
            <a:effectLst/>
          </c:spPr>
          <c:invertIfNegative val="0"/>
          <c:cat>
            <c:multiLvlStrRef>
              <c:f>Sheet2!$A$34:$B$48</c:f>
              <c:multiLvlStrCache>
                <c:ptCount val="15"/>
                <c:lvl>
                  <c:pt idx="0">
                    <c:v>Evening</c:v>
                  </c:pt>
                  <c:pt idx="1">
                    <c:v>Afternoon</c:v>
                  </c:pt>
                  <c:pt idx="2">
                    <c:v>Morning</c:v>
                  </c:pt>
                  <c:pt idx="3">
                    <c:v>Evening</c:v>
                  </c:pt>
                  <c:pt idx="4">
                    <c:v>Afternoon</c:v>
                  </c:pt>
                  <c:pt idx="5">
                    <c:v>Morning</c:v>
                  </c:pt>
                  <c:pt idx="6">
                    <c:v>Evening</c:v>
                  </c:pt>
                  <c:pt idx="7">
                    <c:v>Afternoon</c:v>
                  </c:pt>
                  <c:pt idx="8">
                    <c:v>Morning</c:v>
                  </c:pt>
                  <c:pt idx="9">
                    <c:v>Evening</c:v>
                  </c:pt>
                  <c:pt idx="10">
                    <c:v>Afternoon</c:v>
                  </c:pt>
                  <c:pt idx="11">
                    <c:v>Morning</c:v>
                  </c:pt>
                  <c:pt idx="12">
                    <c:v>Evening</c:v>
                  </c:pt>
                  <c:pt idx="13">
                    <c:v>Afternoon</c:v>
                  </c:pt>
                  <c:pt idx="14">
                    <c:v>Morning</c:v>
                  </c:pt>
                </c:lvl>
                <c:lvl>
                  <c:pt idx="0">
                    <c:v>Friday</c:v>
                  </c:pt>
                  <c:pt idx="3">
                    <c:v>Thursday</c:v>
                  </c:pt>
                  <c:pt idx="6">
                    <c:v>Wednesday</c:v>
                  </c:pt>
                  <c:pt idx="9">
                    <c:v>Tuesday</c:v>
                  </c:pt>
                  <c:pt idx="12">
                    <c:v>Monday</c:v>
                  </c:pt>
                </c:lvl>
              </c:multiLvlStrCache>
            </c:multiLvlStrRef>
          </c:cat>
          <c:val>
            <c:numRef>
              <c:f>Sheet2!$C$34:$C$48</c:f>
              <c:numCache>
                <c:formatCode>General</c:formatCode>
                <c:ptCount val="15"/>
                <c:pt idx="0">
                  <c:v>218</c:v>
                </c:pt>
                <c:pt idx="1">
                  <c:v>400</c:v>
                </c:pt>
                <c:pt idx="2">
                  <c:v>140</c:v>
                </c:pt>
                <c:pt idx="3">
                  <c:v>165</c:v>
                </c:pt>
                <c:pt idx="4">
                  <c:v>411</c:v>
                </c:pt>
                <c:pt idx="5">
                  <c:v>179</c:v>
                </c:pt>
                <c:pt idx="6">
                  <c:v>200</c:v>
                </c:pt>
                <c:pt idx="7">
                  <c:v>475</c:v>
                </c:pt>
                <c:pt idx="8">
                  <c:v>125</c:v>
                </c:pt>
                <c:pt idx="9">
                  <c:v>285</c:v>
                </c:pt>
                <c:pt idx="10">
                  <c:v>404</c:v>
                </c:pt>
                <c:pt idx="11">
                  <c:v>173</c:v>
                </c:pt>
                <c:pt idx="12">
                  <c:v>132</c:v>
                </c:pt>
                <c:pt idx="13">
                  <c:v>390</c:v>
                </c:pt>
                <c:pt idx="14">
                  <c:v>116</c:v>
                </c:pt>
              </c:numCache>
            </c:numRef>
          </c:val>
          <c:extLst>
            <c:ext xmlns:c16="http://schemas.microsoft.com/office/drawing/2014/chart" uri="{C3380CC4-5D6E-409C-BE32-E72D297353CC}">
              <c16:uniqueId val="{00000000-8A65-448C-A977-FFEDFB2FC335}"/>
            </c:ext>
          </c:extLst>
        </c:ser>
        <c:dLbls>
          <c:showLegendKey val="0"/>
          <c:showVal val="0"/>
          <c:showCatName val="0"/>
          <c:showSerName val="0"/>
          <c:showPercent val="0"/>
          <c:showBubbleSize val="0"/>
        </c:dLbls>
        <c:gapWidth val="65"/>
        <c:axId val="706047640"/>
        <c:axId val="706047280"/>
      </c:barChart>
      <c:catAx>
        <c:axId val="706047640"/>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00" b="0" i="0" u="none" strike="noStrike" kern="1200" cap="all" baseline="0">
                <a:solidFill>
                  <a:schemeClr val="dk1">
                    <a:lumMod val="75000"/>
                    <a:lumOff val="25000"/>
                  </a:schemeClr>
                </a:solidFill>
                <a:latin typeface="+mn-lt"/>
                <a:ea typeface="+mn-ea"/>
                <a:cs typeface="+mn-cs"/>
              </a:defRPr>
            </a:pPr>
            <a:endParaRPr lang="en-US"/>
          </a:p>
        </c:txPr>
        <c:crossAx val="706047280"/>
        <c:crosses val="autoZero"/>
        <c:auto val="1"/>
        <c:lblAlgn val="ctr"/>
        <c:lblOffset val="100"/>
        <c:noMultiLvlLbl val="0"/>
      </c:catAx>
      <c:valAx>
        <c:axId val="706047280"/>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1100" b="1" i="0" u="none" strike="noStrike" kern="1200" baseline="0">
                    <a:solidFill>
                      <a:schemeClr val="dk1">
                        <a:lumMod val="75000"/>
                        <a:lumOff val="25000"/>
                      </a:schemeClr>
                    </a:solidFill>
                    <a:latin typeface="+mn-lt"/>
                    <a:ea typeface="+mn-ea"/>
                    <a:cs typeface="+mn-cs"/>
                  </a:defRPr>
                </a:pPr>
                <a:r>
                  <a:rPr lang="en-IN"/>
                  <a:t>Total number of sales</a:t>
                </a:r>
              </a:p>
            </c:rich>
          </c:tx>
          <c:overlay val="0"/>
          <c:spPr>
            <a:noFill/>
            <a:ln>
              <a:noFill/>
            </a:ln>
            <a:effectLst/>
          </c:spPr>
          <c:txPr>
            <a:bodyPr rot="0" spcFirstLastPara="1" vertOverflow="ellipsis" vert="horz" wrap="square" anchor="ctr" anchorCtr="1"/>
            <a:lstStyle/>
            <a:p>
              <a:pPr>
                <a:defRPr sz="11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dk1">
                    <a:lumMod val="75000"/>
                    <a:lumOff val="25000"/>
                  </a:schemeClr>
                </a:solidFill>
                <a:latin typeface="+mn-lt"/>
                <a:ea typeface="+mn-ea"/>
                <a:cs typeface="+mn-cs"/>
              </a:defRPr>
            </a:pPr>
            <a:endParaRPr lang="en-US"/>
          </a:p>
        </c:txPr>
        <c:crossAx val="7060476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sz="11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15.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16.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17.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18.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19.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0.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9FF6A8-45CC-47D0-8516-F120BC19FB04}" type="doc">
      <dgm:prSet loTypeId="urn:microsoft.com/office/officeart/2016/7/layout/RepeatingBendingProcessNew" loCatId="process" qsTypeId="urn:microsoft.com/office/officeart/2005/8/quickstyle/simple1" qsCatId="simple" csTypeId="urn:microsoft.com/office/officeart/2005/8/colors/accent1_3" csCatId="accent1" phldr="1"/>
      <dgm:spPr/>
      <dgm:t>
        <a:bodyPr/>
        <a:lstStyle/>
        <a:p>
          <a:endParaRPr lang="en-US"/>
        </a:p>
      </dgm:t>
    </dgm:pt>
    <dgm:pt modelId="{02388059-4B26-488F-8617-E41D5A024206}">
      <dgm:prSet custT="1"/>
      <dgm:spPr/>
      <dgm:t>
        <a:bodyPr/>
        <a:lstStyle/>
        <a:p>
          <a:r>
            <a:rPr lang="en-IN" sz="1200" dirty="0"/>
            <a:t>Health and beauty product line should be encouraged among female population.</a:t>
          </a:r>
          <a:endParaRPr lang="en-US" sz="1200" dirty="0"/>
        </a:p>
      </dgm:t>
    </dgm:pt>
    <dgm:pt modelId="{D41C2178-F3EC-439A-A13E-12E6FECCB9D2}" type="parTrans" cxnId="{B0952805-3599-4F9D-B9D0-0E4C502D2E57}">
      <dgm:prSet/>
      <dgm:spPr/>
      <dgm:t>
        <a:bodyPr/>
        <a:lstStyle/>
        <a:p>
          <a:endParaRPr lang="en-US" sz="1200"/>
        </a:p>
      </dgm:t>
    </dgm:pt>
    <dgm:pt modelId="{BAB93007-FDE3-4143-B8F4-C6855584E3F0}" type="sibTrans" cxnId="{B0952805-3599-4F9D-B9D0-0E4C502D2E57}">
      <dgm:prSet custT="1"/>
      <dgm:spPr/>
      <dgm:t>
        <a:bodyPr/>
        <a:lstStyle/>
        <a:p>
          <a:endParaRPr lang="en-US" sz="1200"/>
        </a:p>
      </dgm:t>
    </dgm:pt>
    <dgm:pt modelId="{32F3EFB3-75E4-4402-95B5-621B03933773}">
      <dgm:prSet custT="1"/>
      <dgm:spPr/>
      <dgm:t>
        <a:bodyPr/>
        <a:lstStyle/>
        <a:p>
          <a:r>
            <a:rPr lang="en-IN" sz="1200" dirty="0"/>
            <a:t>Measures should be taken to increase the rating of ‘Home &amp; Lifestyle’, ‘Sports &amp; travel’, and ‘Electronic accessories’ product lines.</a:t>
          </a:r>
          <a:endParaRPr lang="en-US" sz="1200" dirty="0"/>
        </a:p>
      </dgm:t>
    </dgm:pt>
    <dgm:pt modelId="{C200A998-8375-435C-97F2-98B3A1A01BF8}" type="parTrans" cxnId="{8FE20C61-9DB2-4005-8793-8CC3EE410EF4}">
      <dgm:prSet/>
      <dgm:spPr/>
      <dgm:t>
        <a:bodyPr/>
        <a:lstStyle/>
        <a:p>
          <a:endParaRPr lang="en-US" sz="1200"/>
        </a:p>
      </dgm:t>
    </dgm:pt>
    <dgm:pt modelId="{3A023616-242F-4537-A316-B1CC95789881}" type="sibTrans" cxnId="{8FE20C61-9DB2-4005-8793-8CC3EE410EF4}">
      <dgm:prSet custT="1"/>
      <dgm:spPr/>
      <dgm:t>
        <a:bodyPr/>
        <a:lstStyle/>
        <a:p>
          <a:endParaRPr lang="en-US" sz="1200"/>
        </a:p>
      </dgm:t>
    </dgm:pt>
    <dgm:pt modelId="{DBDF39A9-01C7-4C4B-B875-E74AE99F23F9}">
      <dgm:prSet custT="1"/>
      <dgm:spPr/>
      <dgm:t>
        <a:bodyPr/>
        <a:lstStyle/>
        <a:p>
          <a:r>
            <a:rPr lang="en-IN" sz="1200"/>
            <a:t>Sales should be increased in both Mandalay and Yangon.</a:t>
          </a:r>
          <a:endParaRPr lang="en-US" sz="1200"/>
        </a:p>
      </dgm:t>
    </dgm:pt>
    <dgm:pt modelId="{81D10DB5-A5BD-47EC-B6E9-90690B6D9101}" type="parTrans" cxnId="{95602B12-1D0A-4778-9F99-366D260933A8}">
      <dgm:prSet/>
      <dgm:spPr/>
      <dgm:t>
        <a:bodyPr/>
        <a:lstStyle/>
        <a:p>
          <a:endParaRPr lang="en-US" sz="1200"/>
        </a:p>
      </dgm:t>
    </dgm:pt>
    <dgm:pt modelId="{8FA605BB-7746-44CC-BA94-1D1BC3076769}" type="sibTrans" cxnId="{95602B12-1D0A-4778-9F99-366D260933A8}">
      <dgm:prSet custT="1"/>
      <dgm:spPr/>
      <dgm:t>
        <a:bodyPr/>
        <a:lstStyle/>
        <a:p>
          <a:endParaRPr lang="en-US" sz="1200"/>
        </a:p>
      </dgm:t>
    </dgm:pt>
    <dgm:pt modelId="{A08B7292-5BD9-4C76-98F4-FEC202DD5FC3}">
      <dgm:prSet custT="1"/>
      <dgm:spPr/>
      <dgm:t>
        <a:bodyPr/>
        <a:lstStyle/>
        <a:p>
          <a:r>
            <a:rPr lang="en-IN" sz="1200" dirty="0"/>
            <a:t>Currently, for all product lines, there are more products with lesser than average sales. So sales across all product lines has to be improved.</a:t>
          </a:r>
          <a:endParaRPr lang="en-US" sz="1200" dirty="0"/>
        </a:p>
      </dgm:t>
    </dgm:pt>
    <dgm:pt modelId="{AFF77F6F-EA02-4077-896A-1FB7F42A96CD}" type="parTrans" cxnId="{AB31834B-7DC1-4E82-92DA-064A64F0CFD7}">
      <dgm:prSet/>
      <dgm:spPr/>
      <dgm:t>
        <a:bodyPr/>
        <a:lstStyle/>
        <a:p>
          <a:endParaRPr lang="en-US" sz="1200"/>
        </a:p>
      </dgm:t>
    </dgm:pt>
    <dgm:pt modelId="{935B52F1-C13B-472A-8828-7C16420171DC}" type="sibTrans" cxnId="{AB31834B-7DC1-4E82-92DA-064A64F0CFD7}">
      <dgm:prSet custT="1"/>
      <dgm:spPr/>
      <dgm:t>
        <a:bodyPr/>
        <a:lstStyle/>
        <a:p>
          <a:endParaRPr lang="en-US" sz="1200"/>
        </a:p>
      </dgm:t>
    </dgm:pt>
    <dgm:pt modelId="{A8DFA4D5-74CC-4A93-82F6-516846661B24}">
      <dgm:prSet custT="1"/>
      <dgm:spPr/>
      <dgm:t>
        <a:bodyPr/>
        <a:lstStyle/>
        <a:p>
          <a:r>
            <a:rPr lang="en-IN" sz="1200"/>
            <a:t>Increase customer base in Naypyitaw and Mandalay.</a:t>
          </a:r>
          <a:endParaRPr lang="en-US" sz="1200"/>
        </a:p>
      </dgm:t>
    </dgm:pt>
    <dgm:pt modelId="{CB092EB5-49AC-498A-B915-F3D9DC471C69}" type="parTrans" cxnId="{03934005-DD25-4054-A5C7-537C343AC187}">
      <dgm:prSet/>
      <dgm:spPr/>
      <dgm:t>
        <a:bodyPr/>
        <a:lstStyle/>
        <a:p>
          <a:endParaRPr lang="en-US" sz="1200"/>
        </a:p>
      </dgm:t>
    </dgm:pt>
    <dgm:pt modelId="{FD02916C-2388-49FD-AD50-EB35E989A137}" type="sibTrans" cxnId="{03934005-DD25-4054-A5C7-537C343AC187}">
      <dgm:prSet custT="1"/>
      <dgm:spPr/>
      <dgm:t>
        <a:bodyPr/>
        <a:lstStyle/>
        <a:p>
          <a:endParaRPr lang="en-US" sz="1200"/>
        </a:p>
      </dgm:t>
    </dgm:pt>
    <dgm:pt modelId="{8BFEA951-1B96-4DFB-95E2-EB9F1979193D}">
      <dgm:prSet custT="1"/>
      <dgm:spPr/>
      <dgm:t>
        <a:bodyPr/>
        <a:lstStyle/>
        <a:p>
          <a:r>
            <a:rPr lang="en-IN" sz="1200"/>
            <a:t>Measures should be taken to increase female customer base in Yangon and Mandalay whereas increase male customer base in Mandalay and Naypyitaw.</a:t>
          </a:r>
          <a:endParaRPr lang="en-US" sz="1200"/>
        </a:p>
      </dgm:t>
    </dgm:pt>
    <dgm:pt modelId="{344262DE-FA54-400A-8164-0B2634AF07EC}" type="parTrans" cxnId="{E5D51FB9-BE3A-4372-A6CB-C03C93D471A3}">
      <dgm:prSet/>
      <dgm:spPr/>
      <dgm:t>
        <a:bodyPr/>
        <a:lstStyle/>
        <a:p>
          <a:endParaRPr lang="en-US" sz="1200"/>
        </a:p>
      </dgm:t>
    </dgm:pt>
    <dgm:pt modelId="{24607576-CD8A-4ACF-B00E-22850AEC3E58}" type="sibTrans" cxnId="{E5D51FB9-BE3A-4372-A6CB-C03C93D471A3}">
      <dgm:prSet custT="1"/>
      <dgm:spPr/>
      <dgm:t>
        <a:bodyPr/>
        <a:lstStyle/>
        <a:p>
          <a:endParaRPr lang="en-US" sz="1200"/>
        </a:p>
      </dgm:t>
    </dgm:pt>
    <dgm:pt modelId="{D92A681F-2076-481F-817B-15B550736C5D}">
      <dgm:prSet custT="1"/>
      <dgm:spPr/>
      <dgm:t>
        <a:bodyPr/>
        <a:lstStyle/>
        <a:p>
          <a:r>
            <a:rPr lang="en-IN" sz="1200" dirty="0"/>
            <a:t>Improve quality or packaging or delivery timings of products sent to Mandalay to improve </a:t>
          </a:r>
          <a:r>
            <a:rPr lang="en-IN" sz="1200"/>
            <a:t>the rating.</a:t>
          </a:r>
          <a:endParaRPr lang="en-US" sz="1200" dirty="0"/>
        </a:p>
      </dgm:t>
    </dgm:pt>
    <dgm:pt modelId="{588DC495-8819-4F80-AE38-C38D427A50F6}" type="parTrans" cxnId="{A5448B3A-7990-4F9E-BB59-1A6CC205D1DF}">
      <dgm:prSet/>
      <dgm:spPr/>
      <dgm:t>
        <a:bodyPr/>
        <a:lstStyle/>
        <a:p>
          <a:endParaRPr lang="en-US" sz="1200"/>
        </a:p>
      </dgm:t>
    </dgm:pt>
    <dgm:pt modelId="{E94BBAD2-C306-4CC2-B681-60F7107F678B}" type="sibTrans" cxnId="{A5448B3A-7990-4F9E-BB59-1A6CC205D1DF}">
      <dgm:prSet/>
      <dgm:spPr/>
      <dgm:t>
        <a:bodyPr/>
        <a:lstStyle/>
        <a:p>
          <a:endParaRPr lang="en-US" sz="1200"/>
        </a:p>
      </dgm:t>
    </dgm:pt>
    <dgm:pt modelId="{6174CEF9-3FEE-4B95-BE96-DB6AEC02A57F}" type="pres">
      <dgm:prSet presAssocID="{2A9FF6A8-45CC-47D0-8516-F120BC19FB04}" presName="Name0" presStyleCnt="0">
        <dgm:presLayoutVars>
          <dgm:dir/>
          <dgm:resizeHandles val="exact"/>
        </dgm:presLayoutVars>
      </dgm:prSet>
      <dgm:spPr/>
    </dgm:pt>
    <dgm:pt modelId="{22C8BD53-8C57-456D-A682-C447DB4C16B5}" type="pres">
      <dgm:prSet presAssocID="{02388059-4B26-488F-8617-E41D5A024206}" presName="node" presStyleLbl="node1" presStyleIdx="0" presStyleCnt="7">
        <dgm:presLayoutVars>
          <dgm:bulletEnabled val="1"/>
        </dgm:presLayoutVars>
      </dgm:prSet>
      <dgm:spPr/>
    </dgm:pt>
    <dgm:pt modelId="{0F10EFA1-5136-4B9B-9907-5297B0716644}" type="pres">
      <dgm:prSet presAssocID="{BAB93007-FDE3-4143-B8F4-C6855584E3F0}" presName="sibTrans" presStyleLbl="sibTrans1D1" presStyleIdx="0" presStyleCnt="6"/>
      <dgm:spPr/>
    </dgm:pt>
    <dgm:pt modelId="{A075366E-94C1-4546-B354-3A67CDE9EA12}" type="pres">
      <dgm:prSet presAssocID="{BAB93007-FDE3-4143-B8F4-C6855584E3F0}" presName="connectorText" presStyleLbl="sibTrans1D1" presStyleIdx="0" presStyleCnt="6"/>
      <dgm:spPr/>
    </dgm:pt>
    <dgm:pt modelId="{B1008727-8571-46B5-89F4-B5F387BDEAB4}" type="pres">
      <dgm:prSet presAssocID="{32F3EFB3-75E4-4402-95B5-621B03933773}" presName="node" presStyleLbl="node1" presStyleIdx="1" presStyleCnt="7">
        <dgm:presLayoutVars>
          <dgm:bulletEnabled val="1"/>
        </dgm:presLayoutVars>
      </dgm:prSet>
      <dgm:spPr/>
    </dgm:pt>
    <dgm:pt modelId="{B3570F08-1B53-4AEF-9EA2-577B941FD376}" type="pres">
      <dgm:prSet presAssocID="{3A023616-242F-4537-A316-B1CC95789881}" presName="sibTrans" presStyleLbl="sibTrans1D1" presStyleIdx="1" presStyleCnt="6"/>
      <dgm:spPr/>
    </dgm:pt>
    <dgm:pt modelId="{A07E031F-F14A-488C-BE6D-58E1A9EDCD15}" type="pres">
      <dgm:prSet presAssocID="{3A023616-242F-4537-A316-B1CC95789881}" presName="connectorText" presStyleLbl="sibTrans1D1" presStyleIdx="1" presStyleCnt="6"/>
      <dgm:spPr/>
    </dgm:pt>
    <dgm:pt modelId="{EEE94A2C-FA7A-42D1-8047-65330AD0BBD4}" type="pres">
      <dgm:prSet presAssocID="{DBDF39A9-01C7-4C4B-B875-E74AE99F23F9}" presName="node" presStyleLbl="node1" presStyleIdx="2" presStyleCnt="7">
        <dgm:presLayoutVars>
          <dgm:bulletEnabled val="1"/>
        </dgm:presLayoutVars>
      </dgm:prSet>
      <dgm:spPr/>
    </dgm:pt>
    <dgm:pt modelId="{65A95451-CD83-440A-88EC-85AA835623F3}" type="pres">
      <dgm:prSet presAssocID="{8FA605BB-7746-44CC-BA94-1D1BC3076769}" presName="sibTrans" presStyleLbl="sibTrans1D1" presStyleIdx="2" presStyleCnt="6"/>
      <dgm:spPr/>
    </dgm:pt>
    <dgm:pt modelId="{168880B6-3819-4BDA-AE89-BA5BBEB89ABE}" type="pres">
      <dgm:prSet presAssocID="{8FA605BB-7746-44CC-BA94-1D1BC3076769}" presName="connectorText" presStyleLbl="sibTrans1D1" presStyleIdx="2" presStyleCnt="6"/>
      <dgm:spPr/>
    </dgm:pt>
    <dgm:pt modelId="{799D6D0B-3293-4C1B-A60D-E0CA06CAD738}" type="pres">
      <dgm:prSet presAssocID="{A08B7292-5BD9-4C76-98F4-FEC202DD5FC3}" presName="node" presStyleLbl="node1" presStyleIdx="3" presStyleCnt="7">
        <dgm:presLayoutVars>
          <dgm:bulletEnabled val="1"/>
        </dgm:presLayoutVars>
      </dgm:prSet>
      <dgm:spPr/>
    </dgm:pt>
    <dgm:pt modelId="{9187104E-9377-4062-8F88-A0B37F8AA3FD}" type="pres">
      <dgm:prSet presAssocID="{935B52F1-C13B-472A-8828-7C16420171DC}" presName="sibTrans" presStyleLbl="sibTrans1D1" presStyleIdx="3" presStyleCnt="6"/>
      <dgm:spPr/>
    </dgm:pt>
    <dgm:pt modelId="{6FD9DE0C-5D67-4C07-A265-0ECB2299B67A}" type="pres">
      <dgm:prSet presAssocID="{935B52F1-C13B-472A-8828-7C16420171DC}" presName="connectorText" presStyleLbl="sibTrans1D1" presStyleIdx="3" presStyleCnt="6"/>
      <dgm:spPr/>
    </dgm:pt>
    <dgm:pt modelId="{551EA2A2-70C6-4B4C-8E50-82309B017C22}" type="pres">
      <dgm:prSet presAssocID="{A8DFA4D5-74CC-4A93-82F6-516846661B24}" presName="node" presStyleLbl="node1" presStyleIdx="4" presStyleCnt="7">
        <dgm:presLayoutVars>
          <dgm:bulletEnabled val="1"/>
        </dgm:presLayoutVars>
      </dgm:prSet>
      <dgm:spPr/>
    </dgm:pt>
    <dgm:pt modelId="{07FADB4F-966F-46C3-9D46-2FA9150B990E}" type="pres">
      <dgm:prSet presAssocID="{FD02916C-2388-49FD-AD50-EB35E989A137}" presName="sibTrans" presStyleLbl="sibTrans1D1" presStyleIdx="4" presStyleCnt="6"/>
      <dgm:spPr/>
    </dgm:pt>
    <dgm:pt modelId="{EE7FD266-2E82-4613-9A91-922475BD33BB}" type="pres">
      <dgm:prSet presAssocID="{FD02916C-2388-49FD-AD50-EB35E989A137}" presName="connectorText" presStyleLbl="sibTrans1D1" presStyleIdx="4" presStyleCnt="6"/>
      <dgm:spPr/>
    </dgm:pt>
    <dgm:pt modelId="{2D8C2BD8-7B61-46DD-8778-4745437A4BDF}" type="pres">
      <dgm:prSet presAssocID="{8BFEA951-1B96-4DFB-95E2-EB9F1979193D}" presName="node" presStyleLbl="node1" presStyleIdx="5" presStyleCnt="7">
        <dgm:presLayoutVars>
          <dgm:bulletEnabled val="1"/>
        </dgm:presLayoutVars>
      </dgm:prSet>
      <dgm:spPr/>
    </dgm:pt>
    <dgm:pt modelId="{4B1C001C-98EC-42D6-8978-8F1E2721BD04}" type="pres">
      <dgm:prSet presAssocID="{24607576-CD8A-4ACF-B00E-22850AEC3E58}" presName="sibTrans" presStyleLbl="sibTrans1D1" presStyleIdx="5" presStyleCnt="6"/>
      <dgm:spPr/>
    </dgm:pt>
    <dgm:pt modelId="{1006743D-DBC8-4DA3-8245-985B76BE08BC}" type="pres">
      <dgm:prSet presAssocID="{24607576-CD8A-4ACF-B00E-22850AEC3E58}" presName="connectorText" presStyleLbl="sibTrans1D1" presStyleIdx="5" presStyleCnt="6"/>
      <dgm:spPr/>
    </dgm:pt>
    <dgm:pt modelId="{0CC34007-B9F0-4C7B-ACD7-CA6CA049F31E}" type="pres">
      <dgm:prSet presAssocID="{D92A681F-2076-481F-817B-15B550736C5D}" presName="node" presStyleLbl="node1" presStyleIdx="6" presStyleCnt="7">
        <dgm:presLayoutVars>
          <dgm:bulletEnabled val="1"/>
        </dgm:presLayoutVars>
      </dgm:prSet>
      <dgm:spPr/>
    </dgm:pt>
  </dgm:ptLst>
  <dgm:cxnLst>
    <dgm:cxn modelId="{B0952805-3599-4F9D-B9D0-0E4C502D2E57}" srcId="{2A9FF6A8-45CC-47D0-8516-F120BC19FB04}" destId="{02388059-4B26-488F-8617-E41D5A024206}" srcOrd="0" destOrd="0" parTransId="{D41C2178-F3EC-439A-A13E-12E6FECCB9D2}" sibTransId="{BAB93007-FDE3-4143-B8F4-C6855584E3F0}"/>
    <dgm:cxn modelId="{03934005-DD25-4054-A5C7-537C343AC187}" srcId="{2A9FF6A8-45CC-47D0-8516-F120BC19FB04}" destId="{A8DFA4D5-74CC-4A93-82F6-516846661B24}" srcOrd="4" destOrd="0" parTransId="{CB092EB5-49AC-498A-B915-F3D9DC471C69}" sibTransId="{FD02916C-2388-49FD-AD50-EB35E989A137}"/>
    <dgm:cxn modelId="{0E70B011-6438-4014-85F1-9F323D294F56}" type="presOf" srcId="{24607576-CD8A-4ACF-B00E-22850AEC3E58}" destId="{1006743D-DBC8-4DA3-8245-985B76BE08BC}" srcOrd="1" destOrd="0" presId="urn:microsoft.com/office/officeart/2016/7/layout/RepeatingBendingProcessNew"/>
    <dgm:cxn modelId="{95602B12-1D0A-4778-9F99-366D260933A8}" srcId="{2A9FF6A8-45CC-47D0-8516-F120BC19FB04}" destId="{DBDF39A9-01C7-4C4B-B875-E74AE99F23F9}" srcOrd="2" destOrd="0" parTransId="{81D10DB5-A5BD-47EC-B6E9-90690B6D9101}" sibTransId="{8FA605BB-7746-44CC-BA94-1D1BC3076769}"/>
    <dgm:cxn modelId="{B1FD3F30-658E-4FD9-B56D-BABAFC5D0E94}" type="presOf" srcId="{02388059-4B26-488F-8617-E41D5A024206}" destId="{22C8BD53-8C57-456D-A682-C447DB4C16B5}" srcOrd="0" destOrd="0" presId="urn:microsoft.com/office/officeart/2016/7/layout/RepeatingBendingProcessNew"/>
    <dgm:cxn modelId="{A5448B3A-7990-4F9E-BB59-1A6CC205D1DF}" srcId="{2A9FF6A8-45CC-47D0-8516-F120BC19FB04}" destId="{D92A681F-2076-481F-817B-15B550736C5D}" srcOrd="6" destOrd="0" parTransId="{588DC495-8819-4F80-AE38-C38D427A50F6}" sibTransId="{E94BBAD2-C306-4CC2-B681-60F7107F678B}"/>
    <dgm:cxn modelId="{16DD855C-0ABF-4F24-BE28-9660ADE7CEAF}" type="presOf" srcId="{A08B7292-5BD9-4C76-98F4-FEC202DD5FC3}" destId="{799D6D0B-3293-4C1B-A60D-E0CA06CAD738}" srcOrd="0" destOrd="0" presId="urn:microsoft.com/office/officeart/2016/7/layout/RepeatingBendingProcessNew"/>
    <dgm:cxn modelId="{8FE20C61-9DB2-4005-8793-8CC3EE410EF4}" srcId="{2A9FF6A8-45CC-47D0-8516-F120BC19FB04}" destId="{32F3EFB3-75E4-4402-95B5-621B03933773}" srcOrd="1" destOrd="0" parTransId="{C200A998-8375-435C-97F2-98B3A1A01BF8}" sibTransId="{3A023616-242F-4537-A316-B1CC95789881}"/>
    <dgm:cxn modelId="{1F45E843-66CC-4846-BB1D-AB50B977F556}" type="presOf" srcId="{935B52F1-C13B-472A-8828-7C16420171DC}" destId="{9187104E-9377-4062-8F88-A0B37F8AA3FD}" srcOrd="0" destOrd="0" presId="urn:microsoft.com/office/officeart/2016/7/layout/RepeatingBendingProcessNew"/>
    <dgm:cxn modelId="{4E063349-DA32-4107-9A55-463E9FE40AA4}" type="presOf" srcId="{3A023616-242F-4537-A316-B1CC95789881}" destId="{B3570F08-1B53-4AEF-9EA2-577B941FD376}" srcOrd="0" destOrd="0" presId="urn:microsoft.com/office/officeart/2016/7/layout/RepeatingBendingProcessNew"/>
    <dgm:cxn modelId="{4D827449-44D8-480E-9E90-285DEA2E6F27}" type="presOf" srcId="{935B52F1-C13B-472A-8828-7C16420171DC}" destId="{6FD9DE0C-5D67-4C07-A265-0ECB2299B67A}" srcOrd="1" destOrd="0" presId="urn:microsoft.com/office/officeart/2016/7/layout/RepeatingBendingProcessNew"/>
    <dgm:cxn modelId="{B8A3D569-FE5E-42B6-9D9F-5684D4E49FCB}" type="presOf" srcId="{32F3EFB3-75E4-4402-95B5-621B03933773}" destId="{B1008727-8571-46B5-89F4-B5F387BDEAB4}" srcOrd="0" destOrd="0" presId="urn:microsoft.com/office/officeart/2016/7/layout/RepeatingBendingProcessNew"/>
    <dgm:cxn modelId="{AB31834B-7DC1-4E82-92DA-064A64F0CFD7}" srcId="{2A9FF6A8-45CC-47D0-8516-F120BC19FB04}" destId="{A08B7292-5BD9-4C76-98F4-FEC202DD5FC3}" srcOrd="3" destOrd="0" parTransId="{AFF77F6F-EA02-4077-896A-1FB7F42A96CD}" sibTransId="{935B52F1-C13B-472A-8828-7C16420171DC}"/>
    <dgm:cxn modelId="{F3F60C77-C418-41EE-9930-1D527E5CC00A}" type="presOf" srcId="{DBDF39A9-01C7-4C4B-B875-E74AE99F23F9}" destId="{EEE94A2C-FA7A-42D1-8047-65330AD0BBD4}" srcOrd="0" destOrd="0" presId="urn:microsoft.com/office/officeart/2016/7/layout/RepeatingBendingProcessNew"/>
    <dgm:cxn modelId="{14875F8C-7484-4EDB-ABC0-FDFED063F21F}" type="presOf" srcId="{8BFEA951-1B96-4DFB-95E2-EB9F1979193D}" destId="{2D8C2BD8-7B61-46DD-8778-4745437A4BDF}" srcOrd="0" destOrd="0" presId="urn:microsoft.com/office/officeart/2016/7/layout/RepeatingBendingProcessNew"/>
    <dgm:cxn modelId="{CAD09B98-0D4C-4DAF-9F86-F68FB5CAF9C8}" type="presOf" srcId="{3A023616-242F-4537-A316-B1CC95789881}" destId="{A07E031F-F14A-488C-BE6D-58E1A9EDCD15}" srcOrd="1" destOrd="0" presId="urn:microsoft.com/office/officeart/2016/7/layout/RepeatingBendingProcessNew"/>
    <dgm:cxn modelId="{097FB69A-92D4-4FEF-BF10-231414EF252E}" type="presOf" srcId="{8FA605BB-7746-44CC-BA94-1D1BC3076769}" destId="{168880B6-3819-4BDA-AE89-BA5BBEB89ABE}" srcOrd="1" destOrd="0" presId="urn:microsoft.com/office/officeart/2016/7/layout/RepeatingBendingProcessNew"/>
    <dgm:cxn modelId="{2187C1A4-D2FB-4EC4-A59C-77F48EC17115}" type="presOf" srcId="{24607576-CD8A-4ACF-B00E-22850AEC3E58}" destId="{4B1C001C-98EC-42D6-8978-8F1E2721BD04}" srcOrd="0" destOrd="0" presId="urn:microsoft.com/office/officeart/2016/7/layout/RepeatingBendingProcessNew"/>
    <dgm:cxn modelId="{DDC843A5-2855-4343-ADCC-D829EACBABA5}" type="presOf" srcId="{FD02916C-2388-49FD-AD50-EB35E989A137}" destId="{EE7FD266-2E82-4613-9A91-922475BD33BB}" srcOrd="1" destOrd="0" presId="urn:microsoft.com/office/officeart/2016/7/layout/RepeatingBendingProcessNew"/>
    <dgm:cxn modelId="{A8392DAC-94D8-4442-9431-7E50EB46B862}" type="presOf" srcId="{8FA605BB-7746-44CC-BA94-1D1BC3076769}" destId="{65A95451-CD83-440A-88EC-85AA835623F3}" srcOrd="0" destOrd="0" presId="urn:microsoft.com/office/officeart/2016/7/layout/RepeatingBendingProcessNew"/>
    <dgm:cxn modelId="{8ECC84B0-C731-4514-898F-0008D311FC1B}" type="presOf" srcId="{D92A681F-2076-481F-817B-15B550736C5D}" destId="{0CC34007-B9F0-4C7B-ACD7-CA6CA049F31E}" srcOrd="0" destOrd="0" presId="urn:microsoft.com/office/officeart/2016/7/layout/RepeatingBendingProcessNew"/>
    <dgm:cxn modelId="{E5D51FB9-BE3A-4372-A6CB-C03C93D471A3}" srcId="{2A9FF6A8-45CC-47D0-8516-F120BC19FB04}" destId="{8BFEA951-1B96-4DFB-95E2-EB9F1979193D}" srcOrd="5" destOrd="0" parTransId="{344262DE-FA54-400A-8164-0B2634AF07EC}" sibTransId="{24607576-CD8A-4ACF-B00E-22850AEC3E58}"/>
    <dgm:cxn modelId="{F8C387C5-258A-4CF0-AB1B-16C03AD29543}" type="presOf" srcId="{BAB93007-FDE3-4143-B8F4-C6855584E3F0}" destId="{A075366E-94C1-4546-B354-3A67CDE9EA12}" srcOrd="1" destOrd="0" presId="urn:microsoft.com/office/officeart/2016/7/layout/RepeatingBendingProcessNew"/>
    <dgm:cxn modelId="{136D8CCC-F5F9-4E66-868F-DA7A996E838E}" type="presOf" srcId="{BAB93007-FDE3-4143-B8F4-C6855584E3F0}" destId="{0F10EFA1-5136-4B9B-9907-5297B0716644}" srcOrd="0" destOrd="0" presId="urn:microsoft.com/office/officeart/2016/7/layout/RepeatingBendingProcessNew"/>
    <dgm:cxn modelId="{D07C6CD6-B621-4165-873E-F224E8731E6A}" type="presOf" srcId="{2A9FF6A8-45CC-47D0-8516-F120BC19FB04}" destId="{6174CEF9-3FEE-4B95-BE96-DB6AEC02A57F}" srcOrd="0" destOrd="0" presId="urn:microsoft.com/office/officeart/2016/7/layout/RepeatingBendingProcessNew"/>
    <dgm:cxn modelId="{397A78DD-2AC4-4E09-B494-A3D89C94BCE2}" type="presOf" srcId="{FD02916C-2388-49FD-AD50-EB35E989A137}" destId="{07FADB4F-966F-46C3-9D46-2FA9150B990E}" srcOrd="0" destOrd="0" presId="urn:microsoft.com/office/officeart/2016/7/layout/RepeatingBendingProcessNew"/>
    <dgm:cxn modelId="{FAF07FF4-A025-4811-818F-2A82A0416CC5}" type="presOf" srcId="{A8DFA4D5-74CC-4A93-82F6-516846661B24}" destId="{551EA2A2-70C6-4B4C-8E50-82309B017C22}" srcOrd="0" destOrd="0" presId="urn:microsoft.com/office/officeart/2016/7/layout/RepeatingBendingProcessNew"/>
    <dgm:cxn modelId="{D1D789CA-44DC-408A-8CEC-B77368367A68}" type="presParOf" srcId="{6174CEF9-3FEE-4B95-BE96-DB6AEC02A57F}" destId="{22C8BD53-8C57-456D-A682-C447DB4C16B5}" srcOrd="0" destOrd="0" presId="urn:microsoft.com/office/officeart/2016/7/layout/RepeatingBendingProcessNew"/>
    <dgm:cxn modelId="{2D9577EA-7496-4A2A-87D3-85E374E70282}" type="presParOf" srcId="{6174CEF9-3FEE-4B95-BE96-DB6AEC02A57F}" destId="{0F10EFA1-5136-4B9B-9907-5297B0716644}" srcOrd="1" destOrd="0" presId="urn:microsoft.com/office/officeart/2016/7/layout/RepeatingBendingProcessNew"/>
    <dgm:cxn modelId="{A599F07B-53F1-4710-9502-4DD991C6D593}" type="presParOf" srcId="{0F10EFA1-5136-4B9B-9907-5297B0716644}" destId="{A075366E-94C1-4546-B354-3A67CDE9EA12}" srcOrd="0" destOrd="0" presId="urn:microsoft.com/office/officeart/2016/7/layout/RepeatingBendingProcessNew"/>
    <dgm:cxn modelId="{BD58B248-565B-462C-9FB8-53826AC660A9}" type="presParOf" srcId="{6174CEF9-3FEE-4B95-BE96-DB6AEC02A57F}" destId="{B1008727-8571-46B5-89F4-B5F387BDEAB4}" srcOrd="2" destOrd="0" presId="urn:microsoft.com/office/officeart/2016/7/layout/RepeatingBendingProcessNew"/>
    <dgm:cxn modelId="{325FE343-4891-4DD6-BCFD-83F752CD17A6}" type="presParOf" srcId="{6174CEF9-3FEE-4B95-BE96-DB6AEC02A57F}" destId="{B3570F08-1B53-4AEF-9EA2-577B941FD376}" srcOrd="3" destOrd="0" presId="urn:microsoft.com/office/officeart/2016/7/layout/RepeatingBendingProcessNew"/>
    <dgm:cxn modelId="{B32A4565-2221-416F-A80E-FB21C40F64B1}" type="presParOf" srcId="{B3570F08-1B53-4AEF-9EA2-577B941FD376}" destId="{A07E031F-F14A-488C-BE6D-58E1A9EDCD15}" srcOrd="0" destOrd="0" presId="urn:microsoft.com/office/officeart/2016/7/layout/RepeatingBendingProcessNew"/>
    <dgm:cxn modelId="{9512498C-3442-4241-94BF-8717781169AE}" type="presParOf" srcId="{6174CEF9-3FEE-4B95-BE96-DB6AEC02A57F}" destId="{EEE94A2C-FA7A-42D1-8047-65330AD0BBD4}" srcOrd="4" destOrd="0" presId="urn:microsoft.com/office/officeart/2016/7/layout/RepeatingBendingProcessNew"/>
    <dgm:cxn modelId="{6A35AF40-5B43-4F95-8DD8-B5ED361765B1}" type="presParOf" srcId="{6174CEF9-3FEE-4B95-BE96-DB6AEC02A57F}" destId="{65A95451-CD83-440A-88EC-85AA835623F3}" srcOrd="5" destOrd="0" presId="urn:microsoft.com/office/officeart/2016/7/layout/RepeatingBendingProcessNew"/>
    <dgm:cxn modelId="{DF878651-8ACF-457A-8DF2-45D783E07DBA}" type="presParOf" srcId="{65A95451-CD83-440A-88EC-85AA835623F3}" destId="{168880B6-3819-4BDA-AE89-BA5BBEB89ABE}" srcOrd="0" destOrd="0" presId="urn:microsoft.com/office/officeart/2016/7/layout/RepeatingBendingProcessNew"/>
    <dgm:cxn modelId="{EC43C4F6-34D7-4D8E-92F1-78BDED49FA3F}" type="presParOf" srcId="{6174CEF9-3FEE-4B95-BE96-DB6AEC02A57F}" destId="{799D6D0B-3293-4C1B-A60D-E0CA06CAD738}" srcOrd="6" destOrd="0" presId="urn:microsoft.com/office/officeart/2016/7/layout/RepeatingBendingProcessNew"/>
    <dgm:cxn modelId="{92AA0C5F-EB74-4D2A-A468-EE8B67542478}" type="presParOf" srcId="{6174CEF9-3FEE-4B95-BE96-DB6AEC02A57F}" destId="{9187104E-9377-4062-8F88-A0B37F8AA3FD}" srcOrd="7" destOrd="0" presId="urn:microsoft.com/office/officeart/2016/7/layout/RepeatingBendingProcessNew"/>
    <dgm:cxn modelId="{81225F60-0806-4184-A571-FDCDA7570585}" type="presParOf" srcId="{9187104E-9377-4062-8F88-A0B37F8AA3FD}" destId="{6FD9DE0C-5D67-4C07-A265-0ECB2299B67A}" srcOrd="0" destOrd="0" presId="urn:microsoft.com/office/officeart/2016/7/layout/RepeatingBendingProcessNew"/>
    <dgm:cxn modelId="{9AF500ED-935D-4D25-896F-8A69C2CFC45A}" type="presParOf" srcId="{6174CEF9-3FEE-4B95-BE96-DB6AEC02A57F}" destId="{551EA2A2-70C6-4B4C-8E50-82309B017C22}" srcOrd="8" destOrd="0" presId="urn:microsoft.com/office/officeart/2016/7/layout/RepeatingBendingProcessNew"/>
    <dgm:cxn modelId="{2F10AC6F-071C-437A-A8E1-6890774DA327}" type="presParOf" srcId="{6174CEF9-3FEE-4B95-BE96-DB6AEC02A57F}" destId="{07FADB4F-966F-46C3-9D46-2FA9150B990E}" srcOrd="9" destOrd="0" presId="urn:microsoft.com/office/officeart/2016/7/layout/RepeatingBendingProcessNew"/>
    <dgm:cxn modelId="{BEE79137-F62F-40A6-9BA0-856EB0FFFB82}" type="presParOf" srcId="{07FADB4F-966F-46C3-9D46-2FA9150B990E}" destId="{EE7FD266-2E82-4613-9A91-922475BD33BB}" srcOrd="0" destOrd="0" presId="urn:microsoft.com/office/officeart/2016/7/layout/RepeatingBendingProcessNew"/>
    <dgm:cxn modelId="{876344FB-2C5F-4CE9-BCFF-E1D5A064C1CF}" type="presParOf" srcId="{6174CEF9-3FEE-4B95-BE96-DB6AEC02A57F}" destId="{2D8C2BD8-7B61-46DD-8778-4745437A4BDF}" srcOrd="10" destOrd="0" presId="urn:microsoft.com/office/officeart/2016/7/layout/RepeatingBendingProcessNew"/>
    <dgm:cxn modelId="{623F0CB9-FA71-487D-88D9-63FE3706486D}" type="presParOf" srcId="{6174CEF9-3FEE-4B95-BE96-DB6AEC02A57F}" destId="{4B1C001C-98EC-42D6-8978-8F1E2721BD04}" srcOrd="11" destOrd="0" presId="urn:microsoft.com/office/officeart/2016/7/layout/RepeatingBendingProcessNew"/>
    <dgm:cxn modelId="{5B1CF092-DEEE-4C90-84EB-B1A2CEFF7FAB}" type="presParOf" srcId="{4B1C001C-98EC-42D6-8978-8F1E2721BD04}" destId="{1006743D-DBC8-4DA3-8245-985B76BE08BC}" srcOrd="0" destOrd="0" presId="urn:microsoft.com/office/officeart/2016/7/layout/RepeatingBendingProcessNew"/>
    <dgm:cxn modelId="{ED5AFEDC-F9D7-4EFA-BE65-14F99993A2C6}" type="presParOf" srcId="{6174CEF9-3FEE-4B95-BE96-DB6AEC02A57F}" destId="{0CC34007-B9F0-4C7B-ACD7-CA6CA049F31E}"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10EFA1-5136-4B9B-9907-5297B0716644}">
      <dsp:nvSpPr>
        <dsp:cNvPr id="0" name=""/>
        <dsp:cNvSpPr/>
      </dsp:nvSpPr>
      <dsp:spPr>
        <a:xfrm>
          <a:off x="2454981" y="1118549"/>
          <a:ext cx="533932" cy="91440"/>
        </a:xfrm>
        <a:custGeom>
          <a:avLst/>
          <a:gdLst/>
          <a:ahLst/>
          <a:cxnLst/>
          <a:rect l="0" t="0" r="0" b="0"/>
          <a:pathLst>
            <a:path>
              <a:moveTo>
                <a:pt x="0" y="45720"/>
              </a:moveTo>
              <a:lnTo>
                <a:pt x="533932" y="45720"/>
              </a:lnTo>
            </a:path>
          </a:pathLst>
        </a:custGeom>
        <a:noFill/>
        <a:ln w="12700" cap="flat" cmpd="sng" algn="ctr">
          <a:solidFill>
            <a:schemeClr val="accent1">
              <a:shade val="90000"/>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707833" y="1161446"/>
        <a:ext cx="28226" cy="5645"/>
      </dsp:txXfrm>
    </dsp:sp>
    <dsp:sp modelId="{22C8BD53-8C57-456D-A682-C447DB4C16B5}">
      <dsp:nvSpPr>
        <dsp:cNvPr id="0" name=""/>
        <dsp:cNvSpPr/>
      </dsp:nvSpPr>
      <dsp:spPr>
        <a:xfrm>
          <a:off x="2291" y="427922"/>
          <a:ext cx="2454489" cy="1472693"/>
        </a:xfrm>
        <a:prstGeom prst="rect">
          <a:avLst/>
        </a:prstGeom>
        <a:solidFill>
          <a:schemeClr val="accent1">
            <a:shade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272" tIns="126247" rIns="120272" bIns="126247" numCol="1" spcCol="1270" anchor="ctr" anchorCtr="0">
          <a:noAutofit/>
        </a:bodyPr>
        <a:lstStyle/>
        <a:p>
          <a:pPr marL="0" lvl="0" indent="0" algn="ctr" defTabSz="533400">
            <a:lnSpc>
              <a:spcPct val="90000"/>
            </a:lnSpc>
            <a:spcBef>
              <a:spcPct val="0"/>
            </a:spcBef>
            <a:spcAft>
              <a:spcPct val="35000"/>
            </a:spcAft>
            <a:buNone/>
          </a:pPr>
          <a:r>
            <a:rPr lang="en-IN" sz="1200" kern="1200" dirty="0"/>
            <a:t>Health and beauty product line should be encouraged among female population.</a:t>
          </a:r>
          <a:endParaRPr lang="en-US" sz="1200" kern="1200" dirty="0"/>
        </a:p>
      </dsp:txBody>
      <dsp:txXfrm>
        <a:off x="2291" y="427922"/>
        <a:ext cx="2454489" cy="1472693"/>
      </dsp:txXfrm>
    </dsp:sp>
    <dsp:sp modelId="{B3570F08-1B53-4AEF-9EA2-577B941FD376}">
      <dsp:nvSpPr>
        <dsp:cNvPr id="0" name=""/>
        <dsp:cNvSpPr/>
      </dsp:nvSpPr>
      <dsp:spPr>
        <a:xfrm>
          <a:off x="5474003" y="1118549"/>
          <a:ext cx="533932" cy="91440"/>
        </a:xfrm>
        <a:custGeom>
          <a:avLst/>
          <a:gdLst/>
          <a:ahLst/>
          <a:cxnLst/>
          <a:rect l="0" t="0" r="0" b="0"/>
          <a:pathLst>
            <a:path>
              <a:moveTo>
                <a:pt x="0" y="45720"/>
              </a:moveTo>
              <a:lnTo>
                <a:pt x="533932" y="45720"/>
              </a:lnTo>
            </a:path>
          </a:pathLst>
        </a:custGeom>
        <a:noFill/>
        <a:ln w="12700" cap="flat" cmpd="sng" algn="ctr">
          <a:solidFill>
            <a:schemeClr val="accent1">
              <a:shade val="90000"/>
              <a:hueOff val="109088"/>
              <a:satOff val="-11234"/>
              <a:lumOff val="732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726856" y="1161446"/>
        <a:ext cx="28226" cy="5645"/>
      </dsp:txXfrm>
    </dsp:sp>
    <dsp:sp modelId="{B1008727-8571-46B5-89F4-B5F387BDEAB4}">
      <dsp:nvSpPr>
        <dsp:cNvPr id="0" name=""/>
        <dsp:cNvSpPr/>
      </dsp:nvSpPr>
      <dsp:spPr>
        <a:xfrm>
          <a:off x="3021313" y="427922"/>
          <a:ext cx="2454489" cy="1472693"/>
        </a:xfrm>
        <a:prstGeom prst="rect">
          <a:avLst/>
        </a:prstGeom>
        <a:solidFill>
          <a:schemeClr val="accent1">
            <a:shade val="80000"/>
            <a:hueOff val="90933"/>
            <a:satOff val="-9482"/>
            <a:lumOff val="63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272" tIns="126247" rIns="120272" bIns="126247" numCol="1" spcCol="1270" anchor="ctr" anchorCtr="0">
          <a:noAutofit/>
        </a:bodyPr>
        <a:lstStyle/>
        <a:p>
          <a:pPr marL="0" lvl="0" indent="0" algn="ctr" defTabSz="533400">
            <a:lnSpc>
              <a:spcPct val="90000"/>
            </a:lnSpc>
            <a:spcBef>
              <a:spcPct val="0"/>
            </a:spcBef>
            <a:spcAft>
              <a:spcPct val="35000"/>
            </a:spcAft>
            <a:buNone/>
          </a:pPr>
          <a:r>
            <a:rPr lang="en-IN" sz="1200" kern="1200" dirty="0"/>
            <a:t>Measures should be taken to increase the rating of ‘Home &amp; Lifestyle’, ‘Sports &amp; travel’, and ‘Electronic accessories’ product lines.</a:t>
          </a:r>
          <a:endParaRPr lang="en-US" sz="1200" kern="1200" dirty="0"/>
        </a:p>
      </dsp:txBody>
      <dsp:txXfrm>
        <a:off x="3021313" y="427922"/>
        <a:ext cx="2454489" cy="1472693"/>
      </dsp:txXfrm>
    </dsp:sp>
    <dsp:sp modelId="{65A95451-CD83-440A-88EC-85AA835623F3}">
      <dsp:nvSpPr>
        <dsp:cNvPr id="0" name=""/>
        <dsp:cNvSpPr/>
      </dsp:nvSpPr>
      <dsp:spPr>
        <a:xfrm>
          <a:off x="8493025" y="1118549"/>
          <a:ext cx="533932" cy="91440"/>
        </a:xfrm>
        <a:custGeom>
          <a:avLst/>
          <a:gdLst/>
          <a:ahLst/>
          <a:cxnLst/>
          <a:rect l="0" t="0" r="0" b="0"/>
          <a:pathLst>
            <a:path>
              <a:moveTo>
                <a:pt x="0" y="45720"/>
              </a:moveTo>
              <a:lnTo>
                <a:pt x="533932" y="45720"/>
              </a:lnTo>
            </a:path>
          </a:pathLst>
        </a:custGeom>
        <a:noFill/>
        <a:ln w="12700" cap="flat" cmpd="sng" algn="ctr">
          <a:solidFill>
            <a:schemeClr val="accent1">
              <a:shade val="90000"/>
              <a:hueOff val="218176"/>
              <a:satOff val="-22467"/>
              <a:lumOff val="1464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8745878" y="1161446"/>
        <a:ext cx="28226" cy="5645"/>
      </dsp:txXfrm>
    </dsp:sp>
    <dsp:sp modelId="{EEE94A2C-FA7A-42D1-8047-65330AD0BBD4}">
      <dsp:nvSpPr>
        <dsp:cNvPr id="0" name=""/>
        <dsp:cNvSpPr/>
      </dsp:nvSpPr>
      <dsp:spPr>
        <a:xfrm>
          <a:off x="6040335" y="427922"/>
          <a:ext cx="2454489" cy="1472693"/>
        </a:xfrm>
        <a:prstGeom prst="rect">
          <a:avLst/>
        </a:prstGeom>
        <a:solidFill>
          <a:schemeClr val="accent1">
            <a:shade val="80000"/>
            <a:hueOff val="181866"/>
            <a:satOff val="-18964"/>
            <a:lumOff val="1274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272" tIns="126247" rIns="120272" bIns="126247" numCol="1" spcCol="1270" anchor="ctr" anchorCtr="0">
          <a:noAutofit/>
        </a:bodyPr>
        <a:lstStyle/>
        <a:p>
          <a:pPr marL="0" lvl="0" indent="0" algn="ctr" defTabSz="533400">
            <a:lnSpc>
              <a:spcPct val="90000"/>
            </a:lnSpc>
            <a:spcBef>
              <a:spcPct val="0"/>
            </a:spcBef>
            <a:spcAft>
              <a:spcPct val="35000"/>
            </a:spcAft>
            <a:buNone/>
          </a:pPr>
          <a:r>
            <a:rPr lang="en-IN" sz="1200" kern="1200"/>
            <a:t>Sales should be increased in both Mandalay and Yangon.</a:t>
          </a:r>
          <a:endParaRPr lang="en-US" sz="1200" kern="1200"/>
        </a:p>
      </dsp:txBody>
      <dsp:txXfrm>
        <a:off x="6040335" y="427922"/>
        <a:ext cx="2454489" cy="1472693"/>
      </dsp:txXfrm>
    </dsp:sp>
    <dsp:sp modelId="{9187104E-9377-4062-8F88-A0B37F8AA3FD}">
      <dsp:nvSpPr>
        <dsp:cNvPr id="0" name=""/>
        <dsp:cNvSpPr/>
      </dsp:nvSpPr>
      <dsp:spPr>
        <a:xfrm>
          <a:off x="1229536" y="1898816"/>
          <a:ext cx="9057066" cy="533932"/>
        </a:xfrm>
        <a:custGeom>
          <a:avLst/>
          <a:gdLst/>
          <a:ahLst/>
          <a:cxnLst/>
          <a:rect l="0" t="0" r="0" b="0"/>
          <a:pathLst>
            <a:path>
              <a:moveTo>
                <a:pt x="9057066" y="0"/>
              </a:moveTo>
              <a:lnTo>
                <a:pt x="9057066" y="284066"/>
              </a:lnTo>
              <a:lnTo>
                <a:pt x="0" y="284066"/>
              </a:lnTo>
              <a:lnTo>
                <a:pt x="0" y="533932"/>
              </a:lnTo>
            </a:path>
          </a:pathLst>
        </a:custGeom>
        <a:noFill/>
        <a:ln w="12700" cap="flat" cmpd="sng" algn="ctr">
          <a:solidFill>
            <a:schemeClr val="accent1">
              <a:shade val="90000"/>
              <a:hueOff val="327263"/>
              <a:satOff val="-33701"/>
              <a:lumOff val="2196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531203" y="2162959"/>
        <a:ext cx="453732" cy="5645"/>
      </dsp:txXfrm>
    </dsp:sp>
    <dsp:sp modelId="{799D6D0B-3293-4C1B-A60D-E0CA06CAD738}">
      <dsp:nvSpPr>
        <dsp:cNvPr id="0" name=""/>
        <dsp:cNvSpPr/>
      </dsp:nvSpPr>
      <dsp:spPr>
        <a:xfrm>
          <a:off x="9059357" y="427922"/>
          <a:ext cx="2454489" cy="1472693"/>
        </a:xfrm>
        <a:prstGeom prst="rect">
          <a:avLst/>
        </a:prstGeom>
        <a:solidFill>
          <a:schemeClr val="accent1">
            <a:shade val="80000"/>
            <a:hueOff val="272799"/>
            <a:satOff val="-28446"/>
            <a:lumOff val="1911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272" tIns="126247" rIns="120272" bIns="126247" numCol="1" spcCol="1270" anchor="ctr" anchorCtr="0">
          <a:noAutofit/>
        </a:bodyPr>
        <a:lstStyle/>
        <a:p>
          <a:pPr marL="0" lvl="0" indent="0" algn="ctr" defTabSz="533400">
            <a:lnSpc>
              <a:spcPct val="90000"/>
            </a:lnSpc>
            <a:spcBef>
              <a:spcPct val="0"/>
            </a:spcBef>
            <a:spcAft>
              <a:spcPct val="35000"/>
            </a:spcAft>
            <a:buNone/>
          </a:pPr>
          <a:r>
            <a:rPr lang="en-IN" sz="1200" kern="1200" dirty="0"/>
            <a:t>Currently, for all product lines, there are more products with lesser than average sales. So sales across all product lines has to be improved.</a:t>
          </a:r>
          <a:endParaRPr lang="en-US" sz="1200" kern="1200" dirty="0"/>
        </a:p>
      </dsp:txBody>
      <dsp:txXfrm>
        <a:off x="9059357" y="427922"/>
        <a:ext cx="2454489" cy="1472693"/>
      </dsp:txXfrm>
    </dsp:sp>
    <dsp:sp modelId="{07FADB4F-966F-46C3-9D46-2FA9150B990E}">
      <dsp:nvSpPr>
        <dsp:cNvPr id="0" name=""/>
        <dsp:cNvSpPr/>
      </dsp:nvSpPr>
      <dsp:spPr>
        <a:xfrm>
          <a:off x="2454981" y="3155775"/>
          <a:ext cx="533932" cy="91440"/>
        </a:xfrm>
        <a:custGeom>
          <a:avLst/>
          <a:gdLst/>
          <a:ahLst/>
          <a:cxnLst/>
          <a:rect l="0" t="0" r="0" b="0"/>
          <a:pathLst>
            <a:path>
              <a:moveTo>
                <a:pt x="0" y="45720"/>
              </a:moveTo>
              <a:lnTo>
                <a:pt x="533932" y="45720"/>
              </a:lnTo>
            </a:path>
          </a:pathLst>
        </a:custGeom>
        <a:noFill/>
        <a:ln w="12700" cap="flat" cmpd="sng" algn="ctr">
          <a:solidFill>
            <a:schemeClr val="accent1">
              <a:shade val="90000"/>
              <a:hueOff val="436351"/>
              <a:satOff val="-44934"/>
              <a:lumOff val="2928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707833" y="3198673"/>
        <a:ext cx="28226" cy="5645"/>
      </dsp:txXfrm>
    </dsp:sp>
    <dsp:sp modelId="{551EA2A2-70C6-4B4C-8E50-82309B017C22}">
      <dsp:nvSpPr>
        <dsp:cNvPr id="0" name=""/>
        <dsp:cNvSpPr/>
      </dsp:nvSpPr>
      <dsp:spPr>
        <a:xfrm>
          <a:off x="2291" y="2465148"/>
          <a:ext cx="2454489" cy="1472693"/>
        </a:xfrm>
        <a:prstGeom prst="rect">
          <a:avLst/>
        </a:prstGeom>
        <a:solidFill>
          <a:schemeClr val="accent1">
            <a:shade val="80000"/>
            <a:hueOff val="363732"/>
            <a:satOff val="-37928"/>
            <a:lumOff val="254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272" tIns="126247" rIns="120272" bIns="126247" numCol="1" spcCol="1270" anchor="ctr" anchorCtr="0">
          <a:noAutofit/>
        </a:bodyPr>
        <a:lstStyle/>
        <a:p>
          <a:pPr marL="0" lvl="0" indent="0" algn="ctr" defTabSz="533400">
            <a:lnSpc>
              <a:spcPct val="90000"/>
            </a:lnSpc>
            <a:spcBef>
              <a:spcPct val="0"/>
            </a:spcBef>
            <a:spcAft>
              <a:spcPct val="35000"/>
            </a:spcAft>
            <a:buNone/>
          </a:pPr>
          <a:r>
            <a:rPr lang="en-IN" sz="1200" kern="1200"/>
            <a:t>Increase customer base in Naypyitaw and Mandalay.</a:t>
          </a:r>
          <a:endParaRPr lang="en-US" sz="1200" kern="1200"/>
        </a:p>
      </dsp:txBody>
      <dsp:txXfrm>
        <a:off x="2291" y="2465148"/>
        <a:ext cx="2454489" cy="1472693"/>
      </dsp:txXfrm>
    </dsp:sp>
    <dsp:sp modelId="{4B1C001C-98EC-42D6-8978-8F1E2721BD04}">
      <dsp:nvSpPr>
        <dsp:cNvPr id="0" name=""/>
        <dsp:cNvSpPr/>
      </dsp:nvSpPr>
      <dsp:spPr>
        <a:xfrm>
          <a:off x="5474003" y="3155775"/>
          <a:ext cx="533932" cy="91440"/>
        </a:xfrm>
        <a:custGeom>
          <a:avLst/>
          <a:gdLst/>
          <a:ahLst/>
          <a:cxnLst/>
          <a:rect l="0" t="0" r="0" b="0"/>
          <a:pathLst>
            <a:path>
              <a:moveTo>
                <a:pt x="0" y="45720"/>
              </a:moveTo>
              <a:lnTo>
                <a:pt x="533932" y="45720"/>
              </a:lnTo>
            </a:path>
          </a:pathLst>
        </a:custGeom>
        <a:noFill/>
        <a:ln w="12700" cap="flat" cmpd="sng" algn="ctr">
          <a:solidFill>
            <a:schemeClr val="accent1">
              <a:shade val="90000"/>
              <a:hueOff val="545439"/>
              <a:satOff val="-56168"/>
              <a:lumOff val="3661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726856" y="3198673"/>
        <a:ext cx="28226" cy="5645"/>
      </dsp:txXfrm>
    </dsp:sp>
    <dsp:sp modelId="{2D8C2BD8-7B61-46DD-8778-4745437A4BDF}">
      <dsp:nvSpPr>
        <dsp:cNvPr id="0" name=""/>
        <dsp:cNvSpPr/>
      </dsp:nvSpPr>
      <dsp:spPr>
        <a:xfrm>
          <a:off x="3021313" y="2465148"/>
          <a:ext cx="2454489" cy="1472693"/>
        </a:xfrm>
        <a:prstGeom prst="rect">
          <a:avLst/>
        </a:prstGeom>
        <a:solidFill>
          <a:schemeClr val="accent1">
            <a:shade val="80000"/>
            <a:hueOff val="454665"/>
            <a:satOff val="-47410"/>
            <a:lumOff val="3185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272" tIns="126247" rIns="120272" bIns="126247" numCol="1" spcCol="1270" anchor="ctr" anchorCtr="0">
          <a:noAutofit/>
        </a:bodyPr>
        <a:lstStyle/>
        <a:p>
          <a:pPr marL="0" lvl="0" indent="0" algn="ctr" defTabSz="533400">
            <a:lnSpc>
              <a:spcPct val="90000"/>
            </a:lnSpc>
            <a:spcBef>
              <a:spcPct val="0"/>
            </a:spcBef>
            <a:spcAft>
              <a:spcPct val="35000"/>
            </a:spcAft>
            <a:buNone/>
          </a:pPr>
          <a:r>
            <a:rPr lang="en-IN" sz="1200" kern="1200"/>
            <a:t>Measures should be taken to increase female customer base in Yangon and Mandalay whereas increase male customer base in Mandalay and Naypyitaw.</a:t>
          </a:r>
          <a:endParaRPr lang="en-US" sz="1200" kern="1200"/>
        </a:p>
      </dsp:txBody>
      <dsp:txXfrm>
        <a:off x="3021313" y="2465148"/>
        <a:ext cx="2454489" cy="1472693"/>
      </dsp:txXfrm>
    </dsp:sp>
    <dsp:sp modelId="{0CC34007-B9F0-4C7B-ACD7-CA6CA049F31E}">
      <dsp:nvSpPr>
        <dsp:cNvPr id="0" name=""/>
        <dsp:cNvSpPr/>
      </dsp:nvSpPr>
      <dsp:spPr>
        <a:xfrm>
          <a:off x="6040335" y="2465148"/>
          <a:ext cx="2454489" cy="1472693"/>
        </a:xfrm>
        <a:prstGeom prst="rect">
          <a:avLst/>
        </a:prstGeom>
        <a:solidFill>
          <a:schemeClr val="accent1">
            <a:shade val="80000"/>
            <a:hueOff val="545598"/>
            <a:satOff val="-56892"/>
            <a:lumOff val="3822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272" tIns="126247" rIns="120272" bIns="126247" numCol="1" spcCol="1270" anchor="ctr" anchorCtr="0">
          <a:noAutofit/>
        </a:bodyPr>
        <a:lstStyle/>
        <a:p>
          <a:pPr marL="0" lvl="0" indent="0" algn="ctr" defTabSz="533400">
            <a:lnSpc>
              <a:spcPct val="90000"/>
            </a:lnSpc>
            <a:spcBef>
              <a:spcPct val="0"/>
            </a:spcBef>
            <a:spcAft>
              <a:spcPct val="35000"/>
            </a:spcAft>
            <a:buNone/>
          </a:pPr>
          <a:r>
            <a:rPr lang="en-IN" sz="1200" kern="1200" dirty="0"/>
            <a:t>Improve quality or packaging or delivery timings of products sent to Mandalay to improve </a:t>
          </a:r>
          <a:r>
            <a:rPr lang="en-IN" sz="1200" kern="1200"/>
            <a:t>the rating.</a:t>
          </a:r>
          <a:endParaRPr lang="en-US" sz="1200" kern="1200" dirty="0"/>
        </a:p>
      </dsp:txBody>
      <dsp:txXfrm>
        <a:off x="6040335" y="2465148"/>
        <a:ext cx="2454489" cy="1472693"/>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5/26/2024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1945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5/26/2024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611794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156984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4630363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4440980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9823604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5/26/2024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7496717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5/26/2024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29405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5/26/2024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30852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63AD9-FB9E-6451-DFC9-9EC23F18A2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D64ED51-E694-B013-71EC-06266C6049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CF5B62F-E2C4-34CC-ECD8-888F6DE25032}"/>
              </a:ext>
            </a:extLst>
          </p:cNvPr>
          <p:cNvSpPr>
            <a:spLocks noGrp="1"/>
          </p:cNvSpPr>
          <p:nvPr>
            <p:ph type="dt" sz="half" idx="10"/>
          </p:nvPr>
        </p:nvSpPr>
        <p:spPr/>
        <p:txBody>
          <a:bodyPr/>
          <a:lstStyle/>
          <a:p>
            <a:fld id="{9184DA70-C731-4C70-880D-CCD4705E623C}" type="datetime1">
              <a:rPr lang="en-US" smtClean="0"/>
              <a:t>5/26/2024</a:t>
            </a:fld>
            <a:endParaRPr lang="en-US" dirty="0"/>
          </a:p>
        </p:txBody>
      </p:sp>
      <p:sp>
        <p:nvSpPr>
          <p:cNvPr id="5" name="Footer Placeholder 4">
            <a:extLst>
              <a:ext uri="{FF2B5EF4-FFF2-40B4-BE49-F238E27FC236}">
                <a16:creationId xmlns:a16="http://schemas.microsoft.com/office/drawing/2014/main" id="{6EC0D695-9167-912F-DE93-C5435B13FE3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C6ADBC-8398-FDD1-E976-FEED09123BF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851507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BD81C-E751-818B-FCA1-0DA6FCC7B5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6215EC-F5B4-5B16-0AA8-FEA942F773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37D189-E2C7-339B-1418-1B9264B1855B}"/>
              </a:ext>
            </a:extLst>
          </p:cNvPr>
          <p:cNvSpPr>
            <a:spLocks noGrp="1"/>
          </p:cNvSpPr>
          <p:nvPr>
            <p:ph type="dt" sz="half" idx="10"/>
          </p:nvPr>
        </p:nvSpPr>
        <p:spPr/>
        <p:txBody>
          <a:bodyPr/>
          <a:lstStyle/>
          <a:p>
            <a:fld id="{4BE1D723-8F53-4F53-90B0-1982A396982E}" type="datetime1">
              <a:rPr lang="en-US" smtClean="0"/>
              <a:t>5/26/2024</a:t>
            </a:fld>
            <a:endParaRPr lang="en-US" dirty="0"/>
          </a:p>
        </p:txBody>
      </p:sp>
      <p:sp>
        <p:nvSpPr>
          <p:cNvPr id="5" name="Footer Placeholder 4">
            <a:extLst>
              <a:ext uri="{FF2B5EF4-FFF2-40B4-BE49-F238E27FC236}">
                <a16:creationId xmlns:a16="http://schemas.microsoft.com/office/drawing/2014/main" id="{8104B8CC-1188-135B-2F65-D17EA53A182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B423C77-3468-11DD-9946-14012259E9E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23535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5/26/2024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159110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180A-580C-C2BD-0D99-1DABF9C390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5CB693D-6116-68CA-AB45-9026E4E3B4E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48096C-C1EC-C579-0763-C684F3492529}"/>
              </a:ext>
            </a:extLst>
          </p:cNvPr>
          <p:cNvSpPr>
            <a:spLocks noGrp="1"/>
          </p:cNvSpPr>
          <p:nvPr>
            <p:ph type="dt" sz="half" idx="10"/>
          </p:nvPr>
        </p:nvSpPr>
        <p:spPr/>
        <p:txBody>
          <a:bodyPr/>
          <a:lstStyle/>
          <a:p>
            <a:fld id="{97669AF7-7BEB-44E4-9852-375E34362B5B}" type="datetime1">
              <a:rPr lang="en-US" smtClean="0"/>
              <a:t>5/26/2024</a:t>
            </a:fld>
            <a:endParaRPr lang="en-US" dirty="0"/>
          </a:p>
        </p:txBody>
      </p:sp>
      <p:sp>
        <p:nvSpPr>
          <p:cNvPr id="5" name="Footer Placeholder 4">
            <a:extLst>
              <a:ext uri="{FF2B5EF4-FFF2-40B4-BE49-F238E27FC236}">
                <a16:creationId xmlns:a16="http://schemas.microsoft.com/office/drawing/2014/main" id="{E8AC803B-F1FD-5CE6-9E47-63AB200BDC1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5A11DE9-7BF4-E8E6-DA92-67C821476EF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3491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3AFDB-2E53-0F06-E3A1-DE6AA34298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48AA9F-965B-9FDB-CB37-2E283C6493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0E258F4-C7D2-27D8-842F-7F641B0CA6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B34D1C-9591-0818-6953-FD9510BC87A2}"/>
              </a:ext>
            </a:extLst>
          </p:cNvPr>
          <p:cNvSpPr>
            <a:spLocks noGrp="1"/>
          </p:cNvSpPr>
          <p:nvPr>
            <p:ph type="dt" sz="half" idx="10"/>
          </p:nvPr>
        </p:nvSpPr>
        <p:spPr/>
        <p:txBody>
          <a:bodyPr/>
          <a:lstStyle/>
          <a:p>
            <a:fld id="{BAAAC38D-0552-4C82-B593-E6124DFADBE2}" type="datetime1">
              <a:rPr lang="en-US" smtClean="0"/>
              <a:t>5/26/2024</a:t>
            </a:fld>
            <a:endParaRPr lang="en-US" dirty="0"/>
          </a:p>
        </p:txBody>
      </p:sp>
      <p:sp>
        <p:nvSpPr>
          <p:cNvPr id="6" name="Footer Placeholder 5">
            <a:extLst>
              <a:ext uri="{FF2B5EF4-FFF2-40B4-BE49-F238E27FC236}">
                <a16:creationId xmlns:a16="http://schemas.microsoft.com/office/drawing/2014/main" id="{C829D25B-9445-1D22-2D38-AE73E6CE29A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F8425C-C303-75D3-4FB3-5F5E28E4DAB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3323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78762-E865-F8F6-4057-782009283D1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198DFB-AF3E-BD5E-6BEB-EC51462FEC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67A09B-FC30-970D-ACF9-818EAE32FC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E26A1CE-C4A8-69BF-AE2B-503C58F6D0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A27351-96E5-09E5-65ED-C16AC37E84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3932AE-7DAA-A8F8-EC93-95886380C24D}"/>
              </a:ext>
            </a:extLst>
          </p:cNvPr>
          <p:cNvSpPr>
            <a:spLocks noGrp="1"/>
          </p:cNvSpPr>
          <p:nvPr>
            <p:ph type="dt" sz="half" idx="10"/>
          </p:nvPr>
        </p:nvSpPr>
        <p:spPr/>
        <p:txBody>
          <a:bodyPr/>
          <a:lstStyle/>
          <a:p>
            <a:fld id="{62D6E202-B606-4609-B914-27C9371A1F6D}" type="datetime1">
              <a:rPr lang="en-US" smtClean="0"/>
              <a:t>5/26/2024</a:t>
            </a:fld>
            <a:endParaRPr lang="en-US" dirty="0"/>
          </a:p>
        </p:txBody>
      </p:sp>
      <p:sp>
        <p:nvSpPr>
          <p:cNvPr id="8" name="Footer Placeholder 7">
            <a:extLst>
              <a:ext uri="{FF2B5EF4-FFF2-40B4-BE49-F238E27FC236}">
                <a16:creationId xmlns:a16="http://schemas.microsoft.com/office/drawing/2014/main" id="{6C2960C2-E850-C4B4-6525-3A3B24A5FA8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513E7DB-0A18-8F6C-07AF-FCEF7F0553C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1281767"/>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F76B-948A-BD4D-DB08-BDA96E10A49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9D470F6-4E71-A1CE-4446-C161B37AE80C}"/>
              </a:ext>
            </a:extLst>
          </p:cNvPr>
          <p:cNvSpPr>
            <a:spLocks noGrp="1"/>
          </p:cNvSpPr>
          <p:nvPr>
            <p:ph type="dt" sz="half" idx="10"/>
          </p:nvPr>
        </p:nvSpPr>
        <p:spPr/>
        <p:txBody>
          <a:bodyPr/>
          <a:lstStyle/>
          <a:p>
            <a:fld id="{1775B394-D9F9-4F0C-B15D-605F45CB9E9F}" type="datetime1">
              <a:rPr lang="en-US" smtClean="0"/>
              <a:t>5/26/2024</a:t>
            </a:fld>
            <a:endParaRPr lang="en-US" dirty="0"/>
          </a:p>
        </p:txBody>
      </p:sp>
      <p:sp>
        <p:nvSpPr>
          <p:cNvPr id="4" name="Footer Placeholder 3">
            <a:extLst>
              <a:ext uri="{FF2B5EF4-FFF2-40B4-BE49-F238E27FC236}">
                <a16:creationId xmlns:a16="http://schemas.microsoft.com/office/drawing/2014/main" id="{B55A9395-5C4E-1B1F-11AF-BB26E1DA88E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0F94C81-81E6-0B6B-8E16-FEFBEA8F39C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341206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736CDC-C571-55DD-A74A-67E348514E3C}"/>
              </a:ext>
            </a:extLst>
          </p:cNvPr>
          <p:cNvSpPr>
            <a:spLocks noGrp="1"/>
          </p:cNvSpPr>
          <p:nvPr>
            <p:ph type="dt" sz="half" idx="10"/>
          </p:nvPr>
        </p:nvSpPr>
        <p:spPr/>
        <p:txBody>
          <a:bodyPr/>
          <a:lstStyle/>
          <a:p>
            <a:fld id="{39667345-2558-425A-8533-9BFDBCE15005}" type="datetime1">
              <a:rPr lang="en-US" smtClean="0"/>
              <a:t>5/26/2024</a:t>
            </a:fld>
            <a:endParaRPr lang="en-US" dirty="0"/>
          </a:p>
        </p:txBody>
      </p:sp>
      <p:sp>
        <p:nvSpPr>
          <p:cNvPr id="3" name="Footer Placeholder 2">
            <a:extLst>
              <a:ext uri="{FF2B5EF4-FFF2-40B4-BE49-F238E27FC236}">
                <a16:creationId xmlns:a16="http://schemas.microsoft.com/office/drawing/2014/main" id="{4E0FE862-929D-8F43-592C-2186604ACCF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E2D2762-9032-7902-41CE-0C5D0AA19A3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12086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B70DB-5A56-FE20-1F42-7AE08CF6A7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FD78955-1DCC-FE31-B7C3-684F5FE84E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BA4C94-F207-FDE9-1700-602B0DABE9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B9FB91-2ACC-9221-70DF-61C440B93690}"/>
              </a:ext>
            </a:extLst>
          </p:cNvPr>
          <p:cNvSpPr>
            <a:spLocks noGrp="1"/>
          </p:cNvSpPr>
          <p:nvPr>
            <p:ph type="dt" sz="half" idx="10"/>
          </p:nvPr>
        </p:nvSpPr>
        <p:spPr/>
        <p:txBody>
          <a:bodyPr/>
          <a:lstStyle/>
          <a:p>
            <a:fld id="{92BEA474-078D-4E9B-9B14-09A87B19DC46}" type="datetime1">
              <a:rPr lang="en-US" smtClean="0"/>
              <a:t>5/26/2024</a:t>
            </a:fld>
            <a:endParaRPr lang="en-US" dirty="0"/>
          </a:p>
        </p:txBody>
      </p:sp>
      <p:sp>
        <p:nvSpPr>
          <p:cNvPr id="6" name="Footer Placeholder 5">
            <a:extLst>
              <a:ext uri="{FF2B5EF4-FFF2-40B4-BE49-F238E27FC236}">
                <a16:creationId xmlns:a16="http://schemas.microsoft.com/office/drawing/2014/main" id="{1B9A53B3-F23D-38AE-0D5C-D91210071FA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806ACE-3A12-ADD5-2C60-B35E0859AD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160882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CB4BB-DA18-5116-350D-7894EA14F1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061A6AE-07D7-AA5C-23EF-666ABB3F43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D01587B-4011-6A83-9A35-476CB3F827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F8EB7F-4D06-F751-CBF2-C046FC39445F}"/>
              </a:ext>
            </a:extLst>
          </p:cNvPr>
          <p:cNvSpPr>
            <a:spLocks noGrp="1"/>
          </p:cNvSpPr>
          <p:nvPr>
            <p:ph type="dt" sz="half" idx="10"/>
          </p:nvPr>
        </p:nvSpPr>
        <p:spPr/>
        <p:txBody>
          <a:bodyPr/>
          <a:lstStyle/>
          <a:p>
            <a:fld id="{4907D986-8816-4272-A432-0437A28A9828}" type="datetime1">
              <a:rPr lang="en-US" smtClean="0"/>
              <a:t>5/26/2024</a:t>
            </a:fld>
            <a:endParaRPr lang="en-US" dirty="0"/>
          </a:p>
        </p:txBody>
      </p:sp>
      <p:sp>
        <p:nvSpPr>
          <p:cNvPr id="6" name="Footer Placeholder 5">
            <a:extLst>
              <a:ext uri="{FF2B5EF4-FFF2-40B4-BE49-F238E27FC236}">
                <a16:creationId xmlns:a16="http://schemas.microsoft.com/office/drawing/2014/main" id="{14E01985-7109-AF93-0742-B33FD269D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03AE014B-C48C-5A96-59C2-54AF023858D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266888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A3A38-BBC1-ECB9-7042-580F15946E8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8DC711-CCA5-88F7-8C2A-4F9F9902BF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74E812-C6F3-AA87-DD9E-8616EEFD123E}"/>
              </a:ext>
            </a:extLst>
          </p:cNvPr>
          <p:cNvSpPr>
            <a:spLocks noGrp="1"/>
          </p:cNvSpPr>
          <p:nvPr>
            <p:ph type="dt" sz="half" idx="10"/>
          </p:nvPr>
        </p:nvSpPr>
        <p:spPr/>
        <p:txBody>
          <a:bodyPr/>
          <a:lstStyle/>
          <a:p>
            <a:fld id="{B612A279-0833-481D-8C56-F67FD0AC6C50}" type="datetime1">
              <a:rPr lang="en-US" smtClean="0"/>
              <a:t>5/26/2024</a:t>
            </a:fld>
            <a:endParaRPr lang="en-US" dirty="0"/>
          </a:p>
        </p:txBody>
      </p:sp>
      <p:sp>
        <p:nvSpPr>
          <p:cNvPr id="5" name="Footer Placeholder 4">
            <a:extLst>
              <a:ext uri="{FF2B5EF4-FFF2-40B4-BE49-F238E27FC236}">
                <a16:creationId xmlns:a16="http://schemas.microsoft.com/office/drawing/2014/main" id="{DC884998-CD01-E010-8350-98BD181A190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D272A1-0E31-58D4-5114-18CB69B1223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876806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AD8805-5D02-E71D-F6A0-25D73C04C1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E07D33-E30D-142B-9D43-DAFFBFCDC6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90948D-8C37-66AE-7177-CDB755FDB982}"/>
              </a:ext>
            </a:extLst>
          </p:cNvPr>
          <p:cNvSpPr>
            <a:spLocks noGrp="1"/>
          </p:cNvSpPr>
          <p:nvPr>
            <p:ph type="dt" sz="half" idx="10"/>
          </p:nvPr>
        </p:nvSpPr>
        <p:spPr/>
        <p:txBody>
          <a:bodyPr/>
          <a:lstStyle/>
          <a:p>
            <a:fld id="{6587DA83-5663-4C9C-B9AA-0B40A3DAFF81}" type="datetime1">
              <a:rPr lang="en-US" smtClean="0"/>
              <a:t>5/26/2024</a:t>
            </a:fld>
            <a:endParaRPr lang="en-US" dirty="0"/>
          </a:p>
        </p:txBody>
      </p:sp>
      <p:sp>
        <p:nvSpPr>
          <p:cNvPr id="5" name="Footer Placeholder 4">
            <a:extLst>
              <a:ext uri="{FF2B5EF4-FFF2-40B4-BE49-F238E27FC236}">
                <a16:creationId xmlns:a16="http://schemas.microsoft.com/office/drawing/2014/main" id="{9E8C1A38-5D78-C41D-6A1C-DFC4B3887D3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D28134-6A37-3E4D-7A27-E4BD771331F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59859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5/26/2024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68682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5/26/2024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0369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5/26/2024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330773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5/26/2024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4371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5/26/2024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399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5/26/2024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69665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5/26/2024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02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2D6E202-B606-4609-B914-27C9371A1F6D}" type="datetime1">
              <a:rPr lang="en-US" smtClean="0"/>
              <a:t>5/26/2024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490120003"/>
      </p:ext>
    </p:extLst>
  </p:cSld>
  <p:clrMap bg1="dk1" tx1="lt1" bg2="dk2" tx2="lt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 id="2147483888" r:id="rId13"/>
    <p:sldLayoutId id="2147483889" r:id="rId14"/>
    <p:sldLayoutId id="2147483890" r:id="rId15"/>
    <p:sldLayoutId id="2147483891" r:id="rId16"/>
    <p:sldLayoutId id="2147483892"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170EAC-194F-D836-3653-29C16BFD2A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354563-EBB6-7D96-0BBB-53EDFB3618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CF3749-1CB5-6CE5-6407-8616906D02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D6E202-B606-4609-B914-27C9371A1F6D}" type="datetime1">
              <a:rPr lang="en-US" smtClean="0"/>
              <a:t>5/26/2024</a:t>
            </a:fld>
            <a:endParaRPr lang="en-US" dirty="0"/>
          </a:p>
        </p:txBody>
      </p:sp>
      <p:sp>
        <p:nvSpPr>
          <p:cNvPr id="5" name="Footer Placeholder 4">
            <a:extLst>
              <a:ext uri="{FF2B5EF4-FFF2-40B4-BE49-F238E27FC236}">
                <a16:creationId xmlns:a16="http://schemas.microsoft.com/office/drawing/2014/main" id="{D27AAFE5-3444-FB02-DB06-14B40551BE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21D7AF59-8321-951F-65E9-2FFEE67A2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370330244"/>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chart" Target="../charts/chart16.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11F85B-5967-428B-BE8B-819A79813D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3">
            <a:grayscl/>
            <a:extLst>
              <a:ext uri="{28A0092B-C50C-407E-A947-70E740481C1C}">
                <a14:useLocalDpi xmlns:a14="http://schemas.microsoft.com/office/drawing/2010/main" val="0"/>
              </a:ext>
            </a:extLst>
          </a:blip>
          <a:srcRect t="24715" r="-1" b="37316"/>
          <a:stretch/>
        </p:blipFill>
        <p:spPr>
          <a:xfrm>
            <a:off x="20" y="10"/>
            <a:ext cx="12191980" cy="6857990"/>
          </a:xfrm>
          <a:prstGeom prst="rect">
            <a:avLst/>
          </a:prstGeom>
        </p:spPr>
      </p:pic>
      <p:sp>
        <p:nvSpPr>
          <p:cNvPr id="11" name="Snip Diagonal Corner Rectangle 6">
            <a:extLst>
              <a:ext uri="{FF2B5EF4-FFF2-40B4-BE49-F238E27FC236}">
                <a16:creationId xmlns:a16="http://schemas.microsoft.com/office/drawing/2014/main" id="{28DA8D05-CF65-4382-8BF4-2A08754DB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1075" cy="6857998"/>
          </a:xfrm>
          <a:prstGeom prst="snip2DiagRect">
            <a:avLst>
              <a:gd name="adj1" fmla="val 0"/>
              <a:gd name="adj2" fmla="val 42414"/>
            </a:avLst>
          </a:prstGeom>
          <a:gradFill>
            <a:gsLst>
              <a:gs pos="2000">
                <a:schemeClr val="dk2">
                  <a:tint val="97000"/>
                  <a:hueMod val="92000"/>
                  <a:satMod val="169000"/>
                  <a:lumMod val="164000"/>
                  <a:alpha val="79000"/>
                </a:schemeClr>
              </a:gs>
              <a:gs pos="100000">
                <a:schemeClr val="dk2">
                  <a:shade val="96000"/>
                  <a:satMod val="120000"/>
                  <a:lumMod val="90000"/>
                  <a:alpha val="88000"/>
                </a:schemeClr>
              </a:gs>
            </a:gsLst>
          </a:gradFill>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71265" y="2389721"/>
            <a:ext cx="6767736" cy="2486049"/>
          </a:xfrm>
        </p:spPr>
        <p:txBody>
          <a:bodyPr>
            <a:normAutofit/>
          </a:bodyPr>
          <a:lstStyle/>
          <a:p>
            <a:r>
              <a:rPr lang="en-US" dirty="0"/>
              <a:t>AMAZON SALES ANALYSIS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614249" y="5071532"/>
            <a:ext cx="5133408" cy="914401"/>
          </a:xfrm>
        </p:spPr>
        <p:txBody>
          <a:bodyPr>
            <a:normAutofit/>
          </a:bodyPr>
          <a:lstStyle/>
          <a:p>
            <a:r>
              <a:rPr lang="en-US" dirty="0">
                <a:solidFill>
                  <a:schemeClr val="tx1"/>
                </a:solidFill>
              </a:rPr>
              <a:t>Presented by: Anju Abraham</a:t>
            </a:r>
          </a:p>
          <a:p>
            <a:r>
              <a:rPr lang="en-US" dirty="0">
                <a:solidFill>
                  <a:schemeClr val="tx1"/>
                </a:solidFill>
              </a:rPr>
              <a:t>ID: S8044</a:t>
            </a:r>
          </a:p>
        </p:txBody>
      </p:sp>
      <p:grpSp>
        <p:nvGrpSpPr>
          <p:cNvPr id="13" name="Group 12">
            <a:extLst>
              <a:ext uri="{FF2B5EF4-FFF2-40B4-BE49-F238E27FC236}">
                <a16:creationId xmlns:a16="http://schemas.microsoft.com/office/drawing/2014/main" id="{E0C6252F-9468-4CFE-8A28-0DFE703FB7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1344" y="9144"/>
            <a:ext cx="6080656" cy="6163733"/>
            <a:chOff x="6108170" y="8467"/>
            <a:chExt cx="6080656" cy="6163733"/>
          </a:xfrm>
        </p:grpSpPr>
        <p:cxnSp>
          <p:nvCxnSpPr>
            <p:cNvPr id="15" name="Straight Connector 14">
              <a:extLst>
                <a:ext uri="{FF2B5EF4-FFF2-40B4-BE49-F238E27FC236}">
                  <a16:creationId xmlns:a16="http://schemas.microsoft.com/office/drawing/2014/main" id="{F873F8F7-6FEE-4BB3-94A3-78B5C2FF1D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F5B2264-1E71-4A5B-ABFC-2832FD78EC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C6E0A76D-9460-46B8-BD58-9E9BF9CEB3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47E3790F-67C5-42CD-B933-75C6F3250A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4EF3C2C4-F6BB-4D14-8577-3649162D0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4373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6" name="Title 5">
            <a:extLst>
              <a:ext uri="{FF2B5EF4-FFF2-40B4-BE49-F238E27FC236}">
                <a16:creationId xmlns:a16="http://schemas.microsoft.com/office/drawing/2014/main" id="{8BF88C43-BD52-1326-4FCB-405C149EE69E}"/>
              </a:ext>
            </a:extLst>
          </p:cNvPr>
          <p:cNvSpPr>
            <a:spLocks noGrp="1"/>
          </p:cNvSpPr>
          <p:nvPr>
            <p:ph type="ctrTitle"/>
          </p:nvPr>
        </p:nvSpPr>
        <p:spPr>
          <a:xfrm>
            <a:off x="1371597" y="348865"/>
            <a:ext cx="10044023" cy="877729"/>
          </a:xfrm>
        </p:spPr>
        <p:txBody>
          <a:bodyPr vert="horz" lIns="91440" tIns="45720" rIns="91440" bIns="45720" rtlCol="0" anchor="ctr">
            <a:normAutofit/>
          </a:bodyPr>
          <a:lstStyle/>
          <a:p>
            <a:pPr algn="l"/>
            <a:r>
              <a:rPr lang="en-US" sz="4000" kern="1200" dirty="0">
                <a:solidFill>
                  <a:srgbClr val="FFFFFF"/>
                </a:solidFill>
                <a:latin typeface="+mj-lt"/>
                <a:ea typeface="+mj-ea"/>
                <a:cs typeface="+mj-cs"/>
              </a:rPr>
              <a:t>Sales Analysis</a:t>
            </a:r>
          </a:p>
        </p:txBody>
      </p:sp>
      <p:graphicFrame>
        <p:nvGraphicFramePr>
          <p:cNvPr id="2" name="Chart 1">
            <a:extLst>
              <a:ext uri="{FF2B5EF4-FFF2-40B4-BE49-F238E27FC236}">
                <a16:creationId xmlns:a16="http://schemas.microsoft.com/office/drawing/2014/main" id="{7572C690-0F56-24B5-8C12-DD85341FD4C8}"/>
              </a:ext>
            </a:extLst>
          </p:cNvPr>
          <p:cNvGraphicFramePr>
            <a:graphicFrameLocks/>
          </p:cNvGraphicFramePr>
          <p:nvPr>
            <p:extLst>
              <p:ext uri="{D42A27DB-BD31-4B8C-83A1-F6EECF244321}">
                <p14:modId xmlns:p14="http://schemas.microsoft.com/office/powerpoint/2010/main" val="83976090"/>
              </p:ext>
            </p:extLst>
          </p:nvPr>
        </p:nvGraphicFramePr>
        <p:xfrm>
          <a:off x="642730" y="2309191"/>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33373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6" name="Title 5">
            <a:extLst>
              <a:ext uri="{FF2B5EF4-FFF2-40B4-BE49-F238E27FC236}">
                <a16:creationId xmlns:a16="http://schemas.microsoft.com/office/drawing/2014/main" id="{8BF88C43-BD52-1326-4FCB-405C149EE69E}"/>
              </a:ext>
            </a:extLst>
          </p:cNvPr>
          <p:cNvSpPr>
            <a:spLocks noGrp="1"/>
          </p:cNvSpPr>
          <p:nvPr>
            <p:ph type="ctrTitle"/>
          </p:nvPr>
        </p:nvSpPr>
        <p:spPr>
          <a:xfrm>
            <a:off x="1371597" y="348865"/>
            <a:ext cx="10044023" cy="877729"/>
          </a:xfrm>
        </p:spPr>
        <p:txBody>
          <a:bodyPr vert="horz" lIns="91440" tIns="45720" rIns="91440" bIns="45720" rtlCol="0" anchor="ctr">
            <a:normAutofit/>
          </a:bodyPr>
          <a:lstStyle/>
          <a:p>
            <a:pPr algn="l"/>
            <a:r>
              <a:rPr lang="en-US" sz="4000" kern="1200" dirty="0">
                <a:solidFill>
                  <a:srgbClr val="FFFFFF"/>
                </a:solidFill>
                <a:latin typeface="+mj-lt"/>
                <a:ea typeface="+mj-ea"/>
                <a:cs typeface="+mj-cs"/>
              </a:rPr>
              <a:t>Sales Analysis - Summary</a:t>
            </a:r>
          </a:p>
        </p:txBody>
      </p:sp>
      <p:graphicFrame>
        <p:nvGraphicFramePr>
          <p:cNvPr id="3" name="Table 2">
            <a:extLst>
              <a:ext uri="{FF2B5EF4-FFF2-40B4-BE49-F238E27FC236}">
                <a16:creationId xmlns:a16="http://schemas.microsoft.com/office/drawing/2014/main" id="{3133904F-1208-A2AE-CFE7-4CBDA030D123}"/>
              </a:ext>
            </a:extLst>
          </p:cNvPr>
          <p:cNvGraphicFramePr>
            <a:graphicFrameLocks noGrp="1"/>
          </p:cNvGraphicFramePr>
          <p:nvPr>
            <p:extLst>
              <p:ext uri="{D42A27DB-BD31-4B8C-83A1-F6EECF244321}">
                <p14:modId xmlns:p14="http://schemas.microsoft.com/office/powerpoint/2010/main" val="2327189914"/>
              </p:ext>
            </p:extLst>
          </p:nvPr>
        </p:nvGraphicFramePr>
        <p:xfrm>
          <a:off x="1528417" y="2389039"/>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491797525"/>
                    </a:ext>
                  </a:extLst>
                </a:gridCol>
                <a:gridCol w="2709333">
                  <a:extLst>
                    <a:ext uri="{9D8B030D-6E8A-4147-A177-3AD203B41FA5}">
                      <a16:colId xmlns:a16="http://schemas.microsoft.com/office/drawing/2014/main" val="3064913121"/>
                    </a:ext>
                  </a:extLst>
                </a:gridCol>
                <a:gridCol w="2709333">
                  <a:extLst>
                    <a:ext uri="{9D8B030D-6E8A-4147-A177-3AD203B41FA5}">
                      <a16:colId xmlns:a16="http://schemas.microsoft.com/office/drawing/2014/main" val="4175254459"/>
                    </a:ext>
                  </a:extLst>
                </a:gridCol>
              </a:tblGrid>
              <a:tr h="370840">
                <a:tc>
                  <a:txBody>
                    <a:bodyPr/>
                    <a:lstStyle/>
                    <a:p>
                      <a:r>
                        <a:rPr lang="en-IN" b="1" dirty="0"/>
                        <a:t>Parameter</a:t>
                      </a:r>
                    </a:p>
                  </a:txBody>
                  <a:tcPr/>
                </a:tc>
                <a:tc>
                  <a:txBody>
                    <a:bodyPr/>
                    <a:lstStyle/>
                    <a:p>
                      <a:r>
                        <a:rPr lang="en-IN" dirty="0"/>
                        <a:t>Highest</a:t>
                      </a:r>
                    </a:p>
                  </a:txBody>
                  <a:tcPr/>
                </a:tc>
                <a:tc>
                  <a:txBody>
                    <a:bodyPr/>
                    <a:lstStyle/>
                    <a:p>
                      <a:r>
                        <a:rPr lang="en-IN" dirty="0"/>
                        <a:t>Lowest</a:t>
                      </a:r>
                    </a:p>
                  </a:txBody>
                  <a:tcPr/>
                </a:tc>
                <a:extLst>
                  <a:ext uri="{0D108BD9-81ED-4DB2-BD59-A6C34878D82A}">
                    <a16:rowId xmlns:a16="http://schemas.microsoft.com/office/drawing/2014/main" val="2916358285"/>
                  </a:ext>
                </a:extLst>
              </a:tr>
              <a:tr h="370840">
                <a:tc>
                  <a:txBody>
                    <a:bodyPr/>
                    <a:lstStyle/>
                    <a:p>
                      <a:r>
                        <a:rPr lang="en-IN" b="1" dirty="0"/>
                        <a:t>Month</a:t>
                      </a:r>
                    </a:p>
                  </a:txBody>
                  <a:tcPr/>
                </a:tc>
                <a:tc>
                  <a:txBody>
                    <a:bodyPr/>
                    <a:lstStyle/>
                    <a:p>
                      <a:r>
                        <a:rPr lang="en-IN" dirty="0"/>
                        <a:t>January</a:t>
                      </a:r>
                    </a:p>
                  </a:txBody>
                  <a:tcPr/>
                </a:tc>
                <a:tc>
                  <a:txBody>
                    <a:bodyPr/>
                    <a:lstStyle/>
                    <a:p>
                      <a:r>
                        <a:rPr lang="en-IN" dirty="0"/>
                        <a:t>February</a:t>
                      </a:r>
                    </a:p>
                  </a:txBody>
                  <a:tcPr/>
                </a:tc>
                <a:extLst>
                  <a:ext uri="{0D108BD9-81ED-4DB2-BD59-A6C34878D82A}">
                    <a16:rowId xmlns:a16="http://schemas.microsoft.com/office/drawing/2014/main" val="84524060"/>
                  </a:ext>
                </a:extLst>
              </a:tr>
              <a:tr h="370840">
                <a:tc>
                  <a:txBody>
                    <a:bodyPr/>
                    <a:lstStyle/>
                    <a:p>
                      <a:r>
                        <a:rPr lang="en-IN" b="1" dirty="0"/>
                        <a:t>Day</a:t>
                      </a:r>
                    </a:p>
                  </a:txBody>
                  <a:tcPr/>
                </a:tc>
                <a:tc>
                  <a:txBody>
                    <a:bodyPr/>
                    <a:lstStyle/>
                    <a:p>
                      <a:r>
                        <a:rPr lang="en-IN" dirty="0"/>
                        <a:t>Saturday</a:t>
                      </a:r>
                    </a:p>
                  </a:txBody>
                  <a:tcPr/>
                </a:tc>
                <a:tc>
                  <a:txBody>
                    <a:bodyPr/>
                    <a:lstStyle/>
                    <a:p>
                      <a:r>
                        <a:rPr lang="en-IN" dirty="0"/>
                        <a:t>Monday</a:t>
                      </a:r>
                    </a:p>
                  </a:txBody>
                  <a:tcPr/>
                </a:tc>
                <a:extLst>
                  <a:ext uri="{0D108BD9-81ED-4DB2-BD59-A6C34878D82A}">
                    <a16:rowId xmlns:a16="http://schemas.microsoft.com/office/drawing/2014/main" val="2554780474"/>
                  </a:ext>
                </a:extLst>
              </a:tr>
              <a:tr h="370840">
                <a:tc>
                  <a:txBody>
                    <a:bodyPr/>
                    <a:lstStyle/>
                    <a:p>
                      <a:r>
                        <a:rPr lang="en-IN" b="1" dirty="0"/>
                        <a:t>Time of day</a:t>
                      </a:r>
                    </a:p>
                  </a:txBody>
                  <a:tcPr/>
                </a:tc>
                <a:tc>
                  <a:txBody>
                    <a:bodyPr/>
                    <a:lstStyle/>
                    <a:p>
                      <a:r>
                        <a:rPr lang="en-IN" dirty="0"/>
                        <a:t>Afternoon</a:t>
                      </a:r>
                    </a:p>
                  </a:txBody>
                  <a:tcPr/>
                </a:tc>
                <a:tc>
                  <a:txBody>
                    <a:bodyPr/>
                    <a:lstStyle/>
                    <a:p>
                      <a:r>
                        <a:rPr lang="en-IN" dirty="0"/>
                        <a:t>Morning</a:t>
                      </a:r>
                    </a:p>
                  </a:txBody>
                  <a:tcPr/>
                </a:tc>
                <a:extLst>
                  <a:ext uri="{0D108BD9-81ED-4DB2-BD59-A6C34878D82A}">
                    <a16:rowId xmlns:a16="http://schemas.microsoft.com/office/drawing/2014/main" val="257667392"/>
                  </a:ext>
                </a:extLst>
              </a:tr>
              <a:tr h="370840">
                <a:tc>
                  <a:txBody>
                    <a:bodyPr/>
                    <a:lstStyle/>
                    <a:p>
                      <a:r>
                        <a:rPr lang="en-IN" b="1" dirty="0"/>
                        <a:t>City</a:t>
                      </a:r>
                    </a:p>
                  </a:txBody>
                  <a:tcPr/>
                </a:tc>
                <a:tc>
                  <a:txBody>
                    <a:bodyPr/>
                    <a:lstStyle/>
                    <a:p>
                      <a:r>
                        <a:rPr lang="en-IN" dirty="0"/>
                        <a:t>Naypyitaw</a:t>
                      </a:r>
                    </a:p>
                  </a:txBody>
                  <a:tcPr/>
                </a:tc>
                <a:tc>
                  <a:txBody>
                    <a:bodyPr/>
                    <a:lstStyle/>
                    <a:p>
                      <a:r>
                        <a:rPr lang="en-IN" dirty="0"/>
                        <a:t>Yangon, Mandalay</a:t>
                      </a:r>
                    </a:p>
                  </a:txBody>
                  <a:tcPr/>
                </a:tc>
                <a:extLst>
                  <a:ext uri="{0D108BD9-81ED-4DB2-BD59-A6C34878D82A}">
                    <a16:rowId xmlns:a16="http://schemas.microsoft.com/office/drawing/2014/main" val="923313866"/>
                  </a:ext>
                </a:extLst>
              </a:tr>
            </a:tbl>
          </a:graphicData>
        </a:graphic>
      </p:graphicFrame>
    </p:spTree>
    <p:extLst>
      <p:ext uri="{BB962C8B-B14F-4D97-AF65-F5344CB8AC3E}">
        <p14:creationId xmlns:p14="http://schemas.microsoft.com/office/powerpoint/2010/main" val="2106729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6" name="Title 5">
            <a:extLst>
              <a:ext uri="{FF2B5EF4-FFF2-40B4-BE49-F238E27FC236}">
                <a16:creationId xmlns:a16="http://schemas.microsoft.com/office/drawing/2014/main" id="{8BF88C43-BD52-1326-4FCB-405C149EE69E}"/>
              </a:ext>
            </a:extLst>
          </p:cNvPr>
          <p:cNvSpPr>
            <a:spLocks noGrp="1"/>
          </p:cNvSpPr>
          <p:nvPr>
            <p:ph type="ctrTitle"/>
          </p:nvPr>
        </p:nvSpPr>
        <p:spPr>
          <a:xfrm>
            <a:off x="1371597" y="348865"/>
            <a:ext cx="10044023" cy="877729"/>
          </a:xfrm>
        </p:spPr>
        <p:txBody>
          <a:bodyPr vert="horz" lIns="91440" tIns="45720" rIns="91440" bIns="45720" rtlCol="0" anchor="ctr">
            <a:normAutofit/>
          </a:bodyPr>
          <a:lstStyle/>
          <a:p>
            <a:pPr algn="l"/>
            <a:r>
              <a:rPr lang="en-US" sz="4000" kern="1200" dirty="0">
                <a:solidFill>
                  <a:srgbClr val="FFFFFF"/>
                </a:solidFill>
                <a:latin typeface="+mj-lt"/>
                <a:ea typeface="+mj-ea"/>
                <a:cs typeface="+mj-cs"/>
              </a:rPr>
              <a:t>Customer Analysis</a:t>
            </a:r>
          </a:p>
        </p:txBody>
      </p:sp>
      <p:graphicFrame>
        <p:nvGraphicFramePr>
          <p:cNvPr id="2" name="Chart 1">
            <a:extLst>
              <a:ext uri="{FF2B5EF4-FFF2-40B4-BE49-F238E27FC236}">
                <a16:creationId xmlns:a16="http://schemas.microsoft.com/office/drawing/2014/main" id="{33BECFCE-8716-1765-6083-997A3CF69B97}"/>
              </a:ext>
            </a:extLst>
          </p:cNvPr>
          <p:cNvGraphicFramePr>
            <a:graphicFrameLocks/>
          </p:cNvGraphicFramePr>
          <p:nvPr>
            <p:extLst>
              <p:ext uri="{D42A27DB-BD31-4B8C-83A1-F6EECF244321}">
                <p14:modId xmlns:p14="http://schemas.microsoft.com/office/powerpoint/2010/main" val="196102134"/>
              </p:ext>
            </p:extLst>
          </p:nvPr>
        </p:nvGraphicFramePr>
        <p:xfrm>
          <a:off x="662608" y="2256182"/>
          <a:ext cx="5247861" cy="365428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5792E13B-8301-E736-0048-6C10E48E6A8A}"/>
              </a:ext>
            </a:extLst>
          </p:cNvPr>
          <p:cNvGraphicFramePr>
            <a:graphicFrameLocks/>
          </p:cNvGraphicFramePr>
          <p:nvPr>
            <p:extLst>
              <p:ext uri="{D42A27DB-BD31-4B8C-83A1-F6EECF244321}">
                <p14:modId xmlns:p14="http://schemas.microsoft.com/office/powerpoint/2010/main" val="3090694191"/>
              </p:ext>
            </p:extLst>
          </p:nvPr>
        </p:nvGraphicFramePr>
        <p:xfrm>
          <a:off x="6360479" y="2256181"/>
          <a:ext cx="4864112" cy="36542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71892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6" name="Title 5">
            <a:extLst>
              <a:ext uri="{FF2B5EF4-FFF2-40B4-BE49-F238E27FC236}">
                <a16:creationId xmlns:a16="http://schemas.microsoft.com/office/drawing/2014/main" id="{8BF88C43-BD52-1326-4FCB-405C149EE69E}"/>
              </a:ext>
            </a:extLst>
          </p:cNvPr>
          <p:cNvSpPr>
            <a:spLocks noGrp="1"/>
          </p:cNvSpPr>
          <p:nvPr>
            <p:ph type="ctrTitle"/>
          </p:nvPr>
        </p:nvSpPr>
        <p:spPr>
          <a:xfrm>
            <a:off x="1371597" y="348865"/>
            <a:ext cx="10044023" cy="877729"/>
          </a:xfrm>
        </p:spPr>
        <p:txBody>
          <a:bodyPr vert="horz" lIns="91440" tIns="45720" rIns="91440" bIns="45720" rtlCol="0" anchor="ctr">
            <a:normAutofit/>
          </a:bodyPr>
          <a:lstStyle/>
          <a:p>
            <a:pPr algn="l"/>
            <a:r>
              <a:rPr lang="en-US" sz="4000" kern="1200" dirty="0">
                <a:solidFill>
                  <a:srgbClr val="FFFFFF"/>
                </a:solidFill>
                <a:latin typeface="+mj-lt"/>
                <a:ea typeface="+mj-ea"/>
                <a:cs typeface="+mj-cs"/>
              </a:rPr>
              <a:t>Customer Analysis</a:t>
            </a:r>
          </a:p>
        </p:txBody>
      </p:sp>
      <p:graphicFrame>
        <p:nvGraphicFramePr>
          <p:cNvPr id="3" name="Chart 2">
            <a:extLst>
              <a:ext uri="{FF2B5EF4-FFF2-40B4-BE49-F238E27FC236}">
                <a16:creationId xmlns:a16="http://schemas.microsoft.com/office/drawing/2014/main" id="{9E1C77B5-A9EA-B63C-4142-4E4BBC9D6E99}"/>
              </a:ext>
            </a:extLst>
          </p:cNvPr>
          <p:cNvGraphicFramePr>
            <a:graphicFrameLocks/>
          </p:cNvGraphicFramePr>
          <p:nvPr>
            <p:extLst>
              <p:ext uri="{D42A27DB-BD31-4B8C-83A1-F6EECF244321}">
                <p14:modId xmlns:p14="http://schemas.microsoft.com/office/powerpoint/2010/main" val="3728034749"/>
              </p:ext>
            </p:extLst>
          </p:nvPr>
        </p:nvGraphicFramePr>
        <p:xfrm>
          <a:off x="470452" y="2046466"/>
          <a:ext cx="5625548" cy="446266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85D081A6-3D5C-3815-7B57-27FDCDA9CAD1}"/>
              </a:ext>
            </a:extLst>
          </p:cNvPr>
          <p:cNvGraphicFramePr>
            <a:graphicFrameLocks/>
          </p:cNvGraphicFramePr>
          <p:nvPr>
            <p:extLst>
              <p:ext uri="{D42A27DB-BD31-4B8C-83A1-F6EECF244321}">
                <p14:modId xmlns:p14="http://schemas.microsoft.com/office/powerpoint/2010/main" val="1304499635"/>
              </p:ext>
            </p:extLst>
          </p:nvPr>
        </p:nvGraphicFramePr>
        <p:xfrm>
          <a:off x="6393608" y="2046466"/>
          <a:ext cx="5327940" cy="446266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41491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6" name="Title 5">
            <a:extLst>
              <a:ext uri="{FF2B5EF4-FFF2-40B4-BE49-F238E27FC236}">
                <a16:creationId xmlns:a16="http://schemas.microsoft.com/office/drawing/2014/main" id="{8BF88C43-BD52-1326-4FCB-405C149EE69E}"/>
              </a:ext>
            </a:extLst>
          </p:cNvPr>
          <p:cNvSpPr>
            <a:spLocks noGrp="1"/>
          </p:cNvSpPr>
          <p:nvPr>
            <p:ph type="ctrTitle"/>
          </p:nvPr>
        </p:nvSpPr>
        <p:spPr>
          <a:xfrm>
            <a:off x="1371597" y="348865"/>
            <a:ext cx="10044023" cy="877729"/>
          </a:xfrm>
        </p:spPr>
        <p:txBody>
          <a:bodyPr vert="horz" lIns="91440" tIns="45720" rIns="91440" bIns="45720" rtlCol="0" anchor="ctr">
            <a:normAutofit/>
          </a:bodyPr>
          <a:lstStyle/>
          <a:p>
            <a:pPr algn="l"/>
            <a:r>
              <a:rPr lang="en-US" sz="4000" kern="1200" dirty="0">
                <a:solidFill>
                  <a:srgbClr val="FFFFFF"/>
                </a:solidFill>
                <a:latin typeface="+mj-lt"/>
                <a:ea typeface="+mj-ea"/>
                <a:cs typeface="+mj-cs"/>
              </a:rPr>
              <a:t>Customer Analysis</a:t>
            </a:r>
          </a:p>
        </p:txBody>
      </p:sp>
      <p:graphicFrame>
        <p:nvGraphicFramePr>
          <p:cNvPr id="2" name="Chart 1">
            <a:extLst>
              <a:ext uri="{FF2B5EF4-FFF2-40B4-BE49-F238E27FC236}">
                <a16:creationId xmlns:a16="http://schemas.microsoft.com/office/drawing/2014/main" id="{13045DC5-ABED-1A9C-AFF3-6AE319ED05E4}"/>
              </a:ext>
            </a:extLst>
          </p:cNvPr>
          <p:cNvGraphicFramePr>
            <a:graphicFrameLocks/>
          </p:cNvGraphicFramePr>
          <p:nvPr>
            <p:extLst>
              <p:ext uri="{D42A27DB-BD31-4B8C-83A1-F6EECF244321}">
                <p14:modId xmlns:p14="http://schemas.microsoft.com/office/powerpoint/2010/main" val="1666970692"/>
              </p:ext>
            </p:extLst>
          </p:nvPr>
        </p:nvGraphicFramePr>
        <p:xfrm>
          <a:off x="311425" y="2040835"/>
          <a:ext cx="5214732" cy="44683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D4B11D2D-40E9-E531-3D6B-6BEF2D31E621}"/>
              </a:ext>
            </a:extLst>
          </p:cNvPr>
          <p:cNvGraphicFramePr>
            <a:graphicFrameLocks/>
          </p:cNvGraphicFramePr>
          <p:nvPr>
            <p:extLst>
              <p:ext uri="{D42A27DB-BD31-4B8C-83A1-F6EECF244321}">
                <p14:modId xmlns:p14="http://schemas.microsoft.com/office/powerpoint/2010/main" val="2230204737"/>
              </p:ext>
            </p:extLst>
          </p:nvPr>
        </p:nvGraphicFramePr>
        <p:xfrm>
          <a:off x="6167534" y="2040834"/>
          <a:ext cx="5083562" cy="44682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13638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6" name="Title 5">
            <a:extLst>
              <a:ext uri="{FF2B5EF4-FFF2-40B4-BE49-F238E27FC236}">
                <a16:creationId xmlns:a16="http://schemas.microsoft.com/office/drawing/2014/main" id="{8BF88C43-BD52-1326-4FCB-405C149EE69E}"/>
              </a:ext>
            </a:extLst>
          </p:cNvPr>
          <p:cNvSpPr>
            <a:spLocks noGrp="1"/>
          </p:cNvSpPr>
          <p:nvPr>
            <p:ph type="ctrTitle"/>
          </p:nvPr>
        </p:nvSpPr>
        <p:spPr>
          <a:xfrm>
            <a:off x="1371597" y="348865"/>
            <a:ext cx="10044023" cy="877729"/>
          </a:xfrm>
        </p:spPr>
        <p:txBody>
          <a:bodyPr vert="horz" lIns="91440" tIns="45720" rIns="91440" bIns="45720" rtlCol="0" anchor="ctr">
            <a:normAutofit/>
          </a:bodyPr>
          <a:lstStyle/>
          <a:p>
            <a:pPr algn="l"/>
            <a:r>
              <a:rPr lang="en-US" sz="4000" kern="1200" dirty="0">
                <a:solidFill>
                  <a:srgbClr val="FFFFFF"/>
                </a:solidFill>
                <a:latin typeface="+mj-lt"/>
                <a:ea typeface="+mj-ea"/>
                <a:cs typeface="+mj-cs"/>
              </a:rPr>
              <a:t>Customer Analysis</a:t>
            </a:r>
          </a:p>
        </p:txBody>
      </p:sp>
      <p:graphicFrame>
        <p:nvGraphicFramePr>
          <p:cNvPr id="3" name="Chart 2">
            <a:extLst>
              <a:ext uri="{FF2B5EF4-FFF2-40B4-BE49-F238E27FC236}">
                <a16:creationId xmlns:a16="http://schemas.microsoft.com/office/drawing/2014/main" id="{9C01074B-FDFD-E82C-596F-999F4075767E}"/>
              </a:ext>
            </a:extLst>
          </p:cNvPr>
          <p:cNvGraphicFramePr>
            <a:graphicFrameLocks/>
          </p:cNvGraphicFramePr>
          <p:nvPr>
            <p:extLst>
              <p:ext uri="{D42A27DB-BD31-4B8C-83A1-F6EECF244321}">
                <p14:modId xmlns:p14="http://schemas.microsoft.com/office/powerpoint/2010/main" val="966980249"/>
              </p:ext>
            </p:extLst>
          </p:nvPr>
        </p:nvGraphicFramePr>
        <p:xfrm>
          <a:off x="443948" y="2057399"/>
          <a:ext cx="5161722" cy="445173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0F980317-EE92-F01F-D654-D02DF1A55427}"/>
              </a:ext>
            </a:extLst>
          </p:cNvPr>
          <p:cNvGraphicFramePr>
            <a:graphicFrameLocks/>
          </p:cNvGraphicFramePr>
          <p:nvPr>
            <p:extLst>
              <p:ext uri="{D42A27DB-BD31-4B8C-83A1-F6EECF244321}">
                <p14:modId xmlns:p14="http://schemas.microsoft.com/office/powerpoint/2010/main" val="3091093398"/>
              </p:ext>
            </p:extLst>
          </p:nvPr>
        </p:nvGraphicFramePr>
        <p:xfrm>
          <a:off x="5842856" y="2057398"/>
          <a:ext cx="5726291" cy="445173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37789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6" name="Title 5">
            <a:extLst>
              <a:ext uri="{FF2B5EF4-FFF2-40B4-BE49-F238E27FC236}">
                <a16:creationId xmlns:a16="http://schemas.microsoft.com/office/drawing/2014/main" id="{8BF88C43-BD52-1326-4FCB-405C149EE69E}"/>
              </a:ext>
            </a:extLst>
          </p:cNvPr>
          <p:cNvSpPr>
            <a:spLocks noGrp="1"/>
          </p:cNvSpPr>
          <p:nvPr>
            <p:ph type="ctrTitle"/>
          </p:nvPr>
        </p:nvSpPr>
        <p:spPr>
          <a:xfrm>
            <a:off x="1371597" y="348865"/>
            <a:ext cx="10044023" cy="877729"/>
          </a:xfrm>
        </p:spPr>
        <p:txBody>
          <a:bodyPr vert="horz" lIns="91440" tIns="45720" rIns="91440" bIns="45720" rtlCol="0" anchor="ctr">
            <a:normAutofit/>
          </a:bodyPr>
          <a:lstStyle/>
          <a:p>
            <a:pPr algn="l"/>
            <a:r>
              <a:rPr lang="en-US" sz="4000" kern="1200" dirty="0">
                <a:solidFill>
                  <a:srgbClr val="FFFFFF"/>
                </a:solidFill>
                <a:latin typeface="+mj-lt"/>
                <a:ea typeface="+mj-ea"/>
                <a:cs typeface="+mj-cs"/>
              </a:rPr>
              <a:t>Customer Analysis</a:t>
            </a:r>
          </a:p>
        </p:txBody>
      </p:sp>
      <p:graphicFrame>
        <p:nvGraphicFramePr>
          <p:cNvPr id="2" name="Chart 1">
            <a:extLst>
              <a:ext uri="{FF2B5EF4-FFF2-40B4-BE49-F238E27FC236}">
                <a16:creationId xmlns:a16="http://schemas.microsoft.com/office/drawing/2014/main" id="{15DD0406-5C11-B43E-3166-2C466EDB7CC7}"/>
              </a:ext>
            </a:extLst>
          </p:cNvPr>
          <p:cNvGraphicFramePr>
            <a:graphicFrameLocks/>
          </p:cNvGraphicFramePr>
          <p:nvPr>
            <p:extLst>
              <p:ext uri="{D42A27DB-BD31-4B8C-83A1-F6EECF244321}">
                <p14:modId xmlns:p14="http://schemas.microsoft.com/office/powerpoint/2010/main" val="3167796124"/>
              </p:ext>
            </p:extLst>
          </p:nvPr>
        </p:nvGraphicFramePr>
        <p:xfrm>
          <a:off x="1072546" y="1755082"/>
          <a:ext cx="10046907" cy="49828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82733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6" name="Title 5">
            <a:extLst>
              <a:ext uri="{FF2B5EF4-FFF2-40B4-BE49-F238E27FC236}">
                <a16:creationId xmlns:a16="http://schemas.microsoft.com/office/drawing/2014/main" id="{8BF88C43-BD52-1326-4FCB-405C149EE69E}"/>
              </a:ext>
            </a:extLst>
          </p:cNvPr>
          <p:cNvSpPr>
            <a:spLocks noGrp="1"/>
          </p:cNvSpPr>
          <p:nvPr>
            <p:ph type="ctrTitle"/>
          </p:nvPr>
        </p:nvSpPr>
        <p:spPr>
          <a:xfrm>
            <a:off x="1371597" y="348865"/>
            <a:ext cx="10044023" cy="877729"/>
          </a:xfrm>
        </p:spPr>
        <p:txBody>
          <a:bodyPr vert="horz" lIns="91440" tIns="45720" rIns="91440" bIns="45720" rtlCol="0" anchor="ctr">
            <a:normAutofit/>
          </a:bodyPr>
          <a:lstStyle/>
          <a:p>
            <a:pPr algn="l"/>
            <a:r>
              <a:rPr lang="en-US" sz="4000" kern="1200" dirty="0">
                <a:solidFill>
                  <a:srgbClr val="FFFFFF"/>
                </a:solidFill>
                <a:latin typeface="+mj-lt"/>
                <a:ea typeface="+mj-ea"/>
                <a:cs typeface="+mj-cs"/>
              </a:rPr>
              <a:t>Customer Analysis - Summary</a:t>
            </a:r>
          </a:p>
        </p:txBody>
      </p:sp>
      <p:graphicFrame>
        <p:nvGraphicFramePr>
          <p:cNvPr id="3" name="Table 2">
            <a:extLst>
              <a:ext uri="{FF2B5EF4-FFF2-40B4-BE49-F238E27FC236}">
                <a16:creationId xmlns:a16="http://schemas.microsoft.com/office/drawing/2014/main" id="{81B8119B-271A-7625-6010-EE058D97199F}"/>
              </a:ext>
            </a:extLst>
          </p:cNvPr>
          <p:cNvGraphicFramePr>
            <a:graphicFrameLocks noGrp="1"/>
          </p:cNvGraphicFramePr>
          <p:nvPr>
            <p:extLst>
              <p:ext uri="{D42A27DB-BD31-4B8C-83A1-F6EECF244321}">
                <p14:modId xmlns:p14="http://schemas.microsoft.com/office/powerpoint/2010/main" val="902004109"/>
              </p:ext>
            </p:extLst>
          </p:nvPr>
        </p:nvGraphicFramePr>
        <p:xfrm>
          <a:off x="405470" y="1686892"/>
          <a:ext cx="8127999" cy="5059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491797525"/>
                    </a:ext>
                  </a:extLst>
                </a:gridCol>
                <a:gridCol w="2709333">
                  <a:extLst>
                    <a:ext uri="{9D8B030D-6E8A-4147-A177-3AD203B41FA5}">
                      <a16:colId xmlns:a16="http://schemas.microsoft.com/office/drawing/2014/main" val="3064913121"/>
                    </a:ext>
                  </a:extLst>
                </a:gridCol>
                <a:gridCol w="2709333">
                  <a:extLst>
                    <a:ext uri="{9D8B030D-6E8A-4147-A177-3AD203B41FA5}">
                      <a16:colId xmlns:a16="http://schemas.microsoft.com/office/drawing/2014/main" val="4175254459"/>
                    </a:ext>
                  </a:extLst>
                </a:gridCol>
              </a:tblGrid>
              <a:tr h="370840">
                <a:tc>
                  <a:txBody>
                    <a:bodyPr/>
                    <a:lstStyle/>
                    <a:p>
                      <a:r>
                        <a:rPr lang="en-IN" b="1" dirty="0"/>
                        <a:t>Parameter</a:t>
                      </a:r>
                    </a:p>
                  </a:txBody>
                  <a:tcPr/>
                </a:tc>
                <a:tc>
                  <a:txBody>
                    <a:bodyPr/>
                    <a:lstStyle/>
                    <a:p>
                      <a:r>
                        <a:rPr lang="en-IN" dirty="0"/>
                        <a:t>Highest</a:t>
                      </a:r>
                    </a:p>
                  </a:txBody>
                  <a:tcPr/>
                </a:tc>
                <a:tc>
                  <a:txBody>
                    <a:bodyPr/>
                    <a:lstStyle/>
                    <a:p>
                      <a:r>
                        <a:rPr lang="en-IN" dirty="0"/>
                        <a:t>Lowest</a:t>
                      </a:r>
                    </a:p>
                  </a:txBody>
                  <a:tcPr/>
                </a:tc>
                <a:extLst>
                  <a:ext uri="{0D108BD9-81ED-4DB2-BD59-A6C34878D82A}">
                    <a16:rowId xmlns:a16="http://schemas.microsoft.com/office/drawing/2014/main" val="2916358285"/>
                  </a:ext>
                </a:extLst>
              </a:tr>
              <a:tr h="370840">
                <a:tc>
                  <a:txBody>
                    <a:bodyPr/>
                    <a:lstStyle/>
                    <a:p>
                      <a:r>
                        <a:rPr lang="en-IN" b="1" dirty="0"/>
                        <a:t>City</a:t>
                      </a:r>
                    </a:p>
                  </a:txBody>
                  <a:tcPr/>
                </a:tc>
                <a:tc>
                  <a:txBody>
                    <a:bodyPr/>
                    <a:lstStyle/>
                    <a:p>
                      <a:r>
                        <a:rPr lang="en-IN" dirty="0"/>
                        <a:t>Yangon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Naypyitaw</a:t>
                      </a:r>
                    </a:p>
                  </a:txBody>
                  <a:tcPr/>
                </a:tc>
                <a:extLst>
                  <a:ext uri="{0D108BD9-81ED-4DB2-BD59-A6C34878D82A}">
                    <a16:rowId xmlns:a16="http://schemas.microsoft.com/office/drawing/2014/main" val="923313866"/>
                  </a:ext>
                </a:extLst>
              </a:tr>
              <a:tr h="370840">
                <a:tc>
                  <a:txBody>
                    <a:bodyPr/>
                    <a:lstStyle/>
                    <a:p>
                      <a:r>
                        <a:rPr lang="en-IN" b="1" dirty="0"/>
                        <a:t>Payment method</a:t>
                      </a:r>
                    </a:p>
                  </a:txBody>
                  <a:tcPr/>
                </a:tc>
                <a:tc>
                  <a:txBody>
                    <a:bodyPr/>
                    <a:lstStyle/>
                    <a:p>
                      <a:r>
                        <a:rPr lang="en-IN" dirty="0"/>
                        <a:t>E-wallet, cash</a:t>
                      </a:r>
                    </a:p>
                  </a:txBody>
                  <a:tcPr/>
                </a:tc>
                <a:tc>
                  <a:txBody>
                    <a:bodyPr/>
                    <a:lstStyle/>
                    <a:p>
                      <a:r>
                        <a:rPr lang="en-IN" dirty="0"/>
                        <a:t>Credit card</a:t>
                      </a:r>
                    </a:p>
                  </a:txBody>
                  <a:tcPr/>
                </a:tc>
                <a:extLst>
                  <a:ext uri="{0D108BD9-81ED-4DB2-BD59-A6C34878D82A}">
                    <a16:rowId xmlns:a16="http://schemas.microsoft.com/office/drawing/2014/main" val="1854348316"/>
                  </a:ext>
                </a:extLst>
              </a:tr>
              <a:tr h="370840">
                <a:tc>
                  <a:txBody>
                    <a:bodyPr/>
                    <a:lstStyle/>
                    <a:p>
                      <a:r>
                        <a:rPr lang="en-IN" b="1" dirty="0"/>
                        <a:t>Customer type</a:t>
                      </a:r>
                    </a:p>
                  </a:txBody>
                  <a:tcPr/>
                </a:tc>
                <a:tc gridSpan="2">
                  <a:txBody>
                    <a:bodyPr/>
                    <a:lstStyle/>
                    <a:p>
                      <a:pPr algn="ctr"/>
                      <a:r>
                        <a:rPr lang="en-IN" dirty="0"/>
                        <a:t>Member, Normal</a:t>
                      </a:r>
                    </a:p>
                  </a:txBody>
                  <a:tcPr/>
                </a:tc>
                <a:tc hMerge="1">
                  <a:txBody>
                    <a:bodyPr/>
                    <a:lstStyle/>
                    <a:p>
                      <a:endParaRPr dirty="0"/>
                    </a:p>
                  </a:txBody>
                  <a:tcPr/>
                </a:tc>
                <a:extLst>
                  <a:ext uri="{0D108BD9-81ED-4DB2-BD59-A6C34878D82A}">
                    <a16:rowId xmlns:a16="http://schemas.microsoft.com/office/drawing/2014/main" val="3414506632"/>
                  </a:ext>
                </a:extLst>
              </a:tr>
              <a:tr h="370840">
                <a:tc>
                  <a:txBody>
                    <a:bodyPr/>
                    <a:lstStyle/>
                    <a:p>
                      <a:r>
                        <a:rPr lang="en-IN" b="1" dirty="0"/>
                        <a:t>Revenue generated &amp; VAT payments (based on customer type)</a:t>
                      </a:r>
                    </a:p>
                  </a:txBody>
                  <a:tcPr/>
                </a:tc>
                <a:tc gridSpan="2">
                  <a:txBody>
                    <a:bodyPr/>
                    <a:lstStyle/>
                    <a:p>
                      <a:pPr algn="ctr"/>
                      <a:r>
                        <a:rPr lang="en-IN" dirty="0"/>
                        <a:t>Member, Normal</a:t>
                      </a:r>
                    </a:p>
                  </a:txBody>
                  <a:tcPr/>
                </a:tc>
                <a:tc hMerge="1">
                  <a:txBody>
                    <a:bodyPr/>
                    <a:lstStyle/>
                    <a:p>
                      <a:endParaRPr dirty="0"/>
                    </a:p>
                  </a:txBody>
                  <a:tcPr/>
                </a:tc>
                <a:extLst>
                  <a:ext uri="{0D108BD9-81ED-4DB2-BD59-A6C34878D82A}">
                    <a16:rowId xmlns:a16="http://schemas.microsoft.com/office/drawing/2014/main" val="2749158660"/>
                  </a:ext>
                </a:extLst>
              </a:tr>
              <a:tr h="370840">
                <a:tc>
                  <a:txBody>
                    <a:bodyPr/>
                    <a:lstStyle/>
                    <a:p>
                      <a:r>
                        <a:rPr lang="en-IN" b="1" dirty="0"/>
                        <a:t>No. of items bought </a:t>
                      </a:r>
                    </a:p>
                  </a:txBody>
                  <a:tcPr/>
                </a:tc>
                <a:tc gridSpan="2">
                  <a:txBody>
                    <a:bodyPr/>
                    <a:lstStyle/>
                    <a:p>
                      <a:pPr algn="ctr"/>
                      <a:r>
                        <a:rPr lang="en-IN" dirty="0"/>
                        <a:t>Member, Normal</a:t>
                      </a:r>
                    </a:p>
                  </a:txBody>
                  <a:tcPr/>
                </a:tc>
                <a:tc hMerge="1">
                  <a:txBody>
                    <a:bodyPr/>
                    <a:lstStyle/>
                    <a:p>
                      <a:endParaRPr dirty="0"/>
                    </a:p>
                  </a:txBody>
                  <a:tcPr/>
                </a:tc>
                <a:extLst>
                  <a:ext uri="{0D108BD9-81ED-4DB2-BD59-A6C34878D82A}">
                    <a16:rowId xmlns:a16="http://schemas.microsoft.com/office/drawing/2014/main" val="1518756372"/>
                  </a:ext>
                </a:extLst>
              </a:tr>
              <a:tr h="370840">
                <a:tc>
                  <a:txBody>
                    <a:bodyPr/>
                    <a:lstStyle/>
                    <a:p>
                      <a:r>
                        <a:rPr lang="en-IN" b="1" dirty="0"/>
                        <a:t>Gender (overall)</a:t>
                      </a:r>
                    </a:p>
                  </a:txBody>
                  <a:tcPr/>
                </a:tc>
                <a:tc gridSpan="2">
                  <a:txBody>
                    <a:bodyPr/>
                    <a:lstStyle/>
                    <a:p>
                      <a:pPr algn="ctr"/>
                      <a:r>
                        <a:rPr lang="en-IN" dirty="0"/>
                        <a:t>Female, Male</a:t>
                      </a:r>
                    </a:p>
                  </a:txBody>
                  <a:tcPr/>
                </a:tc>
                <a:tc hMerge="1">
                  <a:txBody>
                    <a:bodyPr/>
                    <a:lstStyle/>
                    <a:p>
                      <a:endParaRPr dirty="0"/>
                    </a:p>
                  </a:txBody>
                  <a:tcPr/>
                </a:tc>
                <a:extLst>
                  <a:ext uri="{0D108BD9-81ED-4DB2-BD59-A6C34878D82A}">
                    <a16:rowId xmlns:a16="http://schemas.microsoft.com/office/drawing/2014/main" val="76904009"/>
                  </a:ext>
                </a:extLst>
              </a:tr>
              <a:tr h="370840">
                <a:tc>
                  <a:txBody>
                    <a:bodyPr/>
                    <a:lstStyle/>
                    <a:p>
                      <a:r>
                        <a:rPr lang="en-IN" b="1" dirty="0"/>
                        <a:t>Average rating (based on branch)</a:t>
                      </a:r>
                    </a:p>
                  </a:txBody>
                  <a:tcPr/>
                </a:tc>
                <a:tc>
                  <a:txBody>
                    <a:bodyPr/>
                    <a:lstStyle/>
                    <a:p>
                      <a:r>
                        <a:rPr lang="en-IN" dirty="0"/>
                        <a:t>A, C</a:t>
                      </a:r>
                    </a:p>
                  </a:txBody>
                  <a:tcPr/>
                </a:tc>
                <a:tc>
                  <a:txBody>
                    <a:bodyPr/>
                    <a:lstStyle/>
                    <a:p>
                      <a:r>
                        <a:rPr lang="en-IN" dirty="0"/>
                        <a:t>B</a:t>
                      </a:r>
                    </a:p>
                  </a:txBody>
                  <a:tcPr/>
                </a:tc>
                <a:extLst>
                  <a:ext uri="{0D108BD9-81ED-4DB2-BD59-A6C34878D82A}">
                    <a16:rowId xmlns:a16="http://schemas.microsoft.com/office/drawing/2014/main" val="154521631"/>
                  </a:ext>
                </a:extLst>
              </a:tr>
              <a:tr h="370840">
                <a:tc>
                  <a:txBody>
                    <a:bodyPr/>
                    <a:lstStyle/>
                    <a:p>
                      <a:r>
                        <a:rPr lang="en-IN" b="1" dirty="0"/>
                        <a:t>Average rating (based on time of day)</a:t>
                      </a:r>
                    </a:p>
                  </a:txBody>
                  <a:tcPr/>
                </a:tc>
                <a:tc>
                  <a:txBody>
                    <a:bodyPr/>
                    <a:lstStyle/>
                    <a:p>
                      <a:r>
                        <a:rPr lang="en-IN" dirty="0"/>
                        <a:t>Afternoon</a:t>
                      </a:r>
                    </a:p>
                  </a:txBody>
                  <a:tcPr/>
                </a:tc>
                <a:tc>
                  <a:txBody>
                    <a:bodyPr/>
                    <a:lstStyle/>
                    <a:p>
                      <a:r>
                        <a:rPr lang="en-IN" dirty="0"/>
                        <a:t>Evening</a:t>
                      </a:r>
                    </a:p>
                  </a:txBody>
                  <a:tcPr/>
                </a:tc>
                <a:extLst>
                  <a:ext uri="{0D108BD9-81ED-4DB2-BD59-A6C34878D82A}">
                    <a16:rowId xmlns:a16="http://schemas.microsoft.com/office/drawing/2014/main" val="37694680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Average rating (based on day)</a:t>
                      </a:r>
                    </a:p>
                  </a:txBody>
                  <a:tcPr/>
                </a:tc>
                <a:tc>
                  <a:txBody>
                    <a:bodyPr/>
                    <a:lstStyle/>
                    <a:p>
                      <a:r>
                        <a:rPr lang="en-IN" dirty="0"/>
                        <a:t>Monday</a:t>
                      </a:r>
                    </a:p>
                  </a:txBody>
                  <a:tcPr/>
                </a:tc>
                <a:tc>
                  <a:txBody>
                    <a:bodyPr/>
                    <a:lstStyle/>
                    <a:p>
                      <a:r>
                        <a:rPr lang="en-IN" dirty="0"/>
                        <a:t>Wednesday</a:t>
                      </a:r>
                    </a:p>
                  </a:txBody>
                  <a:tcPr/>
                </a:tc>
                <a:extLst>
                  <a:ext uri="{0D108BD9-81ED-4DB2-BD59-A6C34878D82A}">
                    <a16:rowId xmlns:a16="http://schemas.microsoft.com/office/drawing/2014/main" val="514465747"/>
                  </a:ext>
                </a:extLst>
              </a:tr>
            </a:tbl>
          </a:graphicData>
        </a:graphic>
      </p:graphicFrame>
      <p:graphicFrame>
        <p:nvGraphicFramePr>
          <p:cNvPr id="9" name="Table 8">
            <a:extLst>
              <a:ext uri="{FF2B5EF4-FFF2-40B4-BE49-F238E27FC236}">
                <a16:creationId xmlns:a16="http://schemas.microsoft.com/office/drawing/2014/main" id="{C80AAC10-103D-6578-071E-06E0574839AB}"/>
              </a:ext>
            </a:extLst>
          </p:cNvPr>
          <p:cNvGraphicFramePr>
            <a:graphicFrameLocks noGrp="1"/>
          </p:cNvGraphicFramePr>
          <p:nvPr>
            <p:extLst>
              <p:ext uri="{D42A27DB-BD31-4B8C-83A1-F6EECF244321}">
                <p14:modId xmlns:p14="http://schemas.microsoft.com/office/powerpoint/2010/main" val="955812752"/>
              </p:ext>
            </p:extLst>
          </p:nvPr>
        </p:nvGraphicFramePr>
        <p:xfrm>
          <a:off x="9499600" y="1686892"/>
          <a:ext cx="2050718" cy="1219200"/>
        </p:xfrm>
        <a:graphic>
          <a:graphicData uri="http://schemas.openxmlformats.org/drawingml/2006/table">
            <a:tbl>
              <a:tblPr firstRow="1" bandRow="1">
                <a:tableStyleId>{5C22544A-7EE6-4342-B048-85BDC9FD1C3A}</a:tableStyleId>
              </a:tblPr>
              <a:tblGrid>
                <a:gridCol w="1025359">
                  <a:extLst>
                    <a:ext uri="{9D8B030D-6E8A-4147-A177-3AD203B41FA5}">
                      <a16:colId xmlns:a16="http://schemas.microsoft.com/office/drawing/2014/main" val="419674323"/>
                    </a:ext>
                  </a:extLst>
                </a:gridCol>
                <a:gridCol w="1025359">
                  <a:extLst>
                    <a:ext uri="{9D8B030D-6E8A-4147-A177-3AD203B41FA5}">
                      <a16:colId xmlns:a16="http://schemas.microsoft.com/office/drawing/2014/main" val="3239607685"/>
                    </a:ext>
                  </a:extLst>
                </a:gridCol>
              </a:tblGrid>
              <a:tr h="253032">
                <a:tc>
                  <a:txBody>
                    <a:bodyPr/>
                    <a:lstStyle/>
                    <a:p>
                      <a:r>
                        <a:rPr lang="en-IN" sz="1400" dirty="0"/>
                        <a:t>Branch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City</a:t>
                      </a:r>
                    </a:p>
                  </a:txBody>
                  <a:tcPr/>
                </a:tc>
                <a:extLst>
                  <a:ext uri="{0D108BD9-81ED-4DB2-BD59-A6C34878D82A}">
                    <a16:rowId xmlns:a16="http://schemas.microsoft.com/office/drawing/2014/main" val="1084817415"/>
                  </a:ext>
                </a:extLst>
              </a:tr>
              <a:tr h="253032">
                <a:tc>
                  <a:txBody>
                    <a:bodyPr/>
                    <a:lstStyle/>
                    <a:p>
                      <a:r>
                        <a:rPr lang="en-IN" sz="1400" dirty="0"/>
                        <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Yangon</a:t>
                      </a:r>
                    </a:p>
                  </a:txBody>
                  <a:tcPr/>
                </a:tc>
                <a:extLst>
                  <a:ext uri="{0D108BD9-81ED-4DB2-BD59-A6C34878D82A}">
                    <a16:rowId xmlns:a16="http://schemas.microsoft.com/office/drawing/2014/main" val="186657464"/>
                  </a:ext>
                </a:extLst>
              </a:tr>
              <a:tr h="253032">
                <a:tc>
                  <a:txBody>
                    <a:bodyPr/>
                    <a:lstStyle/>
                    <a:p>
                      <a:r>
                        <a:rPr lang="en-IN" sz="1400" dirty="0"/>
                        <a:t>B</a:t>
                      </a:r>
                    </a:p>
                  </a:txBody>
                  <a:tcPr/>
                </a:tc>
                <a:tc>
                  <a:txBody>
                    <a:bodyPr/>
                    <a:lstStyle/>
                    <a:p>
                      <a:r>
                        <a:rPr lang="en-IN" sz="1400" dirty="0"/>
                        <a:t>Mandalay</a:t>
                      </a:r>
                    </a:p>
                  </a:txBody>
                  <a:tcPr/>
                </a:tc>
                <a:extLst>
                  <a:ext uri="{0D108BD9-81ED-4DB2-BD59-A6C34878D82A}">
                    <a16:rowId xmlns:a16="http://schemas.microsoft.com/office/drawing/2014/main" val="38112989"/>
                  </a:ext>
                </a:extLst>
              </a:tr>
              <a:tr h="253032">
                <a:tc>
                  <a:txBody>
                    <a:bodyPr/>
                    <a:lstStyle/>
                    <a:p>
                      <a:r>
                        <a:rPr lang="en-IN" sz="1400" dirty="0"/>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Naypyitaw</a:t>
                      </a:r>
                    </a:p>
                  </a:txBody>
                  <a:tcPr/>
                </a:tc>
                <a:extLst>
                  <a:ext uri="{0D108BD9-81ED-4DB2-BD59-A6C34878D82A}">
                    <a16:rowId xmlns:a16="http://schemas.microsoft.com/office/drawing/2014/main" val="4259689733"/>
                  </a:ext>
                </a:extLst>
              </a:tr>
            </a:tbl>
          </a:graphicData>
        </a:graphic>
      </p:graphicFrame>
    </p:spTree>
    <p:extLst>
      <p:ext uri="{BB962C8B-B14F-4D97-AF65-F5344CB8AC3E}">
        <p14:creationId xmlns:p14="http://schemas.microsoft.com/office/powerpoint/2010/main" val="1960706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8BF88C43-BD52-1326-4FCB-405C149EE69E}"/>
              </a:ext>
            </a:extLst>
          </p:cNvPr>
          <p:cNvSpPr>
            <a:spLocks noGrp="1"/>
          </p:cNvSpPr>
          <p:nvPr>
            <p:ph type="ctrTitle"/>
          </p:nvPr>
        </p:nvSpPr>
        <p:spPr>
          <a:xfrm>
            <a:off x="1383564" y="348865"/>
            <a:ext cx="9718111" cy="1576446"/>
          </a:xfrm>
        </p:spPr>
        <p:txBody>
          <a:bodyPr vert="horz" lIns="91440" tIns="45720" rIns="91440" bIns="45720" rtlCol="0" anchor="ctr">
            <a:normAutofit/>
          </a:bodyPr>
          <a:lstStyle/>
          <a:p>
            <a:pPr algn="l"/>
            <a:r>
              <a:rPr lang="en-US" sz="4000" kern="1200">
                <a:solidFill>
                  <a:srgbClr val="FFFFFF"/>
                </a:solidFill>
                <a:latin typeface="+mj-lt"/>
                <a:ea typeface="+mj-ea"/>
                <a:cs typeface="+mj-cs"/>
              </a:rPr>
              <a:t>Recommendations</a:t>
            </a:r>
          </a:p>
        </p:txBody>
      </p:sp>
      <p:graphicFrame>
        <p:nvGraphicFramePr>
          <p:cNvPr id="19" name="TextBox 1">
            <a:extLst>
              <a:ext uri="{FF2B5EF4-FFF2-40B4-BE49-F238E27FC236}">
                <a16:creationId xmlns:a16="http://schemas.microsoft.com/office/drawing/2014/main" id="{FBCE4BC1-1AA6-FCEB-E793-FDD20B2DB84E}"/>
              </a:ext>
            </a:extLst>
          </p:cNvPr>
          <p:cNvGraphicFramePr/>
          <p:nvPr>
            <p:extLst>
              <p:ext uri="{D42A27DB-BD31-4B8C-83A1-F6EECF244321}">
                <p14:modId xmlns:p14="http://schemas.microsoft.com/office/powerpoint/2010/main" val="607127072"/>
              </p:ext>
            </p:extLst>
          </p:nvPr>
        </p:nvGraphicFramePr>
        <p:xfrm>
          <a:off x="337930" y="2273574"/>
          <a:ext cx="11516139" cy="436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1335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3" name="Straight Connector 92">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9" name="Straight Connector 98">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03" name="Rectangle 102">
            <a:extLst>
              <a:ext uri="{FF2B5EF4-FFF2-40B4-BE49-F238E27FC236}">
                <a16:creationId xmlns:a16="http://schemas.microsoft.com/office/drawing/2014/main" id="{313BE87B-D7FD-4BF3-A7BC-511F52252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09" name="Group 108">
            <a:extLst>
              <a:ext uri="{FF2B5EF4-FFF2-40B4-BE49-F238E27FC236}">
                <a16:creationId xmlns:a16="http://schemas.microsoft.com/office/drawing/2014/main" id="{AE589C21-CEDE-4D90-AC85-6E43B68D13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110" name="Straight Connector 109">
              <a:extLst>
                <a:ext uri="{FF2B5EF4-FFF2-40B4-BE49-F238E27FC236}">
                  <a16:creationId xmlns:a16="http://schemas.microsoft.com/office/drawing/2014/main" id="{1F4121EC-0ADD-45C0-85F0-D49F67A3E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422F012F-0680-4AEC-9884-BA712ED2B9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FA5CEDFE-9EC8-436B-AE10-F85A847783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29C70031-55D8-483B-8452-A6B809D0AC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14" name="Straight Connector 113">
              <a:extLst>
                <a:ext uri="{FF2B5EF4-FFF2-40B4-BE49-F238E27FC236}">
                  <a16:creationId xmlns:a16="http://schemas.microsoft.com/office/drawing/2014/main" id="{E24F1E16-B0BE-4400-9A10-95BB1D52CC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8D74B29F-2C4B-3E1A-82DA-0E39A200922A}"/>
              </a:ext>
            </a:extLst>
          </p:cNvPr>
          <p:cNvSpPr>
            <a:spLocks noGrp="1"/>
          </p:cNvSpPr>
          <p:nvPr>
            <p:ph type="title"/>
          </p:nvPr>
        </p:nvSpPr>
        <p:spPr>
          <a:xfrm>
            <a:off x="5116738" y="685798"/>
            <a:ext cx="6159273" cy="4495801"/>
          </a:xfrm>
        </p:spPr>
        <p:txBody>
          <a:bodyPr vert="horz" lIns="91440" tIns="45720" rIns="91440" bIns="45720" rtlCol="0" anchor="ctr">
            <a:normAutofit/>
          </a:bodyPr>
          <a:lstStyle/>
          <a:p>
            <a:r>
              <a:rPr lang="en-US" sz="6500" dirty="0">
                <a:solidFill>
                  <a:srgbClr val="FFFFFF"/>
                </a:solidFill>
              </a:rPr>
              <a:t>Thank you</a:t>
            </a:r>
          </a:p>
        </p:txBody>
      </p:sp>
    </p:spTree>
    <p:extLst>
      <p:ext uri="{BB962C8B-B14F-4D97-AF65-F5344CB8AC3E}">
        <p14:creationId xmlns:p14="http://schemas.microsoft.com/office/powerpoint/2010/main" val="1552413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6" name="Title 5">
            <a:extLst>
              <a:ext uri="{FF2B5EF4-FFF2-40B4-BE49-F238E27FC236}">
                <a16:creationId xmlns:a16="http://schemas.microsoft.com/office/drawing/2014/main" id="{8BF88C43-BD52-1326-4FCB-405C149EE69E}"/>
              </a:ext>
            </a:extLst>
          </p:cNvPr>
          <p:cNvSpPr>
            <a:spLocks noGrp="1"/>
          </p:cNvSpPr>
          <p:nvPr>
            <p:ph type="ctrTitle"/>
          </p:nvPr>
        </p:nvSpPr>
        <p:spPr>
          <a:xfrm>
            <a:off x="1371597" y="348865"/>
            <a:ext cx="10044023" cy="877729"/>
          </a:xfrm>
        </p:spPr>
        <p:txBody>
          <a:bodyPr vert="horz" lIns="91440" tIns="45720" rIns="91440" bIns="45720" rtlCol="0" anchor="ctr">
            <a:normAutofit/>
          </a:bodyPr>
          <a:lstStyle/>
          <a:p>
            <a:pPr algn="l"/>
            <a:r>
              <a:rPr lang="en-US" sz="4000" kern="1200" dirty="0">
                <a:solidFill>
                  <a:srgbClr val="FFFFFF"/>
                </a:solidFill>
                <a:latin typeface="+mj-lt"/>
                <a:ea typeface="+mj-ea"/>
                <a:cs typeface="+mj-cs"/>
              </a:rPr>
              <a:t>Introduction</a:t>
            </a:r>
          </a:p>
        </p:txBody>
      </p:sp>
      <p:sp>
        <p:nvSpPr>
          <p:cNvPr id="7" name="TextBox 6">
            <a:extLst>
              <a:ext uri="{FF2B5EF4-FFF2-40B4-BE49-F238E27FC236}">
                <a16:creationId xmlns:a16="http://schemas.microsoft.com/office/drawing/2014/main" id="{33EAF4ED-56DF-3BC0-9E8B-0375849DB239}"/>
              </a:ext>
            </a:extLst>
          </p:cNvPr>
          <p:cNvSpPr txBox="1"/>
          <p:nvPr/>
        </p:nvSpPr>
        <p:spPr>
          <a:xfrm>
            <a:off x="505324" y="1652104"/>
            <a:ext cx="10595811" cy="3341749"/>
          </a:xfrm>
          <a:prstGeom prst="rect">
            <a:avLst/>
          </a:prstGeom>
          <a:noFill/>
        </p:spPr>
        <p:txBody>
          <a:bodyPr wrap="square">
            <a:spAutoFit/>
          </a:bodyPr>
          <a:lstStyle/>
          <a:p>
            <a:pPr marL="285750" marR="0" lvl="0" indent="-285750" algn="just" defTabSz="457200" rtl="0" eaLnBrk="1" fontAlgn="auto" latinLnBrk="0" hangingPunct="1">
              <a:lnSpc>
                <a:spcPct val="200000"/>
              </a:lnSpc>
              <a:spcBef>
                <a:spcPts val="0"/>
              </a:spcBef>
              <a:spcAft>
                <a:spcPts val="0"/>
              </a:spcAft>
              <a:buClrTx/>
              <a:buSzTx/>
              <a:buFont typeface="Wingdings" panose="05000000000000000000" pitchFamily="2" charset="2"/>
              <a:buChar char="Ø"/>
              <a:tabLst/>
              <a:defRPr/>
            </a:pPr>
            <a:r>
              <a:rPr lang="en-IN" b="0" i="0" dirty="0">
                <a:effectLst/>
                <a:highlight>
                  <a:srgbClr val="FFFFFF"/>
                </a:highlight>
                <a:latin typeface="SofiaPro"/>
              </a:rPr>
              <a:t>This dataset contains sales transactions from three different branches of Amazon, respectively located in Mandalay, Yangon and Naypyitaw. The data contains 17 columns and 1000 rows.</a:t>
            </a:r>
          </a:p>
          <a:p>
            <a:pPr marL="285750" indent="-285750" algn="just">
              <a:lnSpc>
                <a:spcPct val="200000"/>
              </a:lnSpc>
              <a:buFont typeface="Wingdings" panose="05000000000000000000" pitchFamily="2" charset="2"/>
              <a:buChar char="Ø"/>
            </a:pPr>
            <a:r>
              <a:rPr lang="en-IN" b="0" i="0" dirty="0">
                <a:effectLst/>
                <a:highlight>
                  <a:srgbClr val="FFFFFF"/>
                </a:highlight>
                <a:latin typeface="SofiaPro"/>
              </a:rPr>
              <a:t>The major aim of this project is to gain insight into the sales data of Amazon to understand the different factors that affect sales of the different branches.</a:t>
            </a:r>
          </a:p>
          <a:p>
            <a:pPr marL="285750" marR="0" lvl="0" indent="-285750" algn="just" defTabSz="457200" rtl="0" eaLnBrk="1" fontAlgn="auto" latinLnBrk="0" hangingPunct="1">
              <a:lnSpc>
                <a:spcPct val="200000"/>
              </a:lnSpc>
              <a:spcBef>
                <a:spcPts val="0"/>
              </a:spcBef>
              <a:spcAft>
                <a:spcPts val="0"/>
              </a:spcAft>
              <a:buClrTx/>
              <a:buSzTx/>
              <a:buFont typeface="Wingdings" panose="05000000000000000000" pitchFamily="2" charset="2"/>
              <a:buChar char="Ø"/>
              <a:tabLst/>
              <a:defRPr/>
            </a:pPr>
            <a:r>
              <a:rPr lang="en-IN" b="0" i="0" dirty="0">
                <a:effectLst/>
                <a:highlight>
                  <a:srgbClr val="FFFFFF"/>
                </a:highlight>
                <a:latin typeface="SofiaPro"/>
              </a:rPr>
              <a:t>The </a:t>
            </a:r>
            <a:r>
              <a:rPr lang="en-IN" dirty="0">
                <a:highlight>
                  <a:srgbClr val="FFFFFF"/>
                </a:highlight>
                <a:latin typeface="SofiaPro"/>
              </a:rPr>
              <a:t>queries were performed on MySQL and Excel was used the visualize the query results.</a:t>
            </a:r>
            <a:endParaRPr lang="en-IN" b="0" i="0" dirty="0">
              <a:effectLst/>
              <a:highlight>
                <a:srgbClr val="FFFFFF"/>
              </a:highlight>
              <a:latin typeface="SofiaPro"/>
            </a:endParaRPr>
          </a:p>
          <a:p>
            <a:pPr marL="285750" marR="0" lvl="0" indent="-285750" algn="just" defTabSz="457200" rtl="0" eaLnBrk="1" fontAlgn="auto" latinLnBrk="0" hangingPunct="1">
              <a:lnSpc>
                <a:spcPct val="200000"/>
              </a:lnSpc>
              <a:spcBef>
                <a:spcPts val="0"/>
              </a:spcBef>
              <a:spcAft>
                <a:spcPts val="0"/>
              </a:spcAft>
              <a:buClrTx/>
              <a:buSzTx/>
              <a:buFont typeface="Wingdings" panose="05000000000000000000" pitchFamily="2" charset="2"/>
              <a:buChar char="Ø"/>
              <a:tabLst/>
              <a:defRPr/>
            </a:pPr>
            <a:endParaRPr kumimoji="0" lang="en-IN"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10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8BF88C43-BD52-1326-4FCB-405C149EE69E}"/>
              </a:ext>
            </a:extLst>
          </p:cNvPr>
          <p:cNvSpPr>
            <a:spLocks noGrp="1"/>
          </p:cNvSpPr>
          <p:nvPr>
            <p:ph type="ctrTitle"/>
          </p:nvPr>
        </p:nvSpPr>
        <p:spPr>
          <a:xfrm>
            <a:off x="1371597" y="348865"/>
            <a:ext cx="10044023" cy="877729"/>
          </a:xfrm>
        </p:spPr>
        <p:txBody>
          <a:bodyPr vert="horz" lIns="91440" tIns="45720" rIns="91440" bIns="45720" rtlCol="0" anchor="ctr">
            <a:normAutofit/>
          </a:bodyPr>
          <a:lstStyle/>
          <a:p>
            <a:pPr algn="l"/>
            <a:r>
              <a:rPr lang="en-US" sz="4000" kern="1200" dirty="0">
                <a:solidFill>
                  <a:srgbClr val="FFFFFF"/>
                </a:solidFill>
                <a:latin typeface="+mj-lt"/>
                <a:ea typeface="+mj-ea"/>
                <a:cs typeface="+mj-cs"/>
              </a:rPr>
              <a:t>Objectives</a:t>
            </a:r>
          </a:p>
        </p:txBody>
      </p:sp>
      <p:sp>
        <p:nvSpPr>
          <p:cNvPr id="7" name="TextBox 6">
            <a:extLst>
              <a:ext uri="{FF2B5EF4-FFF2-40B4-BE49-F238E27FC236}">
                <a16:creationId xmlns:a16="http://schemas.microsoft.com/office/drawing/2014/main" id="{33EAF4ED-56DF-3BC0-9E8B-0375849DB239}"/>
              </a:ext>
            </a:extLst>
          </p:cNvPr>
          <p:cNvSpPr txBox="1"/>
          <p:nvPr/>
        </p:nvSpPr>
        <p:spPr>
          <a:xfrm>
            <a:off x="569493" y="1924820"/>
            <a:ext cx="10595811" cy="3791872"/>
          </a:xfrm>
          <a:prstGeom prst="rect">
            <a:avLst/>
          </a:prstGeom>
          <a:noFill/>
        </p:spPr>
        <p:txBody>
          <a:bodyPr wrap="square">
            <a:spAutoFit/>
          </a:bodyPr>
          <a:lstStyle/>
          <a:p>
            <a:pPr algn="just">
              <a:lnSpc>
                <a:spcPct val="150000"/>
              </a:lnSpc>
            </a:pPr>
            <a:r>
              <a:rPr lang="en-IN" dirty="0"/>
              <a:t>The major aim of this project is to gain insight into the sales data of Amazon to understand the different factors that affect sales of the different branches. For this, the list of analysis conducted are:</a:t>
            </a:r>
            <a:endParaRPr lang="en-US" dirty="0">
              <a:solidFill>
                <a:srgbClr val="FFFFFF"/>
              </a:solidFill>
            </a:endParaRPr>
          </a:p>
          <a:p>
            <a:pPr marL="342900" indent="-342900" algn="just">
              <a:lnSpc>
                <a:spcPct val="150000"/>
              </a:lnSpc>
              <a:buAutoNum type="arabicParenR"/>
            </a:pPr>
            <a:r>
              <a:rPr lang="en-US" b="1" dirty="0"/>
              <a:t>Product analysis </a:t>
            </a:r>
            <a:r>
              <a:rPr lang="en-US" dirty="0"/>
              <a:t>- </a:t>
            </a:r>
            <a:r>
              <a:rPr lang="en-IN" dirty="0"/>
              <a:t>to understand the different product lines, the products lines performing best and the product lines that need to be improved.</a:t>
            </a:r>
            <a:endParaRPr lang="en-US" dirty="0"/>
          </a:p>
          <a:p>
            <a:pPr marL="342900" indent="-342900" algn="just">
              <a:lnSpc>
                <a:spcPct val="150000"/>
              </a:lnSpc>
              <a:buAutoNum type="arabicParenR"/>
            </a:pPr>
            <a:r>
              <a:rPr lang="en-US" b="1" dirty="0"/>
              <a:t>Sales analysis </a:t>
            </a:r>
            <a:r>
              <a:rPr lang="en-US" dirty="0"/>
              <a:t>- </a:t>
            </a:r>
            <a:r>
              <a:rPr lang="en-IN" dirty="0"/>
              <a:t> to answer the question of the sales trends of product. The result of this can help us measure the effectiveness of each sales strategy the business applies and what modifications are needed to gain more sales.</a:t>
            </a:r>
            <a:endParaRPr lang="en-US" dirty="0"/>
          </a:p>
          <a:p>
            <a:pPr marL="342900" indent="-342900" algn="just">
              <a:lnSpc>
                <a:spcPct val="150000"/>
              </a:lnSpc>
              <a:buAutoNum type="arabicParenR"/>
            </a:pPr>
            <a:r>
              <a:rPr lang="en-US" b="1" dirty="0"/>
              <a:t>Customer analysis </a:t>
            </a:r>
            <a:r>
              <a:rPr lang="en-US" dirty="0"/>
              <a:t>- </a:t>
            </a:r>
            <a:r>
              <a:rPr lang="en-IN" dirty="0"/>
              <a:t>to uncover the different customer segments, purchase trends and the profitability of each customer segment.</a:t>
            </a:r>
          </a:p>
        </p:txBody>
      </p:sp>
    </p:spTree>
    <p:extLst>
      <p:ext uri="{BB962C8B-B14F-4D97-AF65-F5344CB8AC3E}">
        <p14:creationId xmlns:p14="http://schemas.microsoft.com/office/powerpoint/2010/main" val="2840043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6" name="Title 5">
            <a:extLst>
              <a:ext uri="{FF2B5EF4-FFF2-40B4-BE49-F238E27FC236}">
                <a16:creationId xmlns:a16="http://schemas.microsoft.com/office/drawing/2014/main" id="{8BF88C43-BD52-1326-4FCB-405C149EE69E}"/>
              </a:ext>
            </a:extLst>
          </p:cNvPr>
          <p:cNvSpPr>
            <a:spLocks noGrp="1"/>
          </p:cNvSpPr>
          <p:nvPr>
            <p:ph type="ctrTitle"/>
          </p:nvPr>
        </p:nvSpPr>
        <p:spPr>
          <a:xfrm>
            <a:off x="1371597" y="348865"/>
            <a:ext cx="10044023" cy="877729"/>
          </a:xfrm>
        </p:spPr>
        <p:txBody>
          <a:bodyPr vert="horz" lIns="91440" tIns="45720" rIns="91440" bIns="45720" rtlCol="0" anchor="ctr">
            <a:normAutofit/>
          </a:bodyPr>
          <a:lstStyle/>
          <a:p>
            <a:pPr algn="l"/>
            <a:r>
              <a:rPr lang="en-US" sz="4000" kern="1200">
                <a:solidFill>
                  <a:srgbClr val="FFFFFF"/>
                </a:solidFill>
                <a:latin typeface="+mj-lt"/>
                <a:ea typeface="+mj-ea"/>
                <a:cs typeface="+mj-cs"/>
              </a:rPr>
              <a:t>Product Analysis</a:t>
            </a:r>
          </a:p>
        </p:txBody>
      </p:sp>
      <p:graphicFrame>
        <p:nvGraphicFramePr>
          <p:cNvPr id="2" name="Chart 1">
            <a:extLst>
              <a:ext uri="{FF2B5EF4-FFF2-40B4-BE49-F238E27FC236}">
                <a16:creationId xmlns:a16="http://schemas.microsoft.com/office/drawing/2014/main" id="{01D03F78-0279-8D43-86D0-D79792F6CE76}"/>
              </a:ext>
            </a:extLst>
          </p:cNvPr>
          <p:cNvGraphicFramePr>
            <a:graphicFrameLocks/>
          </p:cNvGraphicFramePr>
          <p:nvPr/>
        </p:nvGraphicFramePr>
        <p:xfrm>
          <a:off x="292364" y="2135096"/>
          <a:ext cx="5492270" cy="355692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0EB5BAAC-7B1E-1EF4-B317-E299913CEC1F}"/>
              </a:ext>
            </a:extLst>
          </p:cNvPr>
          <p:cNvGraphicFramePr>
            <a:graphicFrameLocks/>
          </p:cNvGraphicFramePr>
          <p:nvPr>
            <p:extLst>
              <p:ext uri="{D42A27DB-BD31-4B8C-83A1-F6EECF244321}">
                <p14:modId xmlns:p14="http://schemas.microsoft.com/office/powerpoint/2010/main" val="4018459831"/>
              </p:ext>
            </p:extLst>
          </p:nvPr>
        </p:nvGraphicFramePr>
        <p:xfrm>
          <a:off x="6407368" y="2135096"/>
          <a:ext cx="5278858" cy="35569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26010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6" name="Title 5">
            <a:extLst>
              <a:ext uri="{FF2B5EF4-FFF2-40B4-BE49-F238E27FC236}">
                <a16:creationId xmlns:a16="http://schemas.microsoft.com/office/drawing/2014/main" id="{8BF88C43-BD52-1326-4FCB-405C149EE69E}"/>
              </a:ext>
            </a:extLst>
          </p:cNvPr>
          <p:cNvSpPr>
            <a:spLocks noGrp="1"/>
          </p:cNvSpPr>
          <p:nvPr>
            <p:ph type="ctrTitle"/>
          </p:nvPr>
        </p:nvSpPr>
        <p:spPr>
          <a:xfrm>
            <a:off x="1371597" y="348865"/>
            <a:ext cx="10044023" cy="877729"/>
          </a:xfrm>
        </p:spPr>
        <p:txBody>
          <a:bodyPr vert="horz" lIns="91440" tIns="45720" rIns="91440" bIns="45720" rtlCol="0" anchor="ctr">
            <a:normAutofit/>
          </a:bodyPr>
          <a:lstStyle/>
          <a:p>
            <a:pPr algn="l"/>
            <a:r>
              <a:rPr lang="en-US" sz="4000" kern="1200">
                <a:solidFill>
                  <a:srgbClr val="FFFFFF"/>
                </a:solidFill>
                <a:latin typeface="+mj-lt"/>
                <a:ea typeface="+mj-ea"/>
                <a:cs typeface="+mj-cs"/>
              </a:rPr>
              <a:t>Product Analysis</a:t>
            </a:r>
          </a:p>
        </p:txBody>
      </p:sp>
      <p:graphicFrame>
        <p:nvGraphicFramePr>
          <p:cNvPr id="3" name="Chart 2">
            <a:extLst>
              <a:ext uri="{FF2B5EF4-FFF2-40B4-BE49-F238E27FC236}">
                <a16:creationId xmlns:a16="http://schemas.microsoft.com/office/drawing/2014/main" id="{1DE80F6D-B6B9-7FCD-0F73-56CE9F63334D}"/>
              </a:ext>
            </a:extLst>
          </p:cNvPr>
          <p:cNvGraphicFramePr>
            <a:graphicFrameLocks/>
          </p:cNvGraphicFramePr>
          <p:nvPr>
            <p:extLst>
              <p:ext uri="{D42A27DB-BD31-4B8C-83A1-F6EECF244321}">
                <p14:modId xmlns:p14="http://schemas.microsoft.com/office/powerpoint/2010/main" val="1318450364"/>
              </p:ext>
            </p:extLst>
          </p:nvPr>
        </p:nvGraphicFramePr>
        <p:xfrm>
          <a:off x="271669" y="2097155"/>
          <a:ext cx="5824331" cy="414461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0E98C8B1-24A4-7CC9-BE3A-D01FA14A5637}"/>
              </a:ext>
            </a:extLst>
          </p:cNvPr>
          <p:cNvGraphicFramePr>
            <a:graphicFrameLocks/>
          </p:cNvGraphicFramePr>
          <p:nvPr>
            <p:extLst>
              <p:ext uri="{D42A27DB-BD31-4B8C-83A1-F6EECF244321}">
                <p14:modId xmlns:p14="http://schemas.microsoft.com/office/powerpoint/2010/main" val="3306010243"/>
              </p:ext>
            </p:extLst>
          </p:nvPr>
        </p:nvGraphicFramePr>
        <p:xfrm>
          <a:off x="6367669" y="2097154"/>
          <a:ext cx="5552662" cy="414461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9313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6" name="Title 5">
            <a:extLst>
              <a:ext uri="{FF2B5EF4-FFF2-40B4-BE49-F238E27FC236}">
                <a16:creationId xmlns:a16="http://schemas.microsoft.com/office/drawing/2014/main" id="{8BF88C43-BD52-1326-4FCB-405C149EE69E}"/>
              </a:ext>
            </a:extLst>
          </p:cNvPr>
          <p:cNvSpPr>
            <a:spLocks noGrp="1"/>
          </p:cNvSpPr>
          <p:nvPr>
            <p:ph type="ctrTitle"/>
          </p:nvPr>
        </p:nvSpPr>
        <p:spPr>
          <a:xfrm>
            <a:off x="1371597" y="348865"/>
            <a:ext cx="10044023" cy="877729"/>
          </a:xfrm>
        </p:spPr>
        <p:txBody>
          <a:bodyPr vert="horz" lIns="91440" tIns="45720" rIns="91440" bIns="45720" rtlCol="0" anchor="ctr">
            <a:normAutofit/>
          </a:bodyPr>
          <a:lstStyle/>
          <a:p>
            <a:pPr algn="l"/>
            <a:r>
              <a:rPr lang="en-US" sz="4000" kern="1200">
                <a:solidFill>
                  <a:srgbClr val="FFFFFF"/>
                </a:solidFill>
                <a:latin typeface="+mj-lt"/>
                <a:ea typeface="+mj-ea"/>
                <a:cs typeface="+mj-cs"/>
              </a:rPr>
              <a:t>Product Analysis</a:t>
            </a:r>
          </a:p>
        </p:txBody>
      </p:sp>
      <p:graphicFrame>
        <p:nvGraphicFramePr>
          <p:cNvPr id="2" name="Chart 1">
            <a:extLst>
              <a:ext uri="{FF2B5EF4-FFF2-40B4-BE49-F238E27FC236}">
                <a16:creationId xmlns:a16="http://schemas.microsoft.com/office/drawing/2014/main" id="{7E0A3A99-BF77-A754-F390-BDC441E2ECE7}"/>
              </a:ext>
            </a:extLst>
          </p:cNvPr>
          <p:cNvGraphicFramePr>
            <a:graphicFrameLocks/>
          </p:cNvGraphicFramePr>
          <p:nvPr>
            <p:extLst>
              <p:ext uri="{D42A27DB-BD31-4B8C-83A1-F6EECF244321}">
                <p14:modId xmlns:p14="http://schemas.microsoft.com/office/powerpoint/2010/main" val="1199237835"/>
              </p:ext>
            </p:extLst>
          </p:nvPr>
        </p:nvGraphicFramePr>
        <p:xfrm>
          <a:off x="309332" y="2341915"/>
          <a:ext cx="5519532" cy="328328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EAFADC51-8869-8FC2-0012-69D7FAC8931A}"/>
              </a:ext>
            </a:extLst>
          </p:cNvPr>
          <p:cNvGraphicFramePr>
            <a:graphicFrameLocks/>
          </p:cNvGraphicFramePr>
          <p:nvPr>
            <p:extLst>
              <p:ext uri="{D42A27DB-BD31-4B8C-83A1-F6EECF244321}">
                <p14:modId xmlns:p14="http://schemas.microsoft.com/office/powerpoint/2010/main" val="33584344"/>
              </p:ext>
            </p:extLst>
          </p:nvPr>
        </p:nvGraphicFramePr>
        <p:xfrm>
          <a:off x="6633410" y="2341914"/>
          <a:ext cx="4782210" cy="334501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77802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6" name="Title 5">
            <a:extLst>
              <a:ext uri="{FF2B5EF4-FFF2-40B4-BE49-F238E27FC236}">
                <a16:creationId xmlns:a16="http://schemas.microsoft.com/office/drawing/2014/main" id="{8BF88C43-BD52-1326-4FCB-405C149EE69E}"/>
              </a:ext>
            </a:extLst>
          </p:cNvPr>
          <p:cNvSpPr>
            <a:spLocks noGrp="1"/>
          </p:cNvSpPr>
          <p:nvPr>
            <p:ph type="ctrTitle"/>
          </p:nvPr>
        </p:nvSpPr>
        <p:spPr>
          <a:xfrm>
            <a:off x="1371597" y="348865"/>
            <a:ext cx="10044023" cy="877729"/>
          </a:xfrm>
        </p:spPr>
        <p:txBody>
          <a:bodyPr vert="horz" lIns="91440" tIns="45720" rIns="91440" bIns="45720" rtlCol="0" anchor="ctr">
            <a:normAutofit/>
          </a:bodyPr>
          <a:lstStyle/>
          <a:p>
            <a:pPr algn="l"/>
            <a:r>
              <a:rPr lang="en-US" sz="4000" kern="1200" dirty="0">
                <a:solidFill>
                  <a:srgbClr val="FFFFFF"/>
                </a:solidFill>
                <a:latin typeface="+mj-lt"/>
                <a:ea typeface="+mj-ea"/>
                <a:cs typeface="+mj-cs"/>
              </a:rPr>
              <a:t>Product Analysis - Summary</a:t>
            </a:r>
          </a:p>
        </p:txBody>
      </p:sp>
      <p:graphicFrame>
        <p:nvGraphicFramePr>
          <p:cNvPr id="4" name="Table 3">
            <a:extLst>
              <a:ext uri="{FF2B5EF4-FFF2-40B4-BE49-F238E27FC236}">
                <a16:creationId xmlns:a16="http://schemas.microsoft.com/office/drawing/2014/main" id="{8E27815E-BC8B-0E40-CC59-478C80504EAA}"/>
              </a:ext>
            </a:extLst>
          </p:cNvPr>
          <p:cNvGraphicFramePr>
            <a:graphicFrameLocks noGrp="1"/>
          </p:cNvGraphicFramePr>
          <p:nvPr>
            <p:extLst>
              <p:ext uri="{D42A27DB-BD31-4B8C-83A1-F6EECF244321}">
                <p14:modId xmlns:p14="http://schemas.microsoft.com/office/powerpoint/2010/main" val="736678636"/>
              </p:ext>
            </p:extLst>
          </p:nvPr>
        </p:nvGraphicFramePr>
        <p:xfrm>
          <a:off x="1371597" y="2363421"/>
          <a:ext cx="8127999"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141757230"/>
                    </a:ext>
                  </a:extLst>
                </a:gridCol>
                <a:gridCol w="2709333">
                  <a:extLst>
                    <a:ext uri="{9D8B030D-6E8A-4147-A177-3AD203B41FA5}">
                      <a16:colId xmlns:a16="http://schemas.microsoft.com/office/drawing/2014/main" val="2260735172"/>
                    </a:ext>
                  </a:extLst>
                </a:gridCol>
                <a:gridCol w="2709333">
                  <a:extLst>
                    <a:ext uri="{9D8B030D-6E8A-4147-A177-3AD203B41FA5}">
                      <a16:colId xmlns:a16="http://schemas.microsoft.com/office/drawing/2014/main" val="4054389901"/>
                    </a:ext>
                  </a:extLst>
                </a:gridCol>
              </a:tblGrid>
              <a:tr h="370840">
                <a:tc>
                  <a:txBody>
                    <a:bodyPr/>
                    <a:lstStyle/>
                    <a:p>
                      <a:r>
                        <a:rPr lang="en-IN" b="1" dirty="0"/>
                        <a:t>Parameter</a:t>
                      </a:r>
                    </a:p>
                  </a:txBody>
                  <a:tcPr/>
                </a:tc>
                <a:tc>
                  <a:txBody>
                    <a:bodyPr/>
                    <a:lstStyle/>
                    <a:p>
                      <a:r>
                        <a:rPr lang="en-IN" dirty="0"/>
                        <a:t>Highest</a:t>
                      </a:r>
                    </a:p>
                  </a:txBody>
                  <a:tcPr/>
                </a:tc>
                <a:tc>
                  <a:txBody>
                    <a:bodyPr/>
                    <a:lstStyle/>
                    <a:p>
                      <a:r>
                        <a:rPr lang="en-IN" dirty="0"/>
                        <a:t>Lowest</a:t>
                      </a:r>
                    </a:p>
                  </a:txBody>
                  <a:tcPr/>
                </a:tc>
                <a:extLst>
                  <a:ext uri="{0D108BD9-81ED-4DB2-BD59-A6C34878D82A}">
                    <a16:rowId xmlns:a16="http://schemas.microsoft.com/office/drawing/2014/main" val="1744592798"/>
                  </a:ext>
                </a:extLst>
              </a:tr>
              <a:tr h="370840">
                <a:tc>
                  <a:txBody>
                    <a:bodyPr/>
                    <a:lstStyle/>
                    <a:p>
                      <a:r>
                        <a:rPr lang="en-IN" b="1" dirty="0"/>
                        <a:t>Count</a:t>
                      </a:r>
                    </a:p>
                  </a:txBody>
                  <a:tcPr/>
                </a:tc>
                <a:tc>
                  <a:txBody>
                    <a:bodyPr/>
                    <a:lstStyle/>
                    <a:p>
                      <a:r>
                        <a:rPr lang="en-IN" dirty="0"/>
                        <a:t>Fashion accessories</a:t>
                      </a:r>
                    </a:p>
                  </a:txBody>
                  <a:tcPr/>
                </a:tc>
                <a:tc>
                  <a:txBody>
                    <a:bodyPr/>
                    <a:lstStyle/>
                    <a:p>
                      <a:r>
                        <a:rPr lang="en-IN" dirty="0"/>
                        <a:t>Health &amp; Beauty</a:t>
                      </a:r>
                    </a:p>
                  </a:txBody>
                  <a:tcPr/>
                </a:tc>
                <a:extLst>
                  <a:ext uri="{0D108BD9-81ED-4DB2-BD59-A6C34878D82A}">
                    <a16:rowId xmlns:a16="http://schemas.microsoft.com/office/drawing/2014/main" val="1393295101"/>
                  </a:ext>
                </a:extLst>
              </a:tr>
              <a:tr h="370840">
                <a:tc>
                  <a:txBody>
                    <a:bodyPr/>
                    <a:lstStyle/>
                    <a:p>
                      <a:r>
                        <a:rPr lang="en-IN" b="1" dirty="0"/>
                        <a:t>Revenue generated</a:t>
                      </a:r>
                    </a:p>
                  </a:txBody>
                  <a:tcPr/>
                </a:tc>
                <a:tc>
                  <a:txBody>
                    <a:bodyPr/>
                    <a:lstStyle/>
                    <a:p>
                      <a:r>
                        <a:rPr lang="en-IN" dirty="0"/>
                        <a:t>Food &amp; Beverages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Health &amp; Beauty</a:t>
                      </a:r>
                    </a:p>
                  </a:txBody>
                  <a:tcPr/>
                </a:tc>
                <a:extLst>
                  <a:ext uri="{0D108BD9-81ED-4DB2-BD59-A6C34878D82A}">
                    <a16:rowId xmlns:a16="http://schemas.microsoft.com/office/drawing/2014/main" val="652912596"/>
                  </a:ext>
                </a:extLst>
              </a:tr>
              <a:tr h="370840">
                <a:tc>
                  <a:txBody>
                    <a:bodyPr/>
                    <a:lstStyle/>
                    <a:p>
                      <a:r>
                        <a:rPr lang="en-IN" b="1" dirty="0"/>
                        <a:t>VAT incurred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Food &amp; Beverages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Health &amp; Beauty</a:t>
                      </a:r>
                    </a:p>
                  </a:txBody>
                  <a:tcPr/>
                </a:tc>
                <a:extLst>
                  <a:ext uri="{0D108BD9-81ED-4DB2-BD59-A6C34878D82A}">
                    <a16:rowId xmlns:a16="http://schemas.microsoft.com/office/drawing/2014/main" val="2835558375"/>
                  </a:ext>
                </a:extLst>
              </a:tr>
              <a:tr h="370840">
                <a:tc>
                  <a:txBody>
                    <a:bodyPr/>
                    <a:lstStyle/>
                    <a:p>
                      <a:r>
                        <a:rPr lang="en-IN" b="1" dirty="0"/>
                        <a:t>Gender(Female)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Fashion accessories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Health &amp; Beauty</a:t>
                      </a:r>
                    </a:p>
                  </a:txBody>
                  <a:tcPr/>
                </a:tc>
                <a:extLst>
                  <a:ext uri="{0D108BD9-81ED-4DB2-BD59-A6C34878D82A}">
                    <a16:rowId xmlns:a16="http://schemas.microsoft.com/office/drawing/2014/main" val="346319876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Gender(Male)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Health &amp; Beauty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Fashion accessories</a:t>
                      </a:r>
                    </a:p>
                  </a:txBody>
                  <a:tcPr/>
                </a:tc>
                <a:extLst>
                  <a:ext uri="{0D108BD9-81ED-4DB2-BD59-A6C34878D82A}">
                    <a16:rowId xmlns:a16="http://schemas.microsoft.com/office/drawing/2014/main" val="1016961757"/>
                  </a:ext>
                </a:extLst>
              </a:tr>
              <a:tr h="370840">
                <a:tc>
                  <a:txBody>
                    <a:bodyPr/>
                    <a:lstStyle/>
                    <a:p>
                      <a:r>
                        <a:rPr lang="en-IN" b="1" dirty="0"/>
                        <a:t>Average rating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Food &amp; Beverages</a:t>
                      </a:r>
                    </a:p>
                  </a:txBody>
                  <a:tcPr/>
                </a:tc>
                <a:tc>
                  <a:txBody>
                    <a:bodyPr/>
                    <a:lstStyle/>
                    <a:p>
                      <a:r>
                        <a:rPr lang="en-IN" dirty="0"/>
                        <a:t>Home &amp; Lifestyle</a:t>
                      </a:r>
                    </a:p>
                  </a:txBody>
                  <a:tcPr/>
                </a:tc>
                <a:extLst>
                  <a:ext uri="{0D108BD9-81ED-4DB2-BD59-A6C34878D82A}">
                    <a16:rowId xmlns:a16="http://schemas.microsoft.com/office/drawing/2014/main" val="3761033354"/>
                  </a:ext>
                </a:extLst>
              </a:tr>
            </a:tbl>
          </a:graphicData>
        </a:graphic>
      </p:graphicFrame>
    </p:spTree>
    <p:extLst>
      <p:ext uri="{BB962C8B-B14F-4D97-AF65-F5344CB8AC3E}">
        <p14:creationId xmlns:p14="http://schemas.microsoft.com/office/powerpoint/2010/main" val="2692489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6" name="Title 5">
            <a:extLst>
              <a:ext uri="{FF2B5EF4-FFF2-40B4-BE49-F238E27FC236}">
                <a16:creationId xmlns:a16="http://schemas.microsoft.com/office/drawing/2014/main" id="{8BF88C43-BD52-1326-4FCB-405C149EE69E}"/>
              </a:ext>
            </a:extLst>
          </p:cNvPr>
          <p:cNvSpPr>
            <a:spLocks noGrp="1"/>
          </p:cNvSpPr>
          <p:nvPr>
            <p:ph type="ctrTitle"/>
          </p:nvPr>
        </p:nvSpPr>
        <p:spPr>
          <a:xfrm>
            <a:off x="1371597" y="348865"/>
            <a:ext cx="10044023" cy="877729"/>
          </a:xfrm>
        </p:spPr>
        <p:txBody>
          <a:bodyPr vert="horz" lIns="91440" tIns="45720" rIns="91440" bIns="45720" rtlCol="0" anchor="ctr">
            <a:normAutofit/>
          </a:bodyPr>
          <a:lstStyle/>
          <a:p>
            <a:pPr algn="l"/>
            <a:r>
              <a:rPr lang="en-US" sz="4000" kern="1200" dirty="0">
                <a:solidFill>
                  <a:srgbClr val="FFFFFF"/>
                </a:solidFill>
                <a:latin typeface="+mj-lt"/>
                <a:ea typeface="+mj-ea"/>
                <a:cs typeface="+mj-cs"/>
              </a:rPr>
              <a:t>Sales Analysis</a:t>
            </a:r>
          </a:p>
        </p:txBody>
      </p:sp>
      <p:graphicFrame>
        <p:nvGraphicFramePr>
          <p:cNvPr id="2" name="Chart 1">
            <a:extLst>
              <a:ext uri="{FF2B5EF4-FFF2-40B4-BE49-F238E27FC236}">
                <a16:creationId xmlns:a16="http://schemas.microsoft.com/office/drawing/2014/main" id="{B7671D62-7699-6F77-8945-BE6424350DA4}"/>
              </a:ext>
            </a:extLst>
          </p:cNvPr>
          <p:cNvGraphicFramePr>
            <a:graphicFrameLocks/>
          </p:cNvGraphicFramePr>
          <p:nvPr>
            <p:extLst>
              <p:ext uri="{D42A27DB-BD31-4B8C-83A1-F6EECF244321}">
                <p14:modId xmlns:p14="http://schemas.microsoft.com/office/powerpoint/2010/main" val="1688473415"/>
              </p:ext>
            </p:extLst>
          </p:nvPr>
        </p:nvGraphicFramePr>
        <p:xfrm>
          <a:off x="549966" y="2057400"/>
          <a:ext cx="4843669" cy="35085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7DB460FB-D9C1-FFA1-9DC4-368DBCC0729A}"/>
              </a:ext>
            </a:extLst>
          </p:cNvPr>
          <p:cNvGraphicFramePr>
            <a:graphicFrameLocks/>
          </p:cNvGraphicFramePr>
          <p:nvPr>
            <p:extLst>
              <p:ext uri="{D42A27DB-BD31-4B8C-83A1-F6EECF244321}">
                <p14:modId xmlns:p14="http://schemas.microsoft.com/office/powerpoint/2010/main" val="3622190755"/>
              </p:ext>
            </p:extLst>
          </p:nvPr>
        </p:nvGraphicFramePr>
        <p:xfrm>
          <a:off x="6095999" y="2057399"/>
          <a:ext cx="4956313" cy="35085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0213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6" name="Title 5">
            <a:extLst>
              <a:ext uri="{FF2B5EF4-FFF2-40B4-BE49-F238E27FC236}">
                <a16:creationId xmlns:a16="http://schemas.microsoft.com/office/drawing/2014/main" id="{8BF88C43-BD52-1326-4FCB-405C149EE69E}"/>
              </a:ext>
            </a:extLst>
          </p:cNvPr>
          <p:cNvSpPr>
            <a:spLocks noGrp="1"/>
          </p:cNvSpPr>
          <p:nvPr>
            <p:ph type="ctrTitle"/>
          </p:nvPr>
        </p:nvSpPr>
        <p:spPr>
          <a:xfrm>
            <a:off x="1371597" y="348865"/>
            <a:ext cx="10044023" cy="877729"/>
          </a:xfrm>
        </p:spPr>
        <p:txBody>
          <a:bodyPr vert="horz" lIns="91440" tIns="45720" rIns="91440" bIns="45720" rtlCol="0" anchor="ctr">
            <a:normAutofit/>
          </a:bodyPr>
          <a:lstStyle/>
          <a:p>
            <a:pPr algn="l"/>
            <a:r>
              <a:rPr lang="en-US" sz="4000" kern="1200" dirty="0">
                <a:solidFill>
                  <a:srgbClr val="FFFFFF"/>
                </a:solidFill>
                <a:latin typeface="+mj-lt"/>
                <a:ea typeface="+mj-ea"/>
                <a:cs typeface="+mj-cs"/>
              </a:rPr>
              <a:t>Sales Analysis</a:t>
            </a:r>
          </a:p>
        </p:txBody>
      </p:sp>
      <p:graphicFrame>
        <p:nvGraphicFramePr>
          <p:cNvPr id="3" name="Chart 2">
            <a:extLst>
              <a:ext uri="{FF2B5EF4-FFF2-40B4-BE49-F238E27FC236}">
                <a16:creationId xmlns:a16="http://schemas.microsoft.com/office/drawing/2014/main" id="{B9B77554-D616-60DA-3C09-D1D76CA13D14}"/>
              </a:ext>
            </a:extLst>
          </p:cNvPr>
          <p:cNvGraphicFramePr>
            <a:graphicFrameLocks/>
          </p:cNvGraphicFramePr>
          <p:nvPr>
            <p:extLst>
              <p:ext uri="{D42A27DB-BD31-4B8C-83A1-F6EECF244321}">
                <p14:modId xmlns:p14="http://schemas.microsoft.com/office/powerpoint/2010/main" val="4033956372"/>
              </p:ext>
            </p:extLst>
          </p:nvPr>
        </p:nvGraphicFramePr>
        <p:xfrm>
          <a:off x="393113" y="1642497"/>
          <a:ext cx="6193218" cy="51484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D2F9E0EB-DBDE-59AF-57D2-20512656D032}"/>
              </a:ext>
            </a:extLst>
          </p:cNvPr>
          <p:cNvGraphicFramePr>
            <a:graphicFrameLocks/>
          </p:cNvGraphicFramePr>
          <p:nvPr>
            <p:extLst>
              <p:ext uri="{D42A27DB-BD31-4B8C-83A1-F6EECF244321}">
                <p14:modId xmlns:p14="http://schemas.microsoft.com/office/powerpoint/2010/main" val="2198393632"/>
              </p:ext>
            </p:extLst>
          </p:nvPr>
        </p:nvGraphicFramePr>
        <p:xfrm>
          <a:off x="6843619" y="1642496"/>
          <a:ext cx="4955267" cy="51484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7471776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2509</TotalTime>
  <Words>701</Words>
  <Application>Microsoft Office PowerPoint</Application>
  <PresentationFormat>Widescreen</PresentationFormat>
  <Paragraphs>146</Paragraphs>
  <Slides>19</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Aptos</vt:lpstr>
      <vt:lpstr>Aptos Display</vt:lpstr>
      <vt:lpstr>Arial</vt:lpstr>
      <vt:lpstr>Century Gothic</vt:lpstr>
      <vt:lpstr>SofiaPro</vt:lpstr>
      <vt:lpstr>Wingdings</vt:lpstr>
      <vt:lpstr>Wingdings 3</vt:lpstr>
      <vt:lpstr>Slice</vt:lpstr>
      <vt:lpstr>Office Theme</vt:lpstr>
      <vt:lpstr>AMAZON SALES ANALYSIS</vt:lpstr>
      <vt:lpstr>Introduction</vt:lpstr>
      <vt:lpstr>Objectives</vt:lpstr>
      <vt:lpstr>Product Analysis</vt:lpstr>
      <vt:lpstr>Product Analysis</vt:lpstr>
      <vt:lpstr>Product Analysis</vt:lpstr>
      <vt:lpstr>Product Analysis - Summary</vt:lpstr>
      <vt:lpstr>Sales Analysis</vt:lpstr>
      <vt:lpstr>Sales Analysis</vt:lpstr>
      <vt:lpstr>Sales Analysis</vt:lpstr>
      <vt:lpstr>Sales Analysis - Summary</vt:lpstr>
      <vt:lpstr>Customer Analysis</vt:lpstr>
      <vt:lpstr>Customer Analysis</vt:lpstr>
      <vt:lpstr>Customer Analysis</vt:lpstr>
      <vt:lpstr>Customer Analysis</vt:lpstr>
      <vt:lpstr>Customer Analysis</vt:lpstr>
      <vt:lpstr>Customer Analysis - Summary</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ANALYSIS</dc:title>
  <dc:creator>Anju Abraham</dc:creator>
  <cp:lastModifiedBy>Anju Abraham</cp:lastModifiedBy>
  <cp:revision>1</cp:revision>
  <dcterms:created xsi:type="dcterms:W3CDTF">2024-05-15T04:47:30Z</dcterms:created>
  <dcterms:modified xsi:type="dcterms:W3CDTF">2024-05-26T10:51:00Z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