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56" r:id="rId5"/>
    <p:sldId id="257" r:id="rId6"/>
    <p:sldId id="262" r:id="rId7"/>
    <p:sldId id="259" r:id="rId8"/>
    <p:sldId id="268" r:id="rId9"/>
    <p:sldId id="258" r:id="rId10"/>
    <p:sldId id="269" r:id="rId11"/>
    <p:sldId id="271" r:id="rId12"/>
    <p:sldId id="272" r:id="rId13"/>
  </p:sldIdLst>
  <p:sldSz cx="9144000" cy="5143500" type="screen16x9"/>
  <p:notesSz cx="6858000" cy="9144000"/>
  <p:embeddedFontLst>
    <p:embeddedFont>
      <p:font typeface="Amatic SC" panose="020B0604020202020204" charset="-79"/>
      <p:regular r:id="rId15"/>
      <p:bold r:id="rId16"/>
    </p:embeddedFont>
    <p:embeddedFont>
      <p:font typeface="Source Code Pr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5903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5903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56b3c9b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56b3c9b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5903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5903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56b3dfd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56b3dfd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58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56b3dfd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56b3dfd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time is valuable, so is your money.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3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7732"/>
          <a:stretch/>
        </p:blipFill>
        <p:spPr>
          <a:xfrm>
            <a:off x="1135575" y="509350"/>
            <a:ext cx="3714750" cy="24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11700" y="113470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ChAMps Travel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50300" y="4425400"/>
            <a:ext cx="1411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Abraham Benaim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Craig Hall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Mon Alarcon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590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</a:t>
            </a:r>
            <a:r>
              <a:rPr lang="en-US" dirty="0"/>
              <a:t>may remember…</a:t>
            </a:r>
            <a:endParaRPr dirty="0"/>
          </a:p>
        </p:txBody>
      </p:sp>
      <p:sp>
        <p:nvSpPr>
          <p:cNvPr id="7" name="Google Shape;77;p16">
            <a:extLst>
              <a:ext uri="{FF2B5EF4-FFF2-40B4-BE49-F238E27FC236}">
                <a16:creationId xmlns:a16="http://schemas.microsoft.com/office/drawing/2014/main" id="{AF49C8EB-4891-4CF9-B0BC-057352AF9118}"/>
              </a:ext>
            </a:extLst>
          </p:cNvPr>
          <p:cNvSpPr txBox="1">
            <a:spLocks/>
          </p:cNvSpPr>
          <p:nvPr/>
        </p:nvSpPr>
        <p:spPr>
          <a:xfrm>
            <a:off x="265500" y="992000"/>
            <a:ext cx="8426700" cy="3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14300" marR="457200" indent="0">
              <a:buClr>
                <a:schemeClr val="lt1"/>
              </a:buClr>
              <a:buNone/>
            </a:pPr>
            <a:r>
              <a:rPr lang="en-US" sz="2000" b="1" u="sng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Define the problem:</a:t>
            </a:r>
          </a:p>
          <a:p>
            <a:pPr marR="457200" indent="-317500">
              <a:buClr>
                <a:schemeClr val="lt1"/>
              </a:buClr>
              <a:buSzPts val="1400"/>
              <a:buFont typeface="Courier New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takes too long for an individual to manually search different iterations of flight routes to the same set of cities</a:t>
            </a:r>
          </a:p>
          <a:p>
            <a:pPr marR="457200" indent="-317500">
              <a:buClr>
                <a:schemeClr val="lt1"/>
              </a:buClr>
              <a:buSzPts val="1400"/>
              <a:buFont typeface="Courier New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Although there multi-city flight searches exist, the users have to have defined dates which leads to opportunity costs of finding a cheaper priced route</a:t>
            </a:r>
          </a:p>
          <a:p>
            <a:pPr marR="457200" indent="-317500">
              <a:buClr>
                <a:schemeClr val="lt1"/>
              </a:buClr>
              <a:buSzPts val="1400"/>
              <a:buFont typeface="Courier New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 may still not get the best available options if manually searching</a:t>
            </a:r>
          </a:p>
          <a:p>
            <a:pPr marL="0" marR="457200" indent="0">
              <a:spcBef>
                <a:spcPts val="1600"/>
              </a:spcBef>
              <a:spcAft>
                <a:spcPts val="1600"/>
              </a:spcAft>
              <a:buFont typeface="Source Code Pro"/>
              <a:buNone/>
            </a:pPr>
            <a:endParaRPr lang="en-US" sz="1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87" y="224594"/>
            <a:ext cx="8540025" cy="46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65500" y="-220475"/>
            <a:ext cx="8796724" cy="15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Additional Functionality 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4294967295"/>
          </p:nvPr>
        </p:nvSpPr>
        <p:spPr>
          <a:xfrm>
            <a:off x="265500" y="954830"/>
            <a:ext cx="8426700" cy="359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AutoNum type="arabicPeriod"/>
            </a:pPr>
            <a:r>
              <a:rPr lang="en-US" b="1" u="sng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How could we use our additional skills to improve the multi-city search experience?</a:t>
            </a:r>
          </a:p>
          <a:p>
            <a:pPr marL="1143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b="1" u="sng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●"/>
            </a:pPr>
            <a:r>
              <a:rPr lang="en-US" sz="1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Identify and display if a visa will be needed for the destination country/countries (for work or tourism)</a:t>
            </a:r>
          </a:p>
          <a:p>
            <a:pPr marL="457200" marR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●"/>
            </a:pPr>
            <a:endParaRPr sz="1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●"/>
            </a:pPr>
            <a:r>
              <a:rPr lang="en-US" sz="1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 current travel advisories for the selected destinations</a:t>
            </a:r>
          </a:p>
          <a:p>
            <a:pPr marL="1397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en-US" sz="1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●"/>
            </a:pPr>
            <a:r>
              <a:rPr lang="en-US" sz="1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 historical weather for the destination cities during the identified travel period</a:t>
            </a:r>
          </a:p>
          <a:p>
            <a:pPr marL="457200" marR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●"/>
            </a:pPr>
            <a:endParaRPr lang="en-US" sz="1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●"/>
            </a:pPr>
            <a:r>
              <a:rPr lang="en-US" sz="1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 top three attractions for the destination city</a:t>
            </a:r>
          </a:p>
          <a:p>
            <a:pPr marL="457200" marR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●"/>
            </a:pPr>
            <a:endParaRPr lang="en-US" sz="1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●"/>
            </a:pPr>
            <a:r>
              <a:rPr lang="en-US" sz="1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 a map of travel routes with popup information for each destination city, containing visa requirements and travel advisory</a:t>
            </a:r>
            <a:endParaRPr sz="1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256850" y="-86875"/>
            <a:ext cx="5618700" cy="15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  <a:endParaRPr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4294967295"/>
          </p:nvPr>
        </p:nvSpPr>
        <p:spPr>
          <a:xfrm>
            <a:off x="448259" y="1913913"/>
            <a:ext cx="7934400" cy="15710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●"/>
            </a:pPr>
            <a:r>
              <a:rPr lang="en" sz="1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 </a:t>
            </a:r>
            <a:r>
              <a:rPr lang="en-US" sz="1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Build upon previous Python code that searched all available routes and returned the cheapest flight routes </a:t>
            </a:r>
          </a:p>
          <a:p>
            <a:pPr marL="0" marR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071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4B21A-E384-4738-B33D-C9E973F00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899" y="0"/>
            <a:ext cx="3541236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123EE9-7045-491D-839A-7029F2A21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711"/>
            <a:ext cx="5395899" cy="2559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E250E-BFA6-47AA-A799-5E8636E9E2D2}"/>
              </a:ext>
            </a:extLst>
          </p:cNvPr>
          <p:cNvSpPr txBox="1"/>
          <p:nvPr/>
        </p:nvSpPr>
        <p:spPr>
          <a:xfrm>
            <a:off x="319667" y="3097927"/>
            <a:ext cx="47281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Build HTML page that displays the search fields and will return the results</a:t>
            </a:r>
          </a:p>
          <a:p>
            <a:endParaRPr lang="en-US" dirty="0"/>
          </a:p>
          <a:p>
            <a:r>
              <a:rPr lang="en-US" dirty="0"/>
              <a:t>3. Use D3 to capture the destination cities from the input fields in the html file / website; create a list of destination cities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A0569-E6CB-4E07-8756-6924F3B20D06}"/>
              </a:ext>
            </a:extLst>
          </p:cNvPr>
          <p:cNvSpPr txBox="1"/>
          <p:nvPr/>
        </p:nvSpPr>
        <p:spPr>
          <a:xfrm>
            <a:off x="126380" y="111511"/>
            <a:ext cx="310747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4. Use Python, Splinter, Selenium, Beautiful Soup and the list of destination cities to: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 the CIBT website, identify the visa requirements for those cities, scrape the results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 US Department of State website to check travel advisories for destination cities, scrape and store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 TripExpert.com to identify and scrape the top three attractions for destination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87FE4-8840-4D26-BFC4-ED4D5848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54" y="0"/>
            <a:ext cx="4408448" cy="3848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6EDA0-70C3-4C27-8F5E-FCEFF512D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23" b="19929"/>
          <a:stretch/>
        </p:blipFill>
        <p:spPr>
          <a:xfrm>
            <a:off x="3749331" y="3994705"/>
            <a:ext cx="5268289" cy="10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A0569-E6CB-4E07-8756-6924F3B20D06}"/>
              </a:ext>
            </a:extLst>
          </p:cNvPr>
          <p:cNvSpPr txBox="1"/>
          <p:nvPr/>
        </p:nvSpPr>
        <p:spPr>
          <a:xfrm>
            <a:off x="126380" y="111511"/>
            <a:ext cx="31074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Use API call to Globe.gov for historical global weather</a:t>
            </a:r>
          </a:p>
          <a:p>
            <a:endParaRPr lang="en-US" dirty="0"/>
          </a:p>
          <a:p>
            <a:r>
              <a:rPr lang="en-US" dirty="0"/>
              <a:t>6. Use JavaScript and Leaflet to create a map of the specified travel destinations with pop-ups specifying visa requirements and travel advisories</a:t>
            </a:r>
          </a:p>
          <a:p>
            <a:endParaRPr lang="en-US" dirty="0"/>
          </a:p>
          <a:p>
            <a:r>
              <a:rPr lang="en-US" dirty="0"/>
              <a:t>7. Use MongoDB to store all data for destination cities (visa requirements, travel advisories, historical weather conditions for specified travel dates); chose to use MongoDB because its structure allows us to continue to add fields and functionality</a:t>
            </a:r>
          </a:p>
          <a:p>
            <a:endParaRPr lang="en-US" dirty="0"/>
          </a:p>
          <a:p>
            <a:r>
              <a:rPr lang="en-US" dirty="0"/>
              <a:t>8.  Return the results of the cheapest routes to visit destination cities and other city info (visa, </a:t>
            </a:r>
            <a:r>
              <a:rPr lang="en-US" dirty="0" err="1"/>
              <a:t>trav</a:t>
            </a:r>
            <a:r>
              <a:rPr lang="en-US" dirty="0"/>
              <a:t> advisory, weather, top 3 attractions)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57D01-8D13-4F8C-A2FF-B6D750F56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66" b="58118"/>
          <a:stretch/>
        </p:blipFill>
        <p:spPr>
          <a:xfrm>
            <a:off x="3233854" y="66055"/>
            <a:ext cx="6015524" cy="1141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EA12DE-22F1-46C1-93D5-FF971FF6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272" y="1486829"/>
            <a:ext cx="5844041" cy="340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9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A0569-E6CB-4E07-8756-6924F3B20D06}"/>
              </a:ext>
            </a:extLst>
          </p:cNvPr>
          <p:cNvSpPr txBox="1"/>
          <p:nvPr/>
        </p:nvSpPr>
        <p:spPr>
          <a:xfrm>
            <a:off x="126380" y="111511"/>
            <a:ext cx="896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 Use Flask to display results for destination cities, feed results into HTML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472BE6-F900-46E2-9590-F4FE1A460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710"/>
            <a:ext cx="9144000" cy="46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65384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9DD452BECA1B43872CA276574927B3" ma:contentTypeVersion="15" ma:contentTypeDescription="Create a new document." ma:contentTypeScope="" ma:versionID="e61aed47ff86a9431b4237a014694ac2">
  <xsd:schema xmlns:xsd="http://www.w3.org/2001/XMLSchema" xmlns:xs="http://www.w3.org/2001/XMLSchema" xmlns:p="http://schemas.microsoft.com/office/2006/metadata/properties" xmlns:ns3="c8d41a52-0429-44d3-941d-5f8a8f3627d7" xmlns:ns4="79febee5-f550-440a-a0d4-3bec8d62d666" targetNamespace="http://schemas.microsoft.com/office/2006/metadata/properties" ma:root="true" ma:fieldsID="564791f59b6f61cdc32a9a538098ac62" ns3:_="" ns4:_="">
    <xsd:import namespace="c8d41a52-0429-44d3-941d-5f8a8f3627d7"/>
    <xsd:import namespace="79febee5-f550-440a-a0d4-3bec8d62d66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41a52-0429-44d3-941d-5f8a8f3627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ebee5-f550-440a-a0d4-3bec8d62d6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234DEA-5234-42F8-B131-D2D2E1A3E5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d41a52-0429-44d3-941d-5f8a8f3627d7"/>
    <ds:schemaRef ds:uri="79febee5-f550-440a-a0d4-3bec8d62d6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2C3723-82DF-45C0-9DA9-9273AB80C6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7EDBCF-DA55-445D-81AB-A4E182CA2EE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422</Words>
  <Application>Microsoft Office PowerPoint</Application>
  <PresentationFormat>On-screen Show (16:9)</PresentationFormat>
  <Paragraphs>45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Courier New</vt:lpstr>
      <vt:lpstr>Amatic SC</vt:lpstr>
      <vt:lpstr>Arial</vt:lpstr>
      <vt:lpstr>Source Code Pro</vt:lpstr>
      <vt:lpstr>Beach Day</vt:lpstr>
      <vt:lpstr>ChAMps Travel</vt:lpstr>
      <vt:lpstr>You may remember…</vt:lpstr>
      <vt:lpstr>PowerPoint Presentation</vt:lpstr>
      <vt:lpstr>Additional Functionality </vt:lpstr>
      <vt:lpstr>Process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ChAMps Travel</dc:title>
  <dc:creator>Craig Hall</dc:creator>
  <cp:lastModifiedBy>Craig Hall</cp:lastModifiedBy>
  <cp:revision>2</cp:revision>
  <dcterms:modified xsi:type="dcterms:W3CDTF">2020-02-22T17:41:28Z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0x010100929DD452BECA1B43872CA276574927B3</vt:lpwstr>
  </property>
</Properties>
</file>