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6ccd1b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6ccd1b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b6ccd1b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b6ccd1b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e8b1cc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e8b1cc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0944d9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0944d9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f64744d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f64744d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107b2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107b2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8107b25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8107b25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107b25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107b25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107b25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107b25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107b25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107b25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6ccd1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b6ccd1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6ccd1b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6ccd1b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6ccd1b1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6ccd1b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ugier/numpy-1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understanding-the-bias-variance-tradeoff-165e6942b229" TargetMode="External"/><Relationship Id="rId4" Type="http://schemas.openxmlformats.org/officeDocument/2006/relationships/hyperlink" Target="https://www.analyticsvidhya.com/blog/2016/01/ridge-lasso-regression-python-complete-tutorial/" TargetMode="External"/><Relationship Id="rId5" Type="http://schemas.openxmlformats.org/officeDocument/2006/relationships/hyperlink" Target="https://towardsdatascience.com/ridge-and-lasso-regression-a-complete-guide-with-python-scikit-learn-e20e34bcbf0b" TargetMode="External"/><Relationship Id="rId6" Type="http://schemas.openxmlformats.org/officeDocument/2006/relationships/hyperlink" Target="https://towardsdatascience.com/decision-trees-explained-entropy-information-gain-gini-index-ccp-pruning-4d78070db36c#:~:text=The%20Entropy%20and%20Information%20Gain,lower%20the%20likelihood%20of%20misclassification." TargetMode="External"/><Relationship Id="rId7" Type="http://schemas.openxmlformats.org/officeDocument/2006/relationships/hyperlink" Target="https://www.section.io/engineering-education/entropy-information-gain-machine-learn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Udacity AI/ML Advanced</a:t>
            </a:r>
            <a:endParaRPr/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/>
              <a:t>@Rohith.SessionLead</a:t>
            </a:r>
            <a:endParaRPr sz="109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impact ?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600" y="1490700"/>
            <a:ext cx="4870400" cy="36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| Boosting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Bootstrap Aggregation or bagging involves taking multiple samples from your training dataset (with replacement) and training a model for each sample.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final output prediction is averaged across the predictions of all of the sub-models.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Boosting ensemble algorithms creates a sequence of models that attempt to correct the mistakes of the models before them in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created, the models make predictions that may be weighted by their demonstrated accuracy and the results are combined to create a final output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Toy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292" y="0"/>
            <a:ext cx="3997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75" y="1897425"/>
            <a:ext cx="37744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00" y="623950"/>
            <a:ext cx="440376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394" y="40969"/>
            <a:ext cx="3238425" cy="5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Hints.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Entropy of the output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Entropy of the input feature(s)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Compute the weighted avg/summation.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the information gain : 1 - 3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Based on this, decide the node.!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4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81650" y="1989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Sagemaker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DataFrames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Numpy and Pandas (Vectorization) </a:t>
            </a:r>
            <a:r>
              <a:rPr lang="en" u="sng">
                <a:solidFill>
                  <a:schemeClr val="hlink"/>
                </a:solidFill>
                <a:hlinkClick r:id="rId3"/>
              </a:rPr>
              <a:t>numpy_example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Label Encoder and One-hot 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EDA and Feature 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Datawrangler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ML Lifecycle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Parameters vs Hyperparameters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100"/>
              <a:buChar char="●"/>
            </a:pPr>
            <a:r>
              <a:rPr lang="en" sz="1100">
                <a:solidFill>
                  <a:srgbClr val="0B0B0B"/>
                </a:solidFill>
                <a:highlight>
                  <a:srgbClr val="FFFFFF"/>
                </a:highlight>
              </a:rPr>
              <a:t>DataFrames are a container for your data</a:t>
            </a:r>
            <a:endParaRPr sz="1100"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100"/>
              <a:buChar char="●"/>
            </a:pPr>
            <a:r>
              <a:rPr lang="en" sz="1100">
                <a:solidFill>
                  <a:srgbClr val="0B0B0B"/>
                </a:solidFill>
                <a:highlight>
                  <a:srgbClr val="FFFFFF"/>
                </a:highlight>
              </a:rPr>
              <a:t>Rows are individual events</a:t>
            </a:r>
            <a:endParaRPr sz="1100"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100"/>
              <a:buChar char="●"/>
            </a:pPr>
            <a:r>
              <a:rPr lang="en" sz="1100">
                <a:solidFill>
                  <a:srgbClr val="0B0B0B"/>
                </a:solidFill>
                <a:highlight>
                  <a:srgbClr val="FFFFFF"/>
                </a:highlight>
              </a:rPr>
              <a:t>Columns are features and target values</a:t>
            </a:r>
            <a:endParaRPr sz="1100"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100"/>
              <a:buChar char="●"/>
            </a:pPr>
            <a:r>
              <a:rPr lang="en" sz="1100">
                <a:solidFill>
                  <a:srgbClr val="0B0B0B"/>
                </a:solidFill>
                <a:highlight>
                  <a:srgbClr val="FFFFFF"/>
                </a:highlight>
              </a:rPr>
              <a:t>The index is the row's unique ID, making it easier to find a row individually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Pipeline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50" y="1757550"/>
            <a:ext cx="72961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15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Lifecycle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23" y="1725675"/>
            <a:ext cx="5901926" cy="34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vs Hyperparameters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required by the model when making predictions.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values define the skill of the model on your problem.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estimated or learned from data.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often not set manually by the practitioner.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often saved as part of the learned model.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Eg: Weights in ANN, Co-effs on ML Algo (Linear regression) 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often used in processes to help estimate model parameters.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often specified by the practitioner.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can often be set using heuristics.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often tuned for a given predictive modeling problem.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Eg: The learning rate for training a neural network.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Algorithms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article: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Bias_variance Tradeoff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- Lasso, Ridge: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Regression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Lasso &amp; Ridge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Boosting and Bagging, </a:t>
            </a: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 based Models: </a:t>
            </a:r>
            <a:r>
              <a:rPr lang="en" u="sng">
                <a:solidFill>
                  <a:schemeClr val="hlink"/>
                </a:solidFill>
                <a:hlinkClick r:id="rId6"/>
              </a:rPr>
              <a:t>Trees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Entropy- IG</a:t>
            </a:r>
            <a:r>
              <a:rPr lang="en"/>
              <a:t> (Session - 4)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: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Ridge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Ofc, the condition: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29027" t="0"/>
          <a:stretch/>
        </p:blipFill>
        <p:spPr>
          <a:xfrm>
            <a:off x="1997150" y="1814150"/>
            <a:ext cx="48674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23254" t="0"/>
          <a:stretch/>
        </p:blipFill>
        <p:spPr>
          <a:xfrm>
            <a:off x="2239475" y="2780800"/>
            <a:ext cx="5263099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7428" r="10124" t="0"/>
          <a:stretch/>
        </p:blipFill>
        <p:spPr>
          <a:xfrm>
            <a:off x="2616275" y="3664725"/>
            <a:ext cx="2344250" cy="3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Lasso Regression: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Condition: 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23832" t="0"/>
          <a:stretch/>
        </p:blipFill>
        <p:spPr>
          <a:xfrm>
            <a:off x="2190025" y="1972425"/>
            <a:ext cx="5223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7723" r="13380" t="0"/>
          <a:stretch/>
        </p:blipFill>
        <p:spPr>
          <a:xfrm>
            <a:off x="2156300" y="2803275"/>
            <a:ext cx="2339300" cy="3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