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38dfe31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38dfe31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38dfe314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38dfe314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38dfe314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38dfe314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41ca1738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41ca173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41ca1738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41ca1738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3dd0018d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3dd0018d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38dfe314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38dfe314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41ca1738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41ca173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be8d18c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be8d18c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3dd0018d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3dd0018d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38dfe31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38dfe31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38dfe314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38dfe314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41ca173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41ca173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file/d/1YkPpFqDdxlV4t2Zmn9mVZZ_aSwebfhPe/view?usp=sharing" TargetMode="External"/><Relationship Id="rId4" Type="http://schemas.openxmlformats.org/officeDocument/2006/relationships/hyperlink" Target="https://drive.google.com/file/d/1Pvm64zWvz-1D0NSNacKXLBdm4-80RjL8/view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992125" y="1579625"/>
            <a:ext cx="30516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650325" y="27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for MLOps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0" r="0" t="19987"/>
          <a:stretch/>
        </p:blipFill>
        <p:spPr>
          <a:xfrm>
            <a:off x="1833150" y="538325"/>
            <a:ext cx="6862449" cy="41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Introduction to ML + Predict Bike Sharing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Introduction to Deep Learning + Handwritten Digits Classifier with PyTorch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CNN + Landmark Classification &amp; Tagging for Social media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Developing your first ML Workflow + Amazon Sagemaker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	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Language: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Development: Jupyter, Sagemaker, </a:t>
            </a:r>
            <a:r>
              <a:rPr lang="en"/>
              <a:t>Auto Gluon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Cloud Computing power: AWS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Deployment: Sagemaker.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600" y="1201800"/>
            <a:ext cx="4920402" cy="366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Revoking date: May 12, 2024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Submit the 1st project!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At Least</a:t>
            </a:r>
            <a:r>
              <a:rPr lang="en"/>
              <a:t> complete the topics that fall under Project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Make sure you shutdown the instances (AWS).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Udacity allocated budget worth $25.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References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u="sng">
                <a:solidFill>
                  <a:schemeClr val="hlink"/>
                </a:solidFill>
                <a:hlinkClick r:id="rId3"/>
              </a:rPr>
              <a:t>Approach any ML problem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u="sng">
                <a:solidFill>
                  <a:schemeClr val="hlink"/>
                </a:solidFill>
                <a:hlinkClick r:id="rId4"/>
              </a:rPr>
              <a:t>PyTorch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5" y="3172900"/>
            <a:ext cx="7688100" cy="1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4-6 PM GMT											                    @Rohith - Session Lead</a:t>
            </a:r>
            <a:br>
              <a:rPr lang="en"/>
            </a:br>
            <a:r>
              <a:rPr lang="en"/>
              <a:t>(9:30-11:30 PM IST)</a:t>
            </a:r>
            <a:br>
              <a:rPr lang="en"/>
            </a:br>
            <a:r>
              <a:rPr lang="en"/>
              <a:t>Post 7PM IST everyday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Checklist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Joined Community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Access to Nanodegree Material, timeline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Zoom Invite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Session Lead: @Rohith - Session Lead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Lead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Managing weekly Connect sessions with students according to Udacity guidelines</a:t>
            </a:r>
            <a:br>
              <a:rPr lang="en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Being present at every Connect session over Zoom, helping students introduce themselves, organizing students in groups and keeping track of time</a:t>
            </a:r>
            <a:br>
              <a:rPr lang="en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Explaining concepts of the Nanodegree program to your group of students when needed</a:t>
            </a:r>
            <a:br>
              <a:rPr lang="en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Solving questions raised by students during the Connect session</a:t>
            </a:r>
            <a:br>
              <a:rPr lang="en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Communicating with students on Slack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Weekly check-in with all students on their progress</a:t>
            </a:r>
            <a:endParaRPr/>
          </a:p>
          <a:p>
            <a:pPr indent="-277812" lvl="0" marL="457200" rtl="0" algn="l">
              <a:spcBef>
                <a:spcPts val="0"/>
              </a:spcBef>
              <a:spcAft>
                <a:spcPts val="0"/>
              </a:spcAft>
              <a:buClr>
                <a:srgbClr val="1D2228"/>
              </a:buClr>
              <a:buSzPct val="76923"/>
              <a:buFont typeface="Arial"/>
              <a:buChar char="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88" y="1080650"/>
            <a:ext cx="8643827" cy="35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83850" y="591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50" y="1739450"/>
            <a:ext cx="7578651" cy="31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Engineer …………… -&gt; ML Ops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616" y="2078872"/>
            <a:ext cx="3506008" cy="28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825" y="2021038"/>
            <a:ext cx="379216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7199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693" y="0"/>
            <a:ext cx="719061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