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e8c9f7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e8c9f7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e8c9f7a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e8c9f7a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e8c9f7a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e8c9f7a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434056a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434056a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3544596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3544596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3544596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3544596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3555ee1f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3555ee1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3555ee1f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3555ee1f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3e8f63a1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63e8f63a1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3e8f63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3e8f63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3e8f63a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3e8f63a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8ace8f0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8ace8f0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owardsdatascience.com/image-derivative-8a07a411855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4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Calculus - Explicit, </a:t>
            </a:r>
            <a:r>
              <a:rPr lang="en"/>
              <a:t>Implicit</a:t>
            </a:r>
            <a:r>
              <a:rPr lang="en"/>
              <a:t>, Total </a:t>
            </a:r>
            <a:r>
              <a:rPr lang="en"/>
              <a:t>Differentiation</a:t>
            </a:r>
            <a:r>
              <a:rPr lang="en"/>
              <a:t>, Chain Rule, Relating it with ML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CNN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225" y="1827600"/>
            <a:ext cx="6709475" cy="31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Crux!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7650" y="1794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layer of nodes trains on the output (feature set) produced by the previous layer.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So, nodes in each successive layer can recognize more complex, detailed features – visual representations of what the image depicts.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Such a “hierarchy of increasing complexity and abstraction” is known as </a:t>
            </a:r>
            <a:r>
              <a:rPr b="1" lang="en"/>
              <a:t>feature hierarchy</a:t>
            </a:r>
            <a:r>
              <a:rPr lang="en"/>
              <a:t>. (Yes! We need to build this feature hierarchy to make robust predictions)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00" y="3020300"/>
            <a:ext cx="8096250" cy="20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79275" y="491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gradient map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84188"/>
            <a:ext cx="685800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50" y="0"/>
            <a:ext cx="83229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018" y="1017725"/>
            <a:ext cx="499260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Limits and Differentiation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85138"/>
            <a:ext cx="530542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975" y="2475588"/>
            <a:ext cx="3238283" cy="2296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for MultiVariable Calculus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69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 if variation of single variable is in-sufficient for us 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Functions could be one of the following (mostly)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 -&gt; 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</a:t>
            </a:r>
            <a:r>
              <a:rPr baseline="30000" lang="en"/>
              <a:t>N</a:t>
            </a:r>
            <a:r>
              <a:rPr lang="en"/>
              <a:t> -&gt; 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</a:t>
            </a:r>
            <a:r>
              <a:rPr baseline="30000" lang="en"/>
              <a:t>N </a:t>
            </a:r>
            <a:r>
              <a:rPr lang="en"/>
              <a:t>-&gt; R</a:t>
            </a:r>
            <a:r>
              <a:rPr baseline="30000" lang="en"/>
              <a:t>M  </a:t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baseline="30000" lang="en" u="sng">
                <a:solidFill>
                  <a:schemeClr val="hlink"/>
                </a:solidFill>
                <a:hlinkClick r:id="rId3"/>
              </a:rPr>
              <a:t>Image Derivative</a:t>
            </a:r>
            <a:endParaRPr b="1" baseline="30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7586" l="4164" r="4711" t="24557"/>
          <a:stretch/>
        </p:blipFill>
        <p:spPr>
          <a:xfrm>
            <a:off x="4160019" y="1747075"/>
            <a:ext cx="4415654" cy="186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675" y="1263100"/>
            <a:ext cx="19145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300" y="1352700"/>
            <a:ext cx="3390900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900" y="1977625"/>
            <a:ext cx="22764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with ML. How can we reach from R</a:t>
            </a:r>
            <a:r>
              <a:rPr baseline="30000" lang="en"/>
              <a:t>3</a:t>
            </a:r>
            <a:r>
              <a:rPr lang="en"/>
              <a:t> to R</a:t>
            </a:r>
            <a:r>
              <a:rPr baseline="30000" lang="en"/>
              <a:t>2</a:t>
            </a:r>
            <a:endParaRPr baseline="300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375" y="2407775"/>
            <a:ext cx="4444600" cy="23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700" y="2030575"/>
            <a:ext cx="366017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approach this?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2101295"/>
            <a:ext cx="2855074" cy="2441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947" y="1829587"/>
            <a:ext cx="274831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5" y="2"/>
            <a:ext cx="9037124" cy="505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