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460b709ae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460b709ae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460b709a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460b709a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460b709ae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460b709a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460b709a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460b709a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460b709ae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460b709a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460b709a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460b709a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52b6b30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52b6b30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4e59f03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4e59f03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4e59f034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4e59f034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4e59f034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4e59f034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460b709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460b709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6b5c57d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6b5c57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460b709a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460b709a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460b709a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460b709a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460b709a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460b709a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460b709a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460b709a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460b709a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460b709a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460b709a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460b709a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460b709a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460b709a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etosa.io/ev/image-kernels/" TargetMode="External"/><Relationship Id="rId4" Type="http://schemas.openxmlformats.org/officeDocument/2006/relationships/hyperlink" Target="https://poloclub.github.io/cnn-explainer/" TargetMode="External"/><Relationship Id="rId5" Type="http://schemas.openxmlformats.org/officeDocument/2006/relationships/hyperlink" Target="https://cs231n.github.io/convolutional-networks/" TargetMode="External"/><Relationship Id="rId6" Type="http://schemas.openxmlformats.org/officeDocument/2006/relationships/hyperlink" Target="https://adamharley.com/nn_vis/cnn/2d.html" TargetMode="External"/><Relationship Id="rId7" Type="http://schemas.openxmlformats.org/officeDocument/2006/relationships/hyperlink" Target="https://adamharley.com/nn_vis/mlp/2d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6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API Hierarchy | CNN | Implementation!! | </a:t>
            </a:r>
            <a:r>
              <a:rPr lang="en"/>
              <a:t>Project</a:t>
            </a:r>
            <a:r>
              <a:rPr lang="en"/>
              <a:t> -2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Math!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Convolutional Layers have a moving filter also called as the weight matrix. The filter slides over the input image (convolution operation) to produce a feature map.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Weight matrix and Input Image multiply (dot product) and summed to produce the feature map.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Ex: (18 x 1 + 54 x 0 + 51 x 1) + (55 x 0 + 121 x 1 + 75 x 0) + (35 x 1 + 24 x 0 + 204 x 1)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363275"/>
            <a:ext cx="4500400" cy="15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325" y="2078875"/>
            <a:ext cx="301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Stride decide how our weight matrix should move in the input, i.e jumping one step or two.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example, we can see The weight matrix move by two places.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23011" t="0"/>
          <a:stretch/>
        </p:blipFill>
        <p:spPr>
          <a:xfrm>
            <a:off x="3740616" y="2078875"/>
            <a:ext cx="4677534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edge pixels or the number in the input matrix are less used compared to the inside pixels/numbers.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 their contribution is less to form the output.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order to make them equal, we use padding. Padding is of two types “SAME”, “VALID”.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SAME padding we add extra zeros to the edges of the input matrix.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Whereas in VALID padding we don’t add any extra rows or columns.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863" y="2129513"/>
            <a:ext cx="39909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1908475"/>
            <a:ext cx="3399900" cy="24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Formula to get the shape of feature maps;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1574675" y="2661625"/>
            <a:ext cx="2156700" cy="205500"/>
          </a:xfrm>
          <a:prstGeom prst="mathMinus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2165225" y="2490500"/>
            <a:ext cx="975600" cy="205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1912775" y="2393150"/>
            <a:ext cx="14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 - F + 2P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374925" y="2696000"/>
            <a:ext cx="5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3568775" y="2661625"/>
            <a:ext cx="231000" cy="205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832025" y="2564275"/>
            <a:ext cx="4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1780125" y="2387750"/>
            <a:ext cx="188400" cy="753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3414725" y="2344950"/>
            <a:ext cx="121800" cy="7959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5425225" y="1803050"/>
            <a:ext cx="2463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Quick Question: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 of size 7x7x3 is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being convolved with 10 kernels(filter) of size 3x3x3. Assume there is no padding. And the Stride is 1. 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Please comment on the total number of feature maps and the size of each feature map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move a window across a 2D input space, where the maximum value within that window is the output.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also called as </a:t>
            </a:r>
            <a:r>
              <a:rPr i="1" lang="en" u="sng"/>
              <a:t>downsampling layer</a:t>
            </a:r>
            <a:r>
              <a:rPr lang="en"/>
              <a:t> because it reduces the number of parameters within the model.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675" y="1716525"/>
            <a:ext cx="41953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CNN Network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775" y="2223575"/>
            <a:ext cx="68580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 CNN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50" y="1996300"/>
            <a:ext cx="57340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950" y="1853850"/>
            <a:ext cx="18288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624800" y="5511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775" y="129545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85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689575" y="5311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do it?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100" y="1503013"/>
            <a:ext cx="6456724" cy="32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50" y="775000"/>
            <a:ext cx="72390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Normalization: 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800" y="1891625"/>
            <a:ext cx="527125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00" y="1624425"/>
            <a:ext cx="81153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Let’s understand Images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863" y="2263725"/>
            <a:ext cx="75342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352425"/>
            <a:ext cx="65436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Images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88" y="2133300"/>
            <a:ext cx="5381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660975" y="1310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- Edges are very IMP!!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0" y="1800682"/>
            <a:ext cx="9143999" cy="3219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Understand in Depth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https://setosa.io/ev/image-kernels/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https://poloclub.github.io/cnn-explainer/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https://cs231n.github.io/convolutional-networks/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Interactive CNN - 2D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Interactive DNN -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Always Remember: Total number of channels in the image MUST match with the total number of channels in the filter.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In Action!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525" y="689150"/>
            <a:ext cx="5134050" cy="42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