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b6f7a4d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eb6f7a4d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eb6f7a4d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eb6f7a4d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eb6f7a4d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eb6f7a4d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eb6f7a4d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eb6f7a4d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eb6f7a4d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eb6f7a4d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eb6f7a4d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eb6f7a4d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eb6f7a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eb6f7a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b6f7a4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b6f7a4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eb6f7a4d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eb6f7a4d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b6f7a4d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eb6f7a4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7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14175" y="125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 for denoising autoencoders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525" y="1789063"/>
            <a:ext cx="68580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450" y="2435525"/>
            <a:ext cx="6858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25" y="2261932"/>
            <a:ext cx="9144000" cy="224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Transposed Conv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853850"/>
            <a:ext cx="85206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transposed convolutional layer, on the other hand, is usually carried out for upsampling i.e. to generate an output feature map that has a spatial dimension greater than that of the input feature map. 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0" y="2571753"/>
            <a:ext cx="9144003" cy="217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875" y="2548900"/>
            <a:ext cx="3558951" cy="2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Dilated Conv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822" y="1153622"/>
            <a:ext cx="2940475" cy="28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99" y="1810753"/>
            <a:ext cx="5269324" cy="204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Dilated convolution, also known as Atrous Convolution or convolution with holes, first came into light by the paper "Semantic Image Segmentation with Deep Convolutional Nets and Fully Connected CRFs".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idea behind dilated convolution is to "inflate" the kernel which in turn skips some of the 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475" y="980525"/>
            <a:ext cx="7191549" cy="40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Autoencoders are a specific type of feedforward neural networks where the input is the same as the output.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compress the input into a lower-dimensional code and then reconstruct the output from this representation.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code is a compact “summary” or “compression” of the input, also called the latent-space representation.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900" y="2484825"/>
            <a:ext cx="68580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Imp: Denoising Autoencoders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Keeping the code layer small forced our autoencoder to learn an intelligent representation of the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another way to force the autoencoder to learn useful features, which is adding random noise to its inputs and making it recover the original noise-free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way the autoencoder can’t simply copy the input to its output because the input also contains random noise.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asking it to subtract the noise and produce the underlying meaningful data. This is called a denoising autoencoder.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