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981f2d971_1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a981f2d971_1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a981f2d971_1_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981f2d971_1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a981f2d971_1_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a981f2d971_1_8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981f2d971_1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a981f2d971_1_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a981f2d971_1_8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981f2d971_1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a981f2d971_1_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a981f2d971_1_9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981f2d971_1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a981f2d971_1_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a981f2d971_1_10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981f2d971_1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a981f2d971_1_1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a981f2d971_1_1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981f2d971_1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a981f2d971_1_1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a981f2d971_1_1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981f2d971_1_1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a981f2d971_1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981f2d971_1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a981f2d971_1_1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Rectangles have four sides, but only two are equal.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Unlike squares, they are not as perfect.</a:t>
            </a:r>
            <a:endParaRPr/>
          </a:p>
        </p:txBody>
      </p:sp>
      <p:sp>
        <p:nvSpPr>
          <p:cNvPr id="205" name="Google Shape;205;g2a981f2d971_1_1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/>
              <a:t>Polygons and Their Likes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1143000" y="3045542"/>
            <a:ext cx="6858000" cy="34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GB"/>
              <a:t>Google Slides</a:t>
            </a:r>
            <a:r>
              <a:rPr lang="en-GB"/>
              <a:t> author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Triangles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Has three sides and are pointy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Three corners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Three sides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/>
          <p:nvPr/>
        </p:nvSpPr>
        <p:spPr>
          <a:xfrm>
            <a:off x="5530646" y="1745840"/>
            <a:ext cx="1939413" cy="1651819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Triangles - Vertex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Has three sides and are pointy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Three corners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Three sides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Corners = vertices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5530646" y="1745840"/>
            <a:ext cx="1939413" cy="1651819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7"/>
          <p:cNvCxnSpPr/>
          <p:nvPr/>
        </p:nvCxnSpPr>
        <p:spPr>
          <a:xfrm flipH="1">
            <a:off x="6629400" y="1268016"/>
            <a:ext cx="936523" cy="477824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9" name="Google Shape;149;p27"/>
          <p:cNvSpPr txBox="1"/>
          <p:nvPr/>
        </p:nvSpPr>
        <p:spPr>
          <a:xfrm>
            <a:off x="7728154" y="1106129"/>
            <a:ext cx="1039762" cy="276999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Triangles - Edge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Has three sides and are pointy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Three corners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Three sides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Corners = vertices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5530646" y="1745840"/>
            <a:ext cx="1939413" cy="1651819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28"/>
          <p:cNvCxnSpPr/>
          <p:nvPr/>
        </p:nvCxnSpPr>
        <p:spPr>
          <a:xfrm rot="10800000">
            <a:off x="6540910" y="3473246"/>
            <a:ext cx="787196" cy="893244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9" name="Google Shape;159;p28"/>
          <p:cNvSpPr txBox="1"/>
          <p:nvPr/>
        </p:nvSpPr>
        <p:spPr>
          <a:xfrm>
            <a:off x="7475588" y="4255017"/>
            <a:ext cx="1039762" cy="276999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Edge</a:t>
            </a:r>
            <a:endParaRPr sz="1100"/>
          </a:p>
        </p:txBody>
      </p:sp>
      <p:cxnSp>
        <p:nvCxnSpPr>
          <p:cNvPr id="160" name="Google Shape;160;p28"/>
          <p:cNvCxnSpPr/>
          <p:nvPr/>
        </p:nvCxnSpPr>
        <p:spPr>
          <a:xfrm flipH="1">
            <a:off x="6629400" y="1507718"/>
            <a:ext cx="1031298" cy="23812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1" name="Google Shape;161;p28"/>
          <p:cNvSpPr txBox="1"/>
          <p:nvPr/>
        </p:nvSpPr>
        <p:spPr>
          <a:xfrm>
            <a:off x="7767121" y="1369219"/>
            <a:ext cx="1039762" cy="276999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Isosceles Triangles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Has three sides and are pointy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Three corners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Three sides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Corners = vertices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Two sides equal: isosceles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/>
          <p:nvPr/>
        </p:nvSpPr>
        <p:spPr>
          <a:xfrm>
            <a:off x="6457950" y="1745840"/>
            <a:ext cx="1012108" cy="1651819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29"/>
          <p:cNvCxnSpPr/>
          <p:nvPr/>
        </p:nvCxnSpPr>
        <p:spPr>
          <a:xfrm flipH="1">
            <a:off x="7310005" y="1745840"/>
            <a:ext cx="618293" cy="82591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1" name="Google Shape;171;p29"/>
          <p:cNvSpPr txBox="1"/>
          <p:nvPr/>
        </p:nvSpPr>
        <p:spPr>
          <a:xfrm>
            <a:off x="7408417" y="1334301"/>
            <a:ext cx="10397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 Length</a:t>
            </a:r>
            <a:endParaRPr sz="1100"/>
          </a:p>
        </p:txBody>
      </p:sp>
      <p:cxnSp>
        <p:nvCxnSpPr>
          <p:cNvPr id="172" name="Google Shape;172;p29"/>
          <p:cNvCxnSpPr/>
          <p:nvPr/>
        </p:nvCxnSpPr>
        <p:spPr>
          <a:xfrm>
            <a:off x="5999711" y="1745840"/>
            <a:ext cx="489461" cy="84400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3" name="Google Shape;173;p29"/>
          <p:cNvSpPr txBox="1"/>
          <p:nvPr/>
        </p:nvSpPr>
        <p:spPr>
          <a:xfrm>
            <a:off x="5334143" y="1336409"/>
            <a:ext cx="10397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 Length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Equilateral Triangles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Has three sides and are pointy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Three corners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Three sides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Corners = vertices → the pointy things!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Two sides equal: isosceles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GB" sz="1100"/>
              <a:t>Three sides equal: equilateral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Also right triangles if ninety degree angle, in trig tables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cxnSp>
        <p:nvCxnSpPr>
          <p:cNvPr id="181" name="Google Shape;181;p30"/>
          <p:cNvCxnSpPr/>
          <p:nvPr/>
        </p:nvCxnSpPr>
        <p:spPr>
          <a:xfrm flipH="1">
            <a:off x="7310005" y="1745840"/>
            <a:ext cx="618293" cy="82591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2" name="Google Shape;182;p30"/>
          <p:cNvSpPr txBox="1"/>
          <p:nvPr/>
        </p:nvSpPr>
        <p:spPr>
          <a:xfrm>
            <a:off x="7408417" y="1334301"/>
            <a:ext cx="10397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Equal Length</a:t>
            </a:r>
            <a:endParaRPr sz="1100"/>
          </a:p>
        </p:txBody>
      </p:sp>
      <p:cxnSp>
        <p:nvCxnSpPr>
          <p:cNvPr id="183" name="Google Shape;183;p30"/>
          <p:cNvCxnSpPr/>
          <p:nvPr/>
        </p:nvCxnSpPr>
        <p:spPr>
          <a:xfrm>
            <a:off x="5642263" y="1817403"/>
            <a:ext cx="846907" cy="77244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4" name="Google Shape;184;p30"/>
          <p:cNvSpPr txBox="1"/>
          <p:nvPr/>
        </p:nvSpPr>
        <p:spPr>
          <a:xfrm>
            <a:off x="5038001" y="1439201"/>
            <a:ext cx="10397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 Length</a:t>
            </a:r>
            <a:endParaRPr sz="1100"/>
          </a:p>
        </p:txBody>
      </p:sp>
      <p:sp>
        <p:nvSpPr>
          <p:cNvPr id="185" name="Google Shape;185;p30"/>
          <p:cNvSpPr/>
          <p:nvPr/>
        </p:nvSpPr>
        <p:spPr>
          <a:xfrm>
            <a:off x="5929882" y="2111395"/>
            <a:ext cx="1939413" cy="1651819"/>
          </a:xfrm>
          <a:prstGeom prst="triangle">
            <a:avLst>
              <a:gd fmla="val 50000" name="adj"/>
            </a:avLst>
          </a:prstGeom>
          <a:solidFill>
            <a:srgbClr val="00B0F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6368655" y="4479164"/>
            <a:ext cx="10397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Equal Length</a:t>
            </a:r>
            <a:endParaRPr sz="1100"/>
          </a:p>
        </p:txBody>
      </p:sp>
      <p:cxnSp>
        <p:nvCxnSpPr>
          <p:cNvPr id="187" name="Google Shape;187;p30"/>
          <p:cNvCxnSpPr/>
          <p:nvPr/>
        </p:nvCxnSpPr>
        <p:spPr>
          <a:xfrm flipH="1" rot="10800000">
            <a:off x="6837253" y="3829666"/>
            <a:ext cx="51283" cy="57679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Squares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Squares have four equal sides and are flat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Squares have four corners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5639666" y="1473726"/>
            <a:ext cx="1636568" cy="1527245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/>
              <a:t>Backup Slides</a:t>
            </a:r>
            <a:endParaRPr/>
          </a:p>
        </p:txBody>
      </p:sp>
      <p:sp>
        <p:nvSpPr>
          <p:cNvPr id="201" name="Google Shape;201;p32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Rectangles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Has 4 sides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Only two are equal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Not as perfect as squares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/>
          <p:nvPr/>
        </p:nvSpPr>
        <p:spPr>
          <a:xfrm>
            <a:off x="4469603" y="1966558"/>
            <a:ext cx="3417097" cy="1527245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