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5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E0E98-1F1C-4729-8B09-CA317A98CAF0}" type="datetimeFigureOut">
              <a:rPr lang="en-CA" smtClean="0"/>
              <a:t>2023-12-22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8561-4ACD-4AAC-8307-EFD86D113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Hello, my name is Anonymous.</a:t>
            </a:r>
          </a:p>
          <a:p>
            <a:endParaRPr lang="en-CA" dirty="0"/>
          </a:p>
          <a:p>
            <a:r>
              <a:rPr lang="en-CA" dirty="0"/>
              <a:t>I will be presenting Polygon and Their Likes in today’s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9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Triangles have three sides and are pointy. It is a three sided polygon. They are used in many real world situations and in simulations.</a:t>
            </a:r>
          </a:p>
          <a:p>
            <a:r>
              <a:rPr lang="en-CA" dirty="0"/>
              <a:t>For example, red triangles signal danger.</a:t>
            </a:r>
          </a:p>
          <a:p>
            <a:r>
              <a:rPr lang="en-CA" dirty="0"/>
              <a:t>Yellow triangles signal warnings.</a:t>
            </a:r>
          </a:p>
          <a:p>
            <a:endParaRPr lang="en-CA" dirty="0"/>
          </a:p>
          <a:p>
            <a:r>
              <a:rPr lang="en-CA" dirty="0"/>
              <a:t>Triangles have three corners and three sides.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03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[Animation]</a:t>
            </a:r>
          </a:p>
          <a:p>
            <a:r>
              <a:rPr lang="en-CA" dirty="0"/>
              <a:t>Triangles can have corners. They are usually pointy.</a:t>
            </a:r>
          </a:p>
          <a:p>
            <a:endParaRPr lang="en-CA" dirty="0"/>
          </a:p>
          <a:p>
            <a:r>
              <a:rPr lang="en-CA" dirty="0"/>
              <a:t>A corner is called a vertex. Vertices are its plural form.</a:t>
            </a:r>
          </a:p>
          <a:p>
            <a:r>
              <a:rPr lang="en-CA" dirty="0"/>
              <a:t>As you can see in this example, the triangle has three vertices or three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91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[Animation]</a:t>
            </a:r>
          </a:p>
          <a:p>
            <a:r>
              <a:rPr lang="en-CA" dirty="0"/>
              <a:t>A triangle has three lines surrounding it. This line or side is called an edge.</a:t>
            </a:r>
          </a:p>
          <a:p>
            <a:endParaRPr lang="en-CA" dirty="0"/>
          </a:p>
          <a:p>
            <a:r>
              <a:rPr lang="en-CA" dirty="0"/>
              <a:t>We show this edge with an arrow here.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35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happens when a triangle has two of its same edges with equal length?</a:t>
            </a:r>
          </a:p>
          <a:p>
            <a:r>
              <a:rPr lang="en-CA" dirty="0"/>
              <a:t>As we can see in this diagram, the two lengths are equal.</a:t>
            </a:r>
          </a:p>
          <a:p>
            <a:endParaRPr lang="en-CA" dirty="0"/>
          </a:p>
          <a:p>
            <a:r>
              <a:rPr lang="en-CA" dirty="0"/>
              <a:t>We have a special name for this type of triangle: isosceles.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78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Triangles can sometimes have all three of their edges with the exact same equal length, as you can see in this example.</a:t>
            </a:r>
          </a:p>
          <a:p>
            <a:r>
              <a:rPr lang="en-CA" dirty="0"/>
              <a:t>We call these equilateral triangles.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4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far, we talked about three sided polygons. Now, if we add one more edge, we get a square.</a:t>
            </a:r>
          </a:p>
          <a:p>
            <a:r>
              <a:rPr lang="en-CA" dirty="0"/>
              <a:t>A square has four equal flat sides, and four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65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summary, we discussed two types of polygons: triangles and squares.</a:t>
            </a:r>
          </a:p>
          <a:p>
            <a:r>
              <a:rPr lang="en-CA" dirty="0"/>
              <a:t>We also shown examples of them.</a:t>
            </a:r>
          </a:p>
          <a:p>
            <a:r>
              <a:rPr lang="en-CA" dirty="0"/>
              <a:t>Both are pretty and are well-used.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89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Rectangles have four sides, but only two are equal.</a:t>
            </a:r>
          </a:p>
          <a:p>
            <a:r>
              <a:rPr lang="en-CA" dirty="0"/>
              <a:t>Unlike squares, they are not as perfect.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2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58BF-445D-2C9F-7B62-9E01B58B4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8ACCE-A6EC-34D2-D53B-FD89BF79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F3D5-0BBC-8137-FCF2-807E29CB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5837-CC97-4CF9-ABB6-BFF63784F015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3EF4-F648-BE9C-EC87-CB0D6711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0A28-F212-4D24-5DAD-E72F3D4E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5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758B-2740-76CC-09B1-467A5858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BBD6-6F24-2F7C-9896-261254C3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91AB-31B8-13D2-AAEF-8AE7A0DA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9357-1A8F-455B-84B1-3334548AE085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7E81-BDCD-DA34-A9A3-FDED89B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E643-62D1-A912-2D8D-772A2B4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8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2CD5E-F65C-3D29-2E3F-77BC60204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2AF7B-811A-3523-7828-87214E1C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9209-35E2-63C0-BF1C-746659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1C8A-C961-4507-9AEB-7622D6552AD4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E576-B85B-D27E-B340-7F44AB3A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4BDE-3ECA-7FAD-5179-3F9E35C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1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872-0AC3-398B-8CF3-522CD55D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C4CF-FE48-10AB-37D1-331E9090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4AB6-E0F2-B95B-4F4C-1FB5C6D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388-2E23-46F5-88DB-FC0ED3040234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4D79-73D6-C457-1197-315E163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DADB-D1D6-CE54-30CC-B8CA493D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1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A069-6795-4956-8FB9-509560BA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00F4-9743-2F08-69C8-7C88DB15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F844-5D40-1284-E1DD-056ECF52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B865-EEBC-4115-8E8A-B36FAAC1425B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D4D1-F9BA-2C22-C596-8974AD5E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B89C-0637-E92B-ABC7-23961B54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8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A7E4-6852-C18A-1FBE-C27531E3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C3CC-E079-5D4F-9B2D-ED9E0FF09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9CC1F-9F6F-C7E6-6411-9CD983DF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6000-D3A8-C07E-3C5D-950974EB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8942-FEEE-4339-8291-2D0FF1DAC9A1}" type="datetime1">
              <a:rPr lang="en-CA" smtClean="0"/>
              <a:t>2023-12-22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8058-9C18-DEE6-2C9C-15C417EA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028E-C358-DA46-B5D8-D66FA350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0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F402-69B5-7814-28C4-40C6879E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D3AC-1CEA-F9A9-A1AB-FCF94EF6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1FAC8-8940-1EFA-1140-A1907A76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EC504-E70A-AD37-C7ED-AA9E2EA6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83D0C-932C-B037-0A3C-A5D137633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F34B6-3D55-3A18-C7BE-61869F05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5390-2C34-49B3-83B9-9E3CF63D718C}" type="datetime1">
              <a:rPr lang="en-CA" smtClean="0"/>
              <a:t>2023-12-22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9C69-90F9-2AD1-BC9F-31CEF34D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508C-EFF1-C04E-1C0D-40E6332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776A-576C-0802-FB63-A4F7707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A1189-CDAC-282C-E7C3-F1A32E19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C958-CCBC-49C3-BB3E-4198B985B828}" type="datetime1">
              <a:rPr lang="en-CA" smtClean="0"/>
              <a:t>2023-12-22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AE7CA-668C-0290-50B8-D7F6ED4A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185A9-908D-59D1-686B-833C0D9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0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6DDF1-3339-7F44-C475-34155135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85C-5ED5-4753-A5B4-06D90BD57415}" type="datetime1">
              <a:rPr lang="en-CA" smtClean="0"/>
              <a:t>2023-12-22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B3CD2-9DA8-4331-F487-2C9A092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2CD5A-17CD-2585-DCEE-4F9339B7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34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3737-1DE0-18B3-9C69-E5897CF7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180E-16F3-39D4-0EA4-0F0B7B0F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E119-2850-704A-70C5-24B58C5A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9178-C335-D218-57E5-ED55333C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B21-DD3F-42DB-A8CD-E44762FFA536}" type="datetime1">
              <a:rPr lang="en-CA" smtClean="0"/>
              <a:t>2023-12-22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13BE4-A3C3-814B-024A-AA8DF58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B3E4-2951-6FE5-4C81-69E65AB7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4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4A58-E090-A314-2DF2-84C8A997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B937F-C7E9-679D-5B3A-8F6FE5100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AB16E-2F1C-6C6E-60CE-087F2846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3BE5F-F900-2A95-B2FA-8CF5F47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5E5-387A-43A1-89DC-DD4098EFF1D2}" type="datetime1">
              <a:rPr lang="en-CA" smtClean="0"/>
              <a:t>2023-12-22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F362-FBA6-6DD8-AD74-0C1C89D7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02FC-E62E-F7E4-9F51-FAF269C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8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084A-D8D1-B858-76AB-F9AB6075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C960-E10C-6AE4-2837-D0F2407F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16D5-873F-AF32-4BD5-3E41A13D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B0C6-E7AA-4243-AA75-F0E4459C505D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26F5-9279-5D4B-2468-9E6619625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DBE7-3818-010C-81BC-65935132A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4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2BA6-D0FD-50E2-B90A-89DDA7962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Polygons and Their Likes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641D3-4A82-166D-B6E0-60CF1711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0722"/>
            <a:ext cx="9144000" cy="462117"/>
          </a:xfrm>
        </p:spPr>
        <p:txBody>
          <a:bodyPr anchor="ctr">
            <a:noAutofit/>
          </a:bodyPr>
          <a:lstStyle/>
          <a:p>
            <a:r>
              <a:rPr lang="en-CA" sz="2000" dirty="0"/>
              <a:t>Anonymous Author</a:t>
            </a:r>
          </a:p>
        </p:txBody>
      </p:sp>
    </p:spTree>
    <p:extLst>
      <p:ext uri="{BB962C8B-B14F-4D97-AF65-F5344CB8AC3E}">
        <p14:creationId xmlns:p14="http://schemas.microsoft.com/office/powerpoint/2010/main" val="334064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Rectangles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Has 4 sides</a:t>
            </a:r>
          </a:p>
          <a:p>
            <a:r>
              <a:rPr lang="en-CA" dirty="0"/>
              <a:t>Only two are equal</a:t>
            </a:r>
          </a:p>
          <a:p>
            <a:r>
              <a:rPr lang="en-CA" dirty="0"/>
              <a:t>Not as perfect as squares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18F5-B598-219B-6C7B-8F7CBD1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10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2B10F-0C4B-AFB1-1FC1-15E0F0FDDC88}"/>
              </a:ext>
            </a:extLst>
          </p:cNvPr>
          <p:cNvSpPr/>
          <p:nvPr/>
        </p:nvSpPr>
        <p:spPr>
          <a:xfrm>
            <a:off x="5959471" y="2622077"/>
            <a:ext cx="4556129" cy="20363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6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7374194" y="2327787"/>
            <a:ext cx="2585884" cy="22024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C04B7-2C47-481E-AA3B-88F42337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2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Triangles -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7374194" y="2327787"/>
            <a:ext cx="2585884" cy="22024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3C8AA-6B30-9E66-4D1D-62385A46F45D}"/>
              </a:ext>
            </a:extLst>
          </p:cNvPr>
          <p:cNvCxnSpPr>
            <a:cxnSpLocks/>
          </p:cNvCxnSpPr>
          <p:nvPr/>
        </p:nvCxnSpPr>
        <p:spPr>
          <a:xfrm flipH="1">
            <a:off x="8839200" y="1690688"/>
            <a:ext cx="1248697" cy="63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EDE11E-FA45-0F72-AE0A-E14630227728}"/>
              </a:ext>
            </a:extLst>
          </p:cNvPr>
          <p:cNvSpPr txBox="1"/>
          <p:nvPr/>
        </p:nvSpPr>
        <p:spPr>
          <a:xfrm>
            <a:off x="10304206" y="1474839"/>
            <a:ext cx="13863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Vertex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9BBEB-C1D2-EACD-6229-73425C4F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7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Triangles -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7374194" y="2327787"/>
            <a:ext cx="2585884" cy="22024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8E1564-CBEB-B41E-BC57-31DE01B1EFCB}"/>
              </a:ext>
            </a:extLst>
          </p:cNvPr>
          <p:cNvCxnSpPr>
            <a:cxnSpLocks/>
          </p:cNvCxnSpPr>
          <p:nvPr/>
        </p:nvCxnSpPr>
        <p:spPr>
          <a:xfrm flipH="1" flipV="1">
            <a:off x="8721213" y="4630994"/>
            <a:ext cx="1049594" cy="11909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86E48C-D350-F17A-0686-515BCBA42FE9}"/>
              </a:ext>
            </a:extLst>
          </p:cNvPr>
          <p:cNvSpPr txBox="1"/>
          <p:nvPr/>
        </p:nvSpPr>
        <p:spPr>
          <a:xfrm>
            <a:off x="9967451" y="5673356"/>
            <a:ext cx="1386349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Edge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8D5589-1E00-B7DE-F909-FAC7C58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4</a:t>
            </a:fld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E8D295-9DEE-FDD0-1971-1F4CC65A8C9D}"/>
              </a:ext>
            </a:extLst>
          </p:cNvPr>
          <p:cNvCxnSpPr>
            <a:cxnSpLocks/>
          </p:cNvCxnSpPr>
          <p:nvPr/>
        </p:nvCxnSpPr>
        <p:spPr>
          <a:xfrm flipH="1">
            <a:off x="8839200" y="1690688"/>
            <a:ext cx="1248697" cy="63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2CF671-40DD-0C37-D7DD-6A02D7A23354}"/>
              </a:ext>
            </a:extLst>
          </p:cNvPr>
          <p:cNvSpPr txBox="1"/>
          <p:nvPr/>
        </p:nvSpPr>
        <p:spPr>
          <a:xfrm>
            <a:off x="10304206" y="1474839"/>
            <a:ext cx="13863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933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Isosceles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r>
              <a:rPr lang="en-CA" dirty="0"/>
              <a:t>Two sides equal: isosceles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8610600" y="2327787"/>
            <a:ext cx="1349478" cy="22024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3C8AA-6B30-9E66-4D1D-62385A46F45D}"/>
              </a:ext>
            </a:extLst>
          </p:cNvPr>
          <p:cNvCxnSpPr>
            <a:cxnSpLocks/>
          </p:cNvCxnSpPr>
          <p:nvPr/>
        </p:nvCxnSpPr>
        <p:spPr>
          <a:xfrm flipH="1">
            <a:off x="9746673" y="2327787"/>
            <a:ext cx="824391" cy="1101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EDE11E-FA45-0F72-AE0A-E14630227728}"/>
              </a:ext>
            </a:extLst>
          </p:cNvPr>
          <p:cNvSpPr txBox="1"/>
          <p:nvPr/>
        </p:nvSpPr>
        <p:spPr>
          <a:xfrm>
            <a:off x="9877889" y="1779068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8E1564-CBEB-B41E-BC57-31DE01B1EFCB}"/>
              </a:ext>
            </a:extLst>
          </p:cNvPr>
          <p:cNvCxnSpPr>
            <a:cxnSpLocks/>
          </p:cNvCxnSpPr>
          <p:nvPr/>
        </p:nvCxnSpPr>
        <p:spPr>
          <a:xfrm>
            <a:off x="7999614" y="2327787"/>
            <a:ext cx="652614" cy="11253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18F5-B598-219B-6C7B-8F7CBD1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5</a:t>
            </a:fld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BBC28-652C-CBF1-AFBF-2DC2EDCBD406}"/>
              </a:ext>
            </a:extLst>
          </p:cNvPr>
          <p:cNvSpPr txBox="1"/>
          <p:nvPr/>
        </p:nvSpPr>
        <p:spPr>
          <a:xfrm>
            <a:off x="7112190" y="1781879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</p:spTree>
    <p:extLst>
      <p:ext uri="{BB962C8B-B14F-4D97-AF65-F5344CB8AC3E}">
        <p14:creationId xmlns:p14="http://schemas.microsoft.com/office/powerpoint/2010/main" val="14448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Equilateral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r>
              <a:rPr lang="en-CA" dirty="0"/>
              <a:t>Two sides equal: isosceles</a:t>
            </a:r>
          </a:p>
          <a:p>
            <a:r>
              <a:rPr lang="en-CA" dirty="0"/>
              <a:t>Three </a:t>
            </a:r>
            <a:r>
              <a:rPr lang="en-CA"/>
              <a:t>sides equal: </a:t>
            </a:r>
            <a:r>
              <a:rPr lang="en-CA" dirty="0"/>
              <a:t>equilateral</a:t>
            </a:r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3C8AA-6B30-9E66-4D1D-62385A46F45D}"/>
              </a:ext>
            </a:extLst>
          </p:cNvPr>
          <p:cNvCxnSpPr>
            <a:cxnSpLocks/>
          </p:cNvCxnSpPr>
          <p:nvPr/>
        </p:nvCxnSpPr>
        <p:spPr>
          <a:xfrm flipH="1">
            <a:off x="9746673" y="2327787"/>
            <a:ext cx="824391" cy="1101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EDE11E-FA45-0F72-AE0A-E14630227728}"/>
              </a:ext>
            </a:extLst>
          </p:cNvPr>
          <p:cNvSpPr txBox="1"/>
          <p:nvPr/>
        </p:nvSpPr>
        <p:spPr>
          <a:xfrm>
            <a:off x="9877889" y="1779068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8E1564-CBEB-B41E-BC57-31DE01B1EFCB}"/>
              </a:ext>
            </a:extLst>
          </p:cNvPr>
          <p:cNvCxnSpPr>
            <a:cxnSpLocks/>
          </p:cNvCxnSpPr>
          <p:nvPr/>
        </p:nvCxnSpPr>
        <p:spPr>
          <a:xfrm>
            <a:off x="7999614" y="2327787"/>
            <a:ext cx="652614" cy="11253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18F5-B598-219B-6C7B-8F7CBD1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6</a:t>
            </a:fld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BBC28-652C-CBF1-AFBF-2DC2EDCBD406}"/>
              </a:ext>
            </a:extLst>
          </p:cNvPr>
          <p:cNvSpPr txBox="1"/>
          <p:nvPr/>
        </p:nvSpPr>
        <p:spPr>
          <a:xfrm>
            <a:off x="7112190" y="1781879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7DD7B7-A7DD-3078-D280-DC6B7F10D149}"/>
              </a:ext>
            </a:extLst>
          </p:cNvPr>
          <p:cNvSpPr/>
          <p:nvPr/>
        </p:nvSpPr>
        <p:spPr>
          <a:xfrm>
            <a:off x="7906509" y="2815193"/>
            <a:ext cx="2585884" cy="2202425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194EE-48A7-4C74-9767-4C179CD0F996}"/>
              </a:ext>
            </a:extLst>
          </p:cNvPr>
          <p:cNvSpPr txBox="1"/>
          <p:nvPr/>
        </p:nvSpPr>
        <p:spPr>
          <a:xfrm>
            <a:off x="8491540" y="5972219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8DE11A-7AD8-1269-7149-24E522F2B29F}"/>
              </a:ext>
            </a:extLst>
          </p:cNvPr>
          <p:cNvCxnSpPr>
            <a:cxnSpLocks/>
          </p:cNvCxnSpPr>
          <p:nvPr/>
        </p:nvCxnSpPr>
        <p:spPr>
          <a:xfrm flipV="1">
            <a:off x="9116337" y="5106222"/>
            <a:ext cx="68377" cy="769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3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four equal sides and are flat</a:t>
            </a:r>
          </a:p>
          <a:p>
            <a:r>
              <a:rPr lang="en-CA" dirty="0"/>
              <a:t>Four corners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18F5-B598-219B-6C7B-8F7CBD1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7</a:t>
            </a:fld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1CC93-4D55-3DAE-78C1-1B81A7F0AD50}"/>
              </a:ext>
            </a:extLst>
          </p:cNvPr>
          <p:cNvSpPr/>
          <p:nvPr/>
        </p:nvSpPr>
        <p:spPr>
          <a:xfrm>
            <a:off x="7519554" y="1964968"/>
            <a:ext cx="2182091" cy="20363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92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Shown 2 polygons</a:t>
            </a:r>
          </a:p>
          <a:p>
            <a:r>
              <a:rPr lang="en-CA" dirty="0"/>
              <a:t>Squares and Triangles</a:t>
            </a:r>
          </a:p>
          <a:p>
            <a:r>
              <a:rPr lang="en-CA" dirty="0"/>
              <a:t>Both are pretty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18F5-B598-219B-6C7B-8F7CBD1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8</a:t>
            </a:fld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67800B1-AFC9-4955-E40D-FDDC51DCD665}"/>
              </a:ext>
            </a:extLst>
          </p:cNvPr>
          <p:cNvSpPr/>
          <p:nvPr/>
        </p:nvSpPr>
        <p:spPr>
          <a:xfrm>
            <a:off x="7408478" y="4456549"/>
            <a:ext cx="2404241" cy="203632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ECB2C-61E7-06E6-0100-82EB32CCA90E}"/>
              </a:ext>
            </a:extLst>
          </p:cNvPr>
          <p:cNvSpPr/>
          <p:nvPr/>
        </p:nvSpPr>
        <p:spPr>
          <a:xfrm>
            <a:off x="7519554" y="1964968"/>
            <a:ext cx="2182091" cy="20363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8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41C7-7964-FB74-D206-ED95AB454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1B20-3465-4BA9-95E4-A3ECF67EB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9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455</Words>
  <Application>Microsoft Office PowerPoint</Application>
  <PresentationFormat>Widescreen</PresentationFormat>
  <Paragraphs>106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Polygons and Their Likes</vt:lpstr>
      <vt:lpstr>Triangles</vt:lpstr>
      <vt:lpstr>Triangles - Vertex</vt:lpstr>
      <vt:lpstr>Triangles - Edge</vt:lpstr>
      <vt:lpstr>Isosceles Triangles</vt:lpstr>
      <vt:lpstr>Equilateral Triangles</vt:lpstr>
      <vt:lpstr>Squares</vt:lpstr>
      <vt:lpstr>Summary Slide</vt:lpstr>
      <vt:lpstr>Backup Slides</vt:lpstr>
      <vt:lpstr>Rectangles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Polygons and Their Likes</dc:title>
  <dc:creator>Abraham Chan</dc:creator>
  <cp:lastModifiedBy>Abraham Chan</cp:lastModifiedBy>
  <cp:revision>20</cp:revision>
  <dcterms:created xsi:type="dcterms:W3CDTF">2023-12-21T11:05:28Z</dcterms:created>
  <dcterms:modified xsi:type="dcterms:W3CDTF">2023-12-23T01:41:10Z</dcterms:modified>
</cp:coreProperties>
</file>