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9831ddf91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a9831ddf91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Hello, my name is Anonymous.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will be presenting Polygon and Their Likes in today’s talk.</a:t>
            </a:r>
            <a:endParaRPr/>
          </a:p>
        </p:txBody>
      </p:sp>
      <p:sp>
        <p:nvSpPr>
          <p:cNvPr id="128" name="Google Shape;128;g2a9831ddf91_2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9831ddf91_2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a9831ddf91_2_1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Rectangles have four sides, but only two are equal.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Unlike squares, they are not as perfect.</a:t>
            </a:r>
            <a:endParaRPr/>
          </a:p>
        </p:txBody>
      </p:sp>
      <p:sp>
        <p:nvSpPr>
          <p:cNvPr id="221" name="Google Shape;221;g2a9831ddf91_2_1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9831ddf91_2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a9831ddf91_2_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Triangles have three sides and are pointy. It is a three sided polygon. They are used in many real world situations and in simulations.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example, red triangles signal danger.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Yellow triangles signal warnings.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Triangles have three corners and three sides.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a9831ddf91_2_8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9831ddf91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a9831ddf91_2_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[Animation]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Triangles can have corners. They are usually pointy.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corner is called a vertex. Vertices are its plural form.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you can see in this example, the triangle has three vertices or three corners.</a:t>
            </a:r>
            <a:endParaRPr/>
          </a:p>
        </p:txBody>
      </p:sp>
      <p:sp>
        <p:nvSpPr>
          <p:cNvPr id="144" name="Google Shape;144;g2a9831ddf91_2_9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9831ddf91_2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a9831ddf91_2_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[Animation]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triangle has three lines surrounding it. This line or side is called an edge.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show this edge with an arrow here.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a9831ddf91_2_10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9831ddf91_2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a9831ddf91_2_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happens when a triangle has two of its same edges with equal length?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we can see in this diagram, the two lengths are equal.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a special name for this type of triangle: isosceles.</a:t>
            </a:r>
            <a:endParaRPr/>
          </a:p>
        </p:txBody>
      </p:sp>
      <p:sp>
        <p:nvSpPr>
          <p:cNvPr id="168" name="Google Shape;168;g2a9831ddf91_2_1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9831ddf91_2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a9831ddf91_2_1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Triangles can sometimes have all three of their edges with the exact same equal length, as you can see in this example.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call these equilateral triangles.</a:t>
            </a:r>
            <a:endParaRPr/>
          </a:p>
        </p:txBody>
      </p:sp>
      <p:sp>
        <p:nvSpPr>
          <p:cNvPr id="181" name="Google Shape;181;g2a9831ddf91_2_1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9831ddf91_2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a9831ddf91_2_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far, we talked about three sided polygons. Now, if we add one more edge, we get a square.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square has four equal flat sides, and four corners.</a:t>
            </a:r>
            <a:endParaRPr/>
          </a:p>
        </p:txBody>
      </p:sp>
      <p:sp>
        <p:nvSpPr>
          <p:cNvPr id="196" name="Google Shape;196;g2a9831ddf91_2_1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9831ddf91_2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a9831ddf91_2_1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summary, we discussed two types of polygons: triangles and squares.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also shown examples of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Both are pretty and are well-used.</a:t>
            </a:r>
            <a:endParaRPr/>
          </a:p>
        </p:txBody>
      </p:sp>
      <p:sp>
        <p:nvSpPr>
          <p:cNvPr id="205" name="Google Shape;205;g2a9831ddf91_2_1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9831ddf91_2_1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a9831ddf91_2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/>
              <a:t>Polygons and Their Likes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1143000" y="3045542"/>
            <a:ext cx="6858000" cy="34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/>
              <a:t>Google Slides author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Rectangles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Has 4 sides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Only two are equal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Not as perfect as squares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6" name="Google Shape;226;p34"/>
          <p:cNvSpPr/>
          <p:nvPr/>
        </p:nvSpPr>
        <p:spPr>
          <a:xfrm>
            <a:off x="4469603" y="1966558"/>
            <a:ext cx="3417097" cy="1527245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Triangles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Has three sides and are pointy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corners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sides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5530646" y="1745840"/>
            <a:ext cx="1939413" cy="1651819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Triangles - Vertex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Has three sides and are pointy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corners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sides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Corners = vertices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5530646" y="1745840"/>
            <a:ext cx="1939413" cy="1651819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27"/>
          <p:cNvCxnSpPr/>
          <p:nvPr/>
        </p:nvCxnSpPr>
        <p:spPr>
          <a:xfrm flipH="1">
            <a:off x="6629400" y="1268016"/>
            <a:ext cx="936523" cy="477824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0" name="Google Shape;150;p27"/>
          <p:cNvSpPr txBox="1"/>
          <p:nvPr/>
        </p:nvSpPr>
        <p:spPr>
          <a:xfrm>
            <a:off x="7728154" y="1106129"/>
            <a:ext cx="1039762" cy="276999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</a:t>
            </a:r>
            <a:endParaRPr sz="1100"/>
          </a:p>
        </p:txBody>
      </p:sp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Triangles - Edge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Has three sides and are pointy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corners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sides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Corners = vertices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5530646" y="1745840"/>
            <a:ext cx="1939413" cy="1651819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28"/>
          <p:cNvCxnSpPr/>
          <p:nvPr/>
        </p:nvCxnSpPr>
        <p:spPr>
          <a:xfrm rot="10800000">
            <a:off x="6540910" y="3473246"/>
            <a:ext cx="787196" cy="893244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1" name="Google Shape;161;p28"/>
          <p:cNvSpPr txBox="1"/>
          <p:nvPr/>
        </p:nvSpPr>
        <p:spPr>
          <a:xfrm>
            <a:off x="7475588" y="4255017"/>
            <a:ext cx="1039762" cy="276999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Edge</a:t>
            </a:r>
            <a:endParaRPr sz="1100"/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3" name="Google Shape;163;p28"/>
          <p:cNvCxnSpPr/>
          <p:nvPr/>
        </p:nvCxnSpPr>
        <p:spPr>
          <a:xfrm flipH="1">
            <a:off x="6629400" y="1268016"/>
            <a:ext cx="936523" cy="477824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4" name="Google Shape;164;p28"/>
          <p:cNvSpPr txBox="1"/>
          <p:nvPr/>
        </p:nvSpPr>
        <p:spPr>
          <a:xfrm>
            <a:off x="7728154" y="1106129"/>
            <a:ext cx="1039762" cy="276999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Isosceles Triangles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Has three sides and are pointy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corners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sides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Corners = vertices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Two sides equal: isosceles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/>
          <p:nvPr/>
        </p:nvSpPr>
        <p:spPr>
          <a:xfrm>
            <a:off x="6457950" y="1745840"/>
            <a:ext cx="1012108" cy="1651819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29"/>
          <p:cNvCxnSpPr/>
          <p:nvPr/>
        </p:nvCxnSpPr>
        <p:spPr>
          <a:xfrm flipH="1">
            <a:off x="7310005" y="1745840"/>
            <a:ext cx="618293" cy="82591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4" name="Google Shape;174;p29"/>
          <p:cNvSpPr txBox="1"/>
          <p:nvPr/>
        </p:nvSpPr>
        <p:spPr>
          <a:xfrm>
            <a:off x="7408417" y="1334301"/>
            <a:ext cx="10397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 Length</a:t>
            </a:r>
            <a:endParaRPr sz="1100"/>
          </a:p>
        </p:txBody>
      </p:sp>
      <p:cxnSp>
        <p:nvCxnSpPr>
          <p:cNvPr id="175" name="Google Shape;175;p29"/>
          <p:cNvCxnSpPr/>
          <p:nvPr/>
        </p:nvCxnSpPr>
        <p:spPr>
          <a:xfrm>
            <a:off x="5999711" y="1745840"/>
            <a:ext cx="489461" cy="84400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5334143" y="1336409"/>
            <a:ext cx="10397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 Length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Equilateral Triangles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Has three sides and are pointy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corners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sides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Corners = vertices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Two sides equal: isosceles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sides equal: equilateral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cxnSp>
        <p:nvCxnSpPr>
          <p:cNvPr id="185" name="Google Shape;185;p30"/>
          <p:cNvCxnSpPr/>
          <p:nvPr/>
        </p:nvCxnSpPr>
        <p:spPr>
          <a:xfrm flipH="1">
            <a:off x="7310005" y="1745840"/>
            <a:ext cx="618293" cy="82591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6" name="Google Shape;186;p30"/>
          <p:cNvSpPr txBox="1"/>
          <p:nvPr/>
        </p:nvSpPr>
        <p:spPr>
          <a:xfrm>
            <a:off x="7408417" y="1334301"/>
            <a:ext cx="10397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 Length</a:t>
            </a:r>
            <a:endParaRPr sz="1100"/>
          </a:p>
        </p:txBody>
      </p:sp>
      <p:cxnSp>
        <p:nvCxnSpPr>
          <p:cNvPr id="187" name="Google Shape;187;p30"/>
          <p:cNvCxnSpPr/>
          <p:nvPr/>
        </p:nvCxnSpPr>
        <p:spPr>
          <a:xfrm>
            <a:off x="5999711" y="1745840"/>
            <a:ext cx="489461" cy="84400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5334143" y="1336409"/>
            <a:ext cx="10397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 Length</a:t>
            </a:r>
            <a:endParaRPr sz="1100"/>
          </a:p>
        </p:txBody>
      </p:sp>
      <p:sp>
        <p:nvSpPr>
          <p:cNvPr id="190" name="Google Shape;190;p30"/>
          <p:cNvSpPr/>
          <p:nvPr/>
        </p:nvSpPr>
        <p:spPr>
          <a:xfrm>
            <a:off x="5929882" y="2111395"/>
            <a:ext cx="1939413" cy="1651819"/>
          </a:xfrm>
          <a:prstGeom prst="triangle">
            <a:avLst>
              <a:gd fmla="val 50000" name="adj"/>
            </a:avLst>
          </a:prstGeom>
          <a:solidFill>
            <a:srgbClr val="00B0F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6368655" y="4479164"/>
            <a:ext cx="10397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 Length</a:t>
            </a:r>
            <a:endParaRPr sz="1100"/>
          </a:p>
        </p:txBody>
      </p:sp>
      <p:cxnSp>
        <p:nvCxnSpPr>
          <p:cNvPr id="192" name="Google Shape;192;p30"/>
          <p:cNvCxnSpPr/>
          <p:nvPr/>
        </p:nvCxnSpPr>
        <p:spPr>
          <a:xfrm flipH="1" rot="10800000">
            <a:off x="6837253" y="3829666"/>
            <a:ext cx="51283" cy="57679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Squares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Has four equal sides and are flat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Four corners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1" name="Google Shape;201;p31"/>
          <p:cNvSpPr/>
          <p:nvPr/>
        </p:nvSpPr>
        <p:spPr>
          <a:xfrm>
            <a:off x="5639666" y="1473726"/>
            <a:ext cx="1636568" cy="1527245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Summary Slide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Shown 2 polygons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Squares and Triangles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Both are pretty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5556358" y="3342412"/>
            <a:ext cx="1803181" cy="1527245"/>
          </a:xfrm>
          <a:prstGeom prst="triangle">
            <a:avLst>
              <a:gd fmla="val 50000" name="adj"/>
            </a:avLst>
          </a:prstGeom>
          <a:solidFill>
            <a:srgbClr val="00B0F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5639666" y="1473726"/>
            <a:ext cx="1636568" cy="1527245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/>
              <a:t>Backup Slides</a:t>
            </a:r>
            <a:endParaRPr/>
          </a:p>
        </p:txBody>
      </p:sp>
      <p:sp>
        <p:nvSpPr>
          <p:cNvPr id="217" name="Google Shape;217;p33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