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72" r:id="rId10"/>
    <p:sldId id="266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6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47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7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5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8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8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6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7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9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0CB6-48AE-4C9F-AFC0-3D1C1D03110B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9946-3FD2-4DB3-B3A5-25A7558D39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de transparencia en Gestiones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finalidad de dicho proyecto, es tener visibilidad y acceso total a la información de como el comité lleva a cabo la gestión de los proyectos, Si deseas hacer alguna aportación para incluir o cambiar en este proyecto, por favor envía un </a:t>
            </a:r>
            <a:r>
              <a:rPr lang="es-MX" dirty="0" err="1" smtClean="0"/>
              <a:t>whatsapp</a:t>
            </a:r>
            <a:r>
              <a:rPr lang="es-MX" dirty="0" smtClean="0"/>
              <a:t> al número 6671944875 con Abraham Méndez.</a:t>
            </a:r>
          </a:p>
          <a:p>
            <a:endParaRPr lang="es-MX" dirty="0"/>
          </a:p>
          <a:p>
            <a:r>
              <a:rPr lang="es-MX" dirty="0" smtClean="0"/>
              <a:t>Gracias por el tiempo dedicado!!</a:t>
            </a:r>
          </a:p>
          <a:p>
            <a:endParaRPr lang="es-MX" dirty="0"/>
          </a:p>
          <a:p>
            <a:r>
              <a:rPr lang="es-MX" dirty="0" smtClean="0"/>
              <a:t>La plataforma es tuya… PARTICIPA!!.... Es gratis </a:t>
            </a:r>
            <a:r>
              <a:rPr lang="es-MX" dirty="0" smtClean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6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614606" y="344447"/>
            <a:ext cx="2031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Proyecto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93611" y="1032062"/>
            <a:ext cx="3841667" cy="465028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14163" y="1245727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Problemática que resuelve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48" name="CuadroTexto 47"/>
          <p:cNvSpPr txBox="1"/>
          <p:nvPr/>
        </p:nvSpPr>
        <p:spPr>
          <a:xfrm>
            <a:off x="1000266" y="1624731"/>
            <a:ext cx="35555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Altas velocidades dentro del fraccionamiento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058725" y="4794362"/>
            <a:ext cx="10212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079975" y="5961417"/>
            <a:ext cx="1107362" cy="42632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GUARDAR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958541" y="1943686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646124" y="1960689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43/60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35933" y="2247212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Nombre del proyecto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022036" y="2626216"/>
            <a:ext cx="35555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 vial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Conector recto 66"/>
          <p:cNvCxnSpPr/>
          <p:nvPr/>
        </p:nvCxnSpPr>
        <p:spPr>
          <a:xfrm>
            <a:off x="983039" y="2962174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3814354" y="2962174"/>
            <a:ext cx="58620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14/30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735933" y="3422874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Responsable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1022036" y="3801878"/>
            <a:ext cx="35555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 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Conector recto 70"/>
          <p:cNvCxnSpPr/>
          <p:nvPr/>
        </p:nvCxnSpPr>
        <p:spPr>
          <a:xfrm>
            <a:off x="980311" y="4120833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3814354" y="4137836"/>
            <a:ext cx="58620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10/30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705451" y="4528868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 de creación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987702" y="5115719"/>
            <a:ext cx="138973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riángulo isósceles 17"/>
          <p:cNvSpPr/>
          <p:nvPr/>
        </p:nvSpPr>
        <p:spPr>
          <a:xfrm rot="10800000">
            <a:off x="2195969" y="4954835"/>
            <a:ext cx="216000" cy="1080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5026890" y="2401100"/>
            <a:ext cx="7068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esta opción, el comité podrá crear un proyecto basado en</a:t>
            </a:r>
          </a:p>
          <a:p>
            <a:r>
              <a:rPr lang="es-MX" dirty="0"/>
              <a:t>u</a:t>
            </a:r>
            <a:r>
              <a:rPr lang="es-MX" dirty="0" smtClean="0"/>
              <a:t>na problemática registrada y previamente votada (En desarrollo aún), </a:t>
            </a:r>
          </a:p>
          <a:p>
            <a:r>
              <a:rPr lang="es-MX" dirty="0" smtClean="0"/>
              <a:t>donde se dejará una descripción y datos de importantes para el proyecto.</a:t>
            </a:r>
          </a:p>
        </p:txBody>
      </p:sp>
    </p:spTree>
    <p:extLst>
      <p:ext uri="{BB962C8B-B14F-4D97-AF65-F5344CB8AC3E}">
        <p14:creationId xmlns:p14="http://schemas.microsoft.com/office/powerpoint/2010/main" val="24082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320228" y="344447"/>
            <a:ext cx="27770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Registrar aportación 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93611" y="1032062"/>
            <a:ext cx="3841667" cy="4467401"/>
          </a:xfrm>
          <a:prstGeom prst="roundRect">
            <a:avLst>
              <a:gd name="adj" fmla="val 308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14163" y="1268586"/>
            <a:ext cx="364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Número de celular del vecino que aporta: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63" name="Rectángulo redondeado 62"/>
          <p:cNvSpPr/>
          <p:nvPr/>
        </p:nvSpPr>
        <p:spPr>
          <a:xfrm>
            <a:off x="2210604" y="5880447"/>
            <a:ext cx="1183050" cy="29699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14163" y="3281650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Proyecto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riángulo isósceles 46"/>
          <p:cNvSpPr/>
          <p:nvPr/>
        </p:nvSpPr>
        <p:spPr>
          <a:xfrm rot="10800000">
            <a:off x="4011722" y="3675693"/>
            <a:ext cx="216000" cy="1080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736877" y="4148802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Cantidad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669280" y="1360027"/>
            <a:ext cx="59867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esta opción, el comité registrará las aportaciones hacia los</a:t>
            </a:r>
          </a:p>
          <a:p>
            <a:r>
              <a:rPr lang="es-MX" dirty="0"/>
              <a:t>p</a:t>
            </a:r>
            <a:r>
              <a:rPr lang="es-MX" dirty="0" smtClean="0"/>
              <a:t>royectos, donde se identificará a las personas por su número</a:t>
            </a:r>
          </a:p>
          <a:p>
            <a:r>
              <a:rPr lang="es-MX" dirty="0"/>
              <a:t>t</a:t>
            </a:r>
            <a:r>
              <a:rPr lang="es-MX" dirty="0" smtClean="0"/>
              <a:t>elefónico.</a:t>
            </a:r>
          </a:p>
          <a:p>
            <a:endParaRPr lang="es-MX" dirty="0"/>
          </a:p>
          <a:p>
            <a:r>
              <a:rPr lang="es-MX" dirty="0" smtClean="0"/>
              <a:t>Se registrará la cantidad aportada y el proyecto destino.</a:t>
            </a:r>
          </a:p>
          <a:p>
            <a:endParaRPr lang="es-MX" dirty="0"/>
          </a:p>
          <a:p>
            <a:r>
              <a:rPr lang="es-MX" dirty="0" smtClean="0"/>
              <a:t>A su vez, quedará registro de la fecha en que se realizó la</a:t>
            </a:r>
          </a:p>
          <a:p>
            <a:r>
              <a:rPr lang="es-MX" dirty="0"/>
              <a:t>a</a:t>
            </a:r>
            <a:r>
              <a:rPr lang="es-MX" dirty="0" smtClean="0"/>
              <a:t>portación y la persona que recibió tal aportación de forma</a:t>
            </a:r>
          </a:p>
          <a:p>
            <a:r>
              <a:rPr lang="es-MX" dirty="0" smtClean="0"/>
              <a:t>automática.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56" y="3992702"/>
            <a:ext cx="3419475" cy="25146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94658" y="2319830"/>
            <a:ext cx="282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Abraham Salvador Méndez Niebla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77388" y="1640559"/>
            <a:ext cx="35555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9999999999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900978" y="1933388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523246" y="1950391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10/10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935811" y="2634428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944518" y="3074214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213365" y="2746734"/>
            <a:ext cx="282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 Latina 522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>
            <a:off x="935811" y="3927648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216428" y="3634822"/>
            <a:ext cx="282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896622" y="4763680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518890" y="4780683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/10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159820" y="4453432"/>
            <a:ext cx="282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$200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5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602548" y="344447"/>
            <a:ext cx="22124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Registrar gastos 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9986" y="1093532"/>
            <a:ext cx="3841667" cy="495333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7486" y="1196324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Cantidad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63" name="Rectángulo redondeado 62"/>
          <p:cNvSpPr/>
          <p:nvPr/>
        </p:nvSpPr>
        <p:spPr>
          <a:xfrm>
            <a:off x="2079975" y="6160715"/>
            <a:ext cx="1183050" cy="29699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1826360" y="1434576"/>
            <a:ext cx="1332101" cy="3106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79521" y="2764673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Realizó el gasto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1800055" y="3025068"/>
            <a:ext cx="1944580" cy="426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 </a:t>
            </a:r>
            <a:endParaRPr lang="es-MX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658623" y="3709987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1212460" y="3875637"/>
            <a:ext cx="3269193" cy="556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trasladarme de Córcega a las instalaciones de la empresa de seguridad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53011" y="1932117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Descripción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657053" y="2233359"/>
            <a:ext cx="1830732" cy="2556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Pago de 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60538" y="4584488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Comprobante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798967" y="4932457"/>
            <a:ext cx="1637466" cy="95043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 de recibo o comprobante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3041680" y="5183572"/>
            <a:ext cx="1125262" cy="4263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Subir foto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916728" y="1715861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604311" y="1732864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4/10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71167" y="2493754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658750" y="2510757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14/50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1061407" y="3404005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748990" y="3421008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10/40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1027071" y="4329307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714654" y="4346310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74/80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42709" y="2489027"/>
            <a:ext cx="5422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esta opción, el comité registrará los gastos realizados</a:t>
            </a:r>
          </a:p>
          <a:p>
            <a:r>
              <a:rPr lang="es-MX" dirty="0"/>
              <a:t>p</a:t>
            </a:r>
            <a:r>
              <a:rPr lang="es-MX" dirty="0" smtClean="0"/>
              <a:t>ara la gestión del proyecto, la información capturada, </a:t>
            </a:r>
          </a:p>
          <a:p>
            <a:r>
              <a:rPr lang="es-MX" dirty="0" smtClean="0"/>
              <a:t>será visible desde el menú de gastos en cada proyecto</a:t>
            </a:r>
          </a:p>
          <a:p>
            <a:r>
              <a:rPr lang="es-MX" dirty="0" smtClean="0"/>
              <a:t>para todas las personas.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096" y="3879944"/>
            <a:ext cx="3267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622170" y="344447"/>
            <a:ext cx="2173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Registrar anexo 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9986" y="1093532"/>
            <a:ext cx="3841667" cy="4262239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7486" y="1196324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Descripción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63" name="Rectángulo redondeado 62"/>
          <p:cNvSpPr/>
          <p:nvPr/>
        </p:nvSpPr>
        <p:spPr>
          <a:xfrm>
            <a:off x="2027723" y="5520632"/>
            <a:ext cx="1183050" cy="29699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1253677" y="1554350"/>
            <a:ext cx="2487845" cy="8765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logró poner topes por la avenida principal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79050" y="2795662"/>
            <a:ext cx="25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Incluir fotografía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749092" y="3297574"/>
            <a:ext cx="3614008" cy="1618424"/>
          </a:xfrm>
          <a:prstGeom prst="roundRect">
            <a:avLst>
              <a:gd name="adj" fmla="val 698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3183550" y="2779421"/>
            <a:ext cx="1125262" cy="4263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Subir foto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916728" y="2355938"/>
            <a:ext cx="32868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604311" y="2372941"/>
            <a:ext cx="7326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46/60</a:t>
            </a:r>
            <a:endParaRPr lang="es-MX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42709" y="2489027"/>
            <a:ext cx="606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esta opción, el comité registrará anexos importantes para el</a:t>
            </a:r>
          </a:p>
          <a:p>
            <a:r>
              <a:rPr lang="es-MX" dirty="0"/>
              <a:t>p</a:t>
            </a:r>
            <a:r>
              <a:rPr lang="es-MX" dirty="0" smtClean="0"/>
              <a:t>royecto, incluyendo fotografías de avances o datos de interés.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243" y="3592023"/>
            <a:ext cx="3533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609599" y="966651"/>
            <a:ext cx="4040778" cy="1632858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70559" y="1016725"/>
            <a:ext cx="3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Problemáticas destacadas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609599" y="2728776"/>
            <a:ext cx="4040778" cy="1632858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70559" y="2778850"/>
            <a:ext cx="3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Problemáticas en gestión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670559" y="3148182"/>
            <a:ext cx="38633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865697" y="3134030"/>
            <a:ext cx="2794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-Gestión de seguridad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3679825" y="3179932"/>
            <a:ext cx="869950" cy="1887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detalle</a:t>
            </a:r>
            <a:endParaRPr lang="es-MX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65697" y="3413430"/>
            <a:ext cx="2794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-Limpieza de parques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3679825" y="3459332"/>
            <a:ext cx="869950" cy="1887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detalle</a:t>
            </a:r>
            <a:endParaRPr lang="es-MX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619124" y="4480866"/>
            <a:ext cx="4040778" cy="1632858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80084" y="4530940"/>
            <a:ext cx="344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Aportaciones a problemáticas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2" name="Conector recto 71"/>
          <p:cNvCxnSpPr/>
          <p:nvPr/>
        </p:nvCxnSpPr>
        <p:spPr>
          <a:xfrm>
            <a:off x="680084" y="4900272"/>
            <a:ext cx="38633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875222" y="4886120"/>
            <a:ext cx="192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 necesita seguridad…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875222" y="5165520"/>
            <a:ext cx="192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-Limpieza de parques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922088" y="4881222"/>
            <a:ext cx="192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 Aportaciones = $8,000</a:t>
            </a:r>
            <a:endParaRPr lang="es-MX" sz="9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2931613" y="5157447"/>
            <a:ext cx="192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MX" sz="900" b="1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Aportaciones = $1,500</a:t>
            </a:r>
            <a:endParaRPr lang="es-MX" sz="9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518159" y="222069"/>
            <a:ext cx="3161666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522514" y="828594"/>
            <a:ext cx="3293922" cy="5669279"/>
          </a:xfrm>
          <a:prstGeom prst="roundRect">
            <a:avLst>
              <a:gd name="adj" fmla="val 1553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/>
          <p:cNvSpPr/>
          <p:nvPr/>
        </p:nvSpPr>
        <p:spPr>
          <a:xfrm>
            <a:off x="529861" y="222069"/>
            <a:ext cx="3286575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Hola Abraham</a:t>
            </a:r>
            <a:endParaRPr lang="es-MX" dirty="0"/>
          </a:p>
        </p:txBody>
      </p:sp>
      <p:sp>
        <p:nvSpPr>
          <p:cNvPr id="10" name="Flecha izquierda 9"/>
          <p:cNvSpPr/>
          <p:nvPr/>
        </p:nvSpPr>
        <p:spPr>
          <a:xfrm>
            <a:off x="670559" y="396482"/>
            <a:ext cx="287383" cy="27454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redondeado 39"/>
          <p:cNvSpPr/>
          <p:nvPr/>
        </p:nvSpPr>
        <p:spPr>
          <a:xfrm>
            <a:off x="493494" y="878174"/>
            <a:ext cx="3297456" cy="1135577"/>
          </a:xfrm>
          <a:prstGeom prst="roundRect">
            <a:avLst>
              <a:gd name="adj" fmla="val 5467"/>
            </a:avLst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onector 10"/>
          <p:cNvSpPr/>
          <p:nvPr/>
        </p:nvSpPr>
        <p:spPr>
          <a:xfrm>
            <a:off x="585651" y="981381"/>
            <a:ext cx="744582" cy="638881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s-MX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/>
            <a:r>
              <a:rPr lang="es-MX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 </a:t>
            </a:r>
            <a:r>
              <a:rPr lang="es-MX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perfil</a:t>
            </a:r>
          </a:p>
          <a:p>
            <a:pPr algn="ctr"/>
            <a:endParaRPr lang="es-MX" dirty="0"/>
          </a:p>
        </p:txBody>
      </p:sp>
      <p:sp>
        <p:nvSpPr>
          <p:cNvPr id="79" name="CuadroTexto 78"/>
          <p:cNvSpPr txBox="1"/>
          <p:nvPr/>
        </p:nvSpPr>
        <p:spPr>
          <a:xfrm>
            <a:off x="1418632" y="967207"/>
            <a:ext cx="2516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Notificaciones</a:t>
            </a:r>
          </a:p>
          <a:p>
            <a:r>
              <a:rPr lang="es-MX" sz="1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Editar mis datos </a:t>
            </a:r>
          </a:p>
          <a:p>
            <a:r>
              <a:rPr lang="es-MX" sz="1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mis problemáticas </a:t>
            </a:r>
          </a:p>
          <a:p>
            <a:r>
              <a:rPr lang="es-MX" sz="1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 aportaciones</a:t>
            </a:r>
            <a:endParaRPr lang="es-MX" sz="1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578192" y="2478094"/>
            <a:ext cx="25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Opciones</a:t>
            </a:r>
            <a:endParaRPr lang="es-MX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561688" y="3389788"/>
            <a:ext cx="3235063" cy="157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78191" y="2969254"/>
            <a:ext cx="25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Registrar problemática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7178" y="2875792"/>
            <a:ext cx="3235063" cy="157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36544" y="3500460"/>
            <a:ext cx="25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Foro de problemáticas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47240" y="4022985"/>
            <a:ext cx="279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problemáticas solucionadas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563980" y="4521915"/>
            <a:ext cx="279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Proyectos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 flipV="1">
            <a:off x="557332" y="3894298"/>
            <a:ext cx="3235063" cy="157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539133" y="4412482"/>
            <a:ext cx="3235063" cy="157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493494" y="4936539"/>
            <a:ext cx="3235063" cy="157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473337" y="4253941"/>
            <a:ext cx="5703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el menú, se agregará la opción de “Proyectos”, la cual </a:t>
            </a:r>
          </a:p>
          <a:p>
            <a:r>
              <a:rPr lang="es-MX" dirty="0"/>
              <a:t>c</a:t>
            </a:r>
            <a:r>
              <a:rPr lang="es-MX" dirty="0" smtClean="0"/>
              <a:t>ontendrá todos los proyectos en gestión, con lo que se </a:t>
            </a:r>
          </a:p>
          <a:p>
            <a:r>
              <a:rPr lang="es-MX" dirty="0"/>
              <a:t>p</a:t>
            </a:r>
            <a:r>
              <a:rPr lang="es-MX" dirty="0" smtClean="0"/>
              <a:t>odrán ver aportaciones y gastos realizados para cada uno.</a:t>
            </a:r>
            <a:endParaRPr lang="es-MX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3461657" y="4715606"/>
            <a:ext cx="1580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473336" y="1300760"/>
            <a:ext cx="651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las opciones del usuario, podrá ver y corroborar las aportaciones</a:t>
            </a:r>
          </a:p>
          <a:p>
            <a:r>
              <a:rPr lang="es-MX" dirty="0"/>
              <a:t>q</a:t>
            </a:r>
            <a:r>
              <a:rPr lang="es-MX" dirty="0" smtClean="0"/>
              <a:t>ue ha realizado a los proyectos, así como las fechas y montos.</a:t>
            </a:r>
            <a:endParaRPr lang="es-MX" dirty="0"/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3052555" y="1620262"/>
            <a:ext cx="2256608" cy="16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0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801177" y="248195"/>
            <a:ext cx="1907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Proyectos 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09599" y="959827"/>
            <a:ext cx="4040778" cy="1632858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0559" y="1016725"/>
            <a:ext cx="3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670559" y="1386057"/>
            <a:ext cx="38633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10444" y="1466898"/>
            <a:ext cx="97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Fondos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667116" y="1508687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$5, 000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09599" y="2728776"/>
            <a:ext cx="4040778" cy="1632858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0559" y="2778850"/>
            <a:ext cx="3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Áreas verdes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670559" y="3148182"/>
            <a:ext cx="38633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937242" y="2356926"/>
            <a:ext cx="754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más…</a:t>
            </a:r>
            <a:endParaRPr lang="es-MX" sz="1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862699" y="4128505"/>
            <a:ext cx="79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más…</a:t>
            </a:r>
            <a:endParaRPr lang="es-MX" sz="1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38" name="CuadroTexto 37"/>
          <p:cNvSpPr txBox="1"/>
          <p:nvPr/>
        </p:nvSpPr>
        <p:spPr>
          <a:xfrm>
            <a:off x="609980" y="1784195"/>
            <a:ext cx="129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Responsable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14895" y="2144343"/>
            <a:ext cx="239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 ultima actualización 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603500" y="1782349"/>
            <a:ext cx="17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922088" y="2152168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42284" y="3150124"/>
            <a:ext cx="97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Fondos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698956" y="3191913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$3, 000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820" y="3467421"/>
            <a:ext cx="129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Responsable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46735" y="3827569"/>
            <a:ext cx="239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 ultima actualización 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635340" y="3465575"/>
            <a:ext cx="17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Luis Pérez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953928" y="3835394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90457" y="1016725"/>
            <a:ext cx="6485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 seleccionar la opción del menú de “Proyectos”, se obtiene</a:t>
            </a:r>
          </a:p>
          <a:p>
            <a:r>
              <a:rPr lang="es-MX" dirty="0"/>
              <a:t>u</a:t>
            </a:r>
            <a:r>
              <a:rPr lang="es-MX" dirty="0" smtClean="0"/>
              <a:t>n listado de los proyectos en gestión, en ellos se podrán ver</a:t>
            </a:r>
          </a:p>
          <a:p>
            <a:r>
              <a:rPr lang="es-MX" dirty="0"/>
              <a:t>c</a:t>
            </a:r>
            <a:r>
              <a:rPr lang="es-MX" dirty="0" smtClean="0"/>
              <a:t>ada uno de los proyectos, entre ellos los datos del responsable y </a:t>
            </a:r>
          </a:p>
          <a:p>
            <a:r>
              <a:rPr lang="es-MX" dirty="0"/>
              <a:t>l</a:t>
            </a:r>
            <a:r>
              <a:rPr lang="es-MX" dirty="0" smtClean="0"/>
              <a:t>a fecha de la ultima actualización.</a:t>
            </a:r>
          </a:p>
          <a:p>
            <a:endParaRPr lang="es-MX" dirty="0"/>
          </a:p>
          <a:p>
            <a:r>
              <a:rPr lang="es-MX" dirty="0" smtClean="0"/>
              <a:t>La fecha de la última actualización nos notificará si hubo un cambio</a:t>
            </a:r>
          </a:p>
          <a:p>
            <a:r>
              <a:rPr lang="es-MX" dirty="0"/>
              <a:t>e</a:t>
            </a:r>
            <a:r>
              <a:rPr lang="es-MX" dirty="0" smtClean="0"/>
              <a:t>n los datos del proyecto, ya sea por una aportación, un gasto o el</a:t>
            </a:r>
          </a:p>
          <a:p>
            <a:r>
              <a:rPr lang="es-MX" dirty="0"/>
              <a:t>a</a:t>
            </a:r>
            <a:r>
              <a:rPr lang="es-MX" dirty="0" smtClean="0"/>
              <a:t>gregado de un anexo (Se verá más adelante).</a:t>
            </a:r>
          </a:p>
        </p:txBody>
      </p:sp>
    </p:spTree>
    <p:extLst>
      <p:ext uri="{BB962C8B-B14F-4D97-AF65-F5344CB8AC3E}">
        <p14:creationId xmlns:p14="http://schemas.microsoft.com/office/powerpoint/2010/main" val="361462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379327" y="344447"/>
            <a:ext cx="28155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 de proyecto 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93611" y="1540496"/>
            <a:ext cx="3906981" cy="4751121"/>
          </a:xfrm>
          <a:prstGeom prst="roundRect">
            <a:avLst>
              <a:gd name="adj" fmla="val 2124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10225" y="1597395"/>
            <a:ext cx="3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01041" y="1966727"/>
            <a:ext cx="38633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50110" y="2047568"/>
            <a:ext cx="131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Responsable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830395" y="2787529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$5, 000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38" name="CuadroTexto 37"/>
          <p:cNvSpPr txBox="1"/>
          <p:nvPr/>
        </p:nvSpPr>
        <p:spPr>
          <a:xfrm>
            <a:off x="749645" y="2364865"/>
            <a:ext cx="15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Fecha de inicio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40913" y="2725013"/>
            <a:ext cx="239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Fondo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803617" y="2047568"/>
            <a:ext cx="173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761081" y="2336059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22514" y="869974"/>
            <a:ext cx="4214948" cy="57947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27050" y="957694"/>
            <a:ext cx="76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endParaRPr lang="es-MX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315827" y="965519"/>
            <a:ext cx="1370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Aportaciones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777853" y="965519"/>
            <a:ext cx="86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Gastos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589565" y="952623"/>
            <a:ext cx="1147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Anexos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296778" y="9526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712828" y="9653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570078" y="979145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28297" y="1336202"/>
            <a:ext cx="483326" cy="251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782167" y="3068972"/>
            <a:ext cx="239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Descripción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27166" y="4268073"/>
            <a:ext cx="239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Problemática que resuelve 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056490" y="3413401"/>
            <a:ext cx="313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proyecto se originó para mejorar la seguridad de la zona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56489" y="4660125"/>
            <a:ext cx="347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 en entrada del fraccionamiento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12526" y="2336059"/>
            <a:ext cx="6452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 seleccionar un proyecto, se observarán 4 pestañas (o categorías)</a:t>
            </a:r>
          </a:p>
          <a:p>
            <a:r>
              <a:rPr lang="es-MX" dirty="0"/>
              <a:t>e</a:t>
            </a:r>
            <a:r>
              <a:rPr lang="es-MX" dirty="0" smtClean="0"/>
              <a:t>ntre ellas:</a:t>
            </a:r>
          </a:p>
          <a:p>
            <a:r>
              <a:rPr lang="es-MX" dirty="0" smtClean="0"/>
              <a:t>-Datos</a:t>
            </a:r>
          </a:p>
          <a:p>
            <a:r>
              <a:rPr lang="es-MX" dirty="0" smtClean="0"/>
              <a:t>   En esta opción se verá un detallado de los datos del proyecto.</a:t>
            </a:r>
          </a:p>
          <a:p>
            <a:r>
              <a:rPr lang="es-MX" dirty="0" smtClean="0"/>
              <a:t>-Aportaciones</a:t>
            </a:r>
          </a:p>
          <a:p>
            <a:r>
              <a:rPr lang="es-MX" dirty="0" smtClean="0"/>
              <a:t>     Ver más adelante.</a:t>
            </a:r>
          </a:p>
          <a:p>
            <a:r>
              <a:rPr lang="es-MX" dirty="0" smtClean="0"/>
              <a:t>-Gastos</a:t>
            </a:r>
          </a:p>
          <a:p>
            <a:r>
              <a:rPr lang="es-MX" dirty="0"/>
              <a:t> </a:t>
            </a:r>
            <a:r>
              <a:rPr lang="es-MX" dirty="0" smtClean="0"/>
              <a:t>    Ver </a:t>
            </a:r>
            <a:r>
              <a:rPr lang="es-MX" dirty="0"/>
              <a:t>más adelante.</a:t>
            </a:r>
            <a:endParaRPr lang="es-MX" dirty="0" smtClean="0"/>
          </a:p>
          <a:p>
            <a:r>
              <a:rPr lang="es-MX" dirty="0" smtClean="0"/>
              <a:t>-Anexos</a:t>
            </a:r>
          </a:p>
          <a:p>
            <a:r>
              <a:rPr lang="es-MX" dirty="0"/>
              <a:t> </a:t>
            </a:r>
            <a:r>
              <a:rPr lang="es-MX" dirty="0" smtClean="0"/>
              <a:t>    Ver </a:t>
            </a:r>
            <a:r>
              <a:rPr lang="es-MX" dirty="0"/>
              <a:t>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6889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63419" y="344447"/>
            <a:ext cx="18383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Aportaciones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45864" y="1775631"/>
            <a:ext cx="3757596" cy="1725217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89616" y="1884781"/>
            <a:ext cx="20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Abraham Méndez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929324" y="2232509"/>
            <a:ext cx="161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 Latina 522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3494126" y="2756119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44" name="CuadroTexto 43"/>
          <p:cNvSpPr txBox="1"/>
          <p:nvPr/>
        </p:nvSpPr>
        <p:spPr>
          <a:xfrm>
            <a:off x="3426753" y="3074215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22514" y="869974"/>
            <a:ext cx="4214948" cy="57947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27050" y="957694"/>
            <a:ext cx="76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315827" y="965519"/>
            <a:ext cx="1370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Aportaciones</a:t>
            </a:r>
            <a:endParaRPr lang="es-MX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777853" y="965519"/>
            <a:ext cx="86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Gastos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589565" y="952623"/>
            <a:ext cx="1147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Anexos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296778" y="9526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712828" y="9653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570078" y="979145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1399004" y="1330595"/>
            <a:ext cx="1187442" cy="560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Conector 32"/>
          <p:cNvSpPr/>
          <p:nvPr/>
        </p:nvSpPr>
        <p:spPr>
          <a:xfrm>
            <a:off x="921066" y="1921412"/>
            <a:ext cx="744582" cy="638881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 perfil</a:t>
            </a:r>
            <a:endParaRPr lang="es-MX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934129" y="3056357"/>
            <a:ext cx="255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Última fecha de actualización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76484" y="2706074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Aportación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767634" y="3626206"/>
            <a:ext cx="3757596" cy="1725217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811386" y="3735356"/>
            <a:ext cx="20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Pérez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951094" y="4083084"/>
            <a:ext cx="161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 Corsa 522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515896" y="4606694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3448523" y="4924790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Conector 54"/>
          <p:cNvSpPr/>
          <p:nvPr/>
        </p:nvSpPr>
        <p:spPr>
          <a:xfrm>
            <a:off x="942836" y="3771987"/>
            <a:ext cx="744582" cy="638881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s-MX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/>
            <a:r>
              <a:rPr lang="es-MX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 </a:t>
            </a:r>
            <a:r>
              <a:rPr lang="es-MX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perfil</a:t>
            </a:r>
          </a:p>
          <a:p>
            <a:pPr algn="ctr"/>
            <a:endParaRPr lang="es-MX" dirty="0">
              <a:solidFill>
                <a:srgbClr val="009900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55899" y="4906932"/>
            <a:ext cx="255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Última fecha de actualización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998254" y="4556649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Aportación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261358" y="6100354"/>
            <a:ext cx="965168" cy="301565"/>
          </a:xfrm>
          <a:prstGeom prst="roundRect">
            <a:avLst/>
          </a:prstGeom>
          <a:solidFill>
            <a:srgbClr val="0099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más 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512526" y="2336059"/>
            <a:ext cx="6452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 seleccionar un proyecto, se observarán 4 pestañas (o categorías)</a:t>
            </a:r>
          </a:p>
          <a:p>
            <a:r>
              <a:rPr lang="es-MX" dirty="0"/>
              <a:t>e</a:t>
            </a:r>
            <a:r>
              <a:rPr lang="es-MX" dirty="0" smtClean="0"/>
              <a:t>ntre ellas:</a:t>
            </a:r>
          </a:p>
          <a:p>
            <a:r>
              <a:rPr lang="es-MX" dirty="0" smtClean="0"/>
              <a:t>-Aportaciones</a:t>
            </a:r>
          </a:p>
          <a:p>
            <a:r>
              <a:rPr lang="es-MX" dirty="0"/>
              <a:t> </a:t>
            </a:r>
            <a:r>
              <a:rPr lang="es-MX" dirty="0" smtClean="0"/>
              <a:t>    Aquí un listado de las aportaciones realizadas mostrando</a:t>
            </a:r>
          </a:p>
          <a:p>
            <a:r>
              <a:rPr lang="es-MX" dirty="0"/>
              <a:t> </a:t>
            </a:r>
            <a:r>
              <a:rPr lang="es-MX" dirty="0" smtClean="0"/>
              <a:t>    los datos de la persona que realizó la aportación, el monto y</a:t>
            </a:r>
          </a:p>
          <a:p>
            <a:r>
              <a:rPr lang="es-MX" dirty="0" smtClean="0"/>
              <a:t>     la fecha.</a:t>
            </a:r>
          </a:p>
        </p:txBody>
      </p:sp>
    </p:spTree>
    <p:extLst>
      <p:ext uri="{BB962C8B-B14F-4D97-AF65-F5344CB8AC3E}">
        <p14:creationId xmlns:p14="http://schemas.microsoft.com/office/powerpoint/2010/main" val="149952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2170326" y="344447"/>
            <a:ext cx="10245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Gastos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27" name="Rectángulo redondeado 26"/>
          <p:cNvSpPr/>
          <p:nvPr/>
        </p:nvSpPr>
        <p:spPr>
          <a:xfrm>
            <a:off x="522514" y="869974"/>
            <a:ext cx="4214948" cy="57947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27050" y="957694"/>
            <a:ext cx="76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315827" y="965519"/>
            <a:ext cx="1370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Aportaciones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777853" y="965519"/>
            <a:ext cx="86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Gastos</a:t>
            </a:r>
            <a:endParaRPr lang="es-MX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589565" y="952623"/>
            <a:ext cx="1147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Anexos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296778" y="9526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712828" y="9653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570078" y="979145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869294" y="1330595"/>
            <a:ext cx="64660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Rectángulo redondeado 73"/>
          <p:cNvSpPr/>
          <p:nvPr/>
        </p:nvSpPr>
        <p:spPr>
          <a:xfrm>
            <a:off x="777683" y="1519058"/>
            <a:ext cx="3757595" cy="133631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93097" y="1658880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$1,000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1906437" y="2399220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958541" y="2399220"/>
            <a:ext cx="87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893342" y="1607945"/>
            <a:ext cx="230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Pluma de la entrada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993480" y="1991644"/>
            <a:ext cx="43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1866893" y="1994740"/>
            <a:ext cx="177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Rectángulo redondeado 92"/>
          <p:cNvSpPr/>
          <p:nvPr/>
        </p:nvSpPr>
        <p:spPr>
          <a:xfrm>
            <a:off x="3521694" y="2517676"/>
            <a:ext cx="951760" cy="2967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comprobante</a:t>
            </a:r>
            <a:endParaRPr lang="es-MX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779955" y="2954350"/>
            <a:ext cx="3757595" cy="133631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995369" y="3094172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$1,000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1908709" y="3834512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960813" y="3834512"/>
            <a:ext cx="87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1895614" y="3043237"/>
            <a:ext cx="230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Pluma de la entrada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995752" y="3426936"/>
            <a:ext cx="43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1869165" y="3430032"/>
            <a:ext cx="177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3523966" y="3952968"/>
            <a:ext cx="951760" cy="2967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comprobante</a:t>
            </a:r>
            <a:endParaRPr lang="es-MX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ángulo redondeado 102"/>
          <p:cNvSpPr/>
          <p:nvPr/>
        </p:nvSpPr>
        <p:spPr>
          <a:xfrm>
            <a:off x="793603" y="4401016"/>
            <a:ext cx="3757595" cy="133631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1009017" y="4540838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$1,000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1922357" y="5281178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974461" y="5281178"/>
            <a:ext cx="87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1909262" y="4489903"/>
            <a:ext cx="230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Pluma de la entrada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1009400" y="4873602"/>
            <a:ext cx="43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1882813" y="4876698"/>
            <a:ext cx="177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Rectángulo redondeado 109"/>
          <p:cNvSpPr/>
          <p:nvPr/>
        </p:nvSpPr>
        <p:spPr>
          <a:xfrm>
            <a:off x="3537614" y="5399634"/>
            <a:ext cx="951760" cy="2967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comprobante</a:t>
            </a:r>
            <a:endParaRPr lang="es-MX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512526" y="2336059"/>
            <a:ext cx="6636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 seleccionar un proyecto, se observarán 4 pestañas (o categorías)</a:t>
            </a:r>
          </a:p>
          <a:p>
            <a:r>
              <a:rPr lang="es-MX" dirty="0"/>
              <a:t>e</a:t>
            </a:r>
            <a:r>
              <a:rPr lang="es-MX" dirty="0" smtClean="0"/>
              <a:t>ntre ellas:</a:t>
            </a:r>
          </a:p>
          <a:p>
            <a:r>
              <a:rPr lang="es-MX" dirty="0" smtClean="0"/>
              <a:t>-Gastos</a:t>
            </a:r>
          </a:p>
          <a:p>
            <a:r>
              <a:rPr lang="es-MX" dirty="0"/>
              <a:t> </a:t>
            </a:r>
            <a:r>
              <a:rPr lang="es-MX" dirty="0" smtClean="0"/>
              <a:t>    Aquí se podrán consultar los  gastos realizados para llevar a cabo</a:t>
            </a:r>
          </a:p>
          <a:p>
            <a:r>
              <a:rPr lang="es-MX" dirty="0" smtClean="0"/>
              <a:t>     la gestión, el nombre de quien realizó el gasto, los datos del gasto.</a:t>
            </a:r>
          </a:p>
          <a:p>
            <a:r>
              <a:rPr lang="es-MX" dirty="0"/>
              <a:t> </a:t>
            </a:r>
            <a:r>
              <a:rPr lang="es-MX" dirty="0" smtClean="0"/>
              <a:t>    y una fotografía anexa como comprobante de dicho gasto.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3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2142309" y="344447"/>
            <a:ext cx="10806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Anexos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09599" y="1651073"/>
            <a:ext cx="4000163" cy="3534881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27" name="Rectángulo redondeado 26"/>
          <p:cNvSpPr/>
          <p:nvPr/>
        </p:nvSpPr>
        <p:spPr>
          <a:xfrm>
            <a:off x="522514" y="869974"/>
            <a:ext cx="4214948" cy="579476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27050" y="957694"/>
            <a:ext cx="76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315827" y="965519"/>
            <a:ext cx="1370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Aportaciones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777853" y="965519"/>
            <a:ext cx="86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Gastos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296778" y="9526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712828" y="965323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570078" y="979145"/>
            <a:ext cx="0" cy="351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07939" y="4083540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859880" y="4083541"/>
            <a:ext cx="87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Fecha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8307" y="2392705"/>
            <a:ext cx="3991455" cy="15471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Foto de documentación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608612" y="965323"/>
            <a:ext cx="1147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00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Anexos</a:t>
            </a:r>
            <a:endParaRPr lang="es-MX" sz="1600" dirty="0">
              <a:solidFill>
                <a:srgbClr val="0099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3635423" y="1343295"/>
            <a:ext cx="85677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98177" y="4443570"/>
            <a:ext cx="343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Hoy fue instalada la pluma en la entrada del fraccionamiento para un mejor control de entrada y salida de los carros </a:t>
            </a:r>
            <a:endParaRPr lang="es-MX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698175" y="1675774"/>
            <a:ext cx="20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Pérez</a:t>
            </a:r>
            <a:endParaRPr lang="es-MX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837883" y="2023502"/>
            <a:ext cx="161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Av. Córcega 6231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ector 23"/>
          <p:cNvSpPr/>
          <p:nvPr/>
        </p:nvSpPr>
        <p:spPr>
          <a:xfrm>
            <a:off x="829625" y="1712405"/>
            <a:ext cx="744582" cy="638881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 perfil</a:t>
            </a:r>
            <a:endParaRPr lang="es-MX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257821" y="2351286"/>
            <a:ext cx="6776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 seleccionar un proyecto, se observarán 4 pestañas (o categorías)</a:t>
            </a:r>
          </a:p>
          <a:p>
            <a:r>
              <a:rPr lang="es-MX" dirty="0"/>
              <a:t>e</a:t>
            </a:r>
            <a:r>
              <a:rPr lang="es-MX" dirty="0" smtClean="0"/>
              <a:t>ntre ellas:</a:t>
            </a:r>
          </a:p>
          <a:p>
            <a:r>
              <a:rPr lang="es-MX" dirty="0" smtClean="0"/>
              <a:t>-Anexos</a:t>
            </a:r>
          </a:p>
          <a:p>
            <a:r>
              <a:rPr lang="es-MX" dirty="0"/>
              <a:t> </a:t>
            </a:r>
            <a:r>
              <a:rPr lang="es-MX" dirty="0" smtClean="0"/>
              <a:t>     En los anexos, los encargados de la gestión, podrán incluir</a:t>
            </a:r>
          </a:p>
          <a:p>
            <a:r>
              <a:rPr lang="es-MX" dirty="0"/>
              <a:t> </a:t>
            </a:r>
            <a:r>
              <a:rPr lang="es-MX" dirty="0" smtClean="0"/>
              <a:t>     fotografías con descripciones, mostrando avances o diversos datos </a:t>
            </a:r>
          </a:p>
          <a:p>
            <a:r>
              <a:rPr lang="es-MX" dirty="0"/>
              <a:t> </a:t>
            </a:r>
            <a:r>
              <a:rPr lang="es-MX" dirty="0" smtClean="0"/>
              <a:t>     de interés para 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62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159" y="222069"/>
            <a:ext cx="4219303" cy="63093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22514" y="222069"/>
            <a:ext cx="4219303" cy="64008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517361" y="344447"/>
            <a:ext cx="23305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 aportaciones</a:t>
            </a:r>
            <a:endParaRPr lang="es-E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7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8" t="14151" r="5111" b="83011"/>
          <a:stretch/>
        </p:blipFill>
        <p:spPr>
          <a:xfrm>
            <a:off x="4336974" y="448019"/>
            <a:ext cx="198304" cy="19463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4147" r="81751" b="82861"/>
          <a:stretch/>
        </p:blipFill>
        <p:spPr>
          <a:xfrm>
            <a:off x="609599" y="399307"/>
            <a:ext cx="697885" cy="334674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74" name="Rectángulo redondeado 73"/>
          <p:cNvSpPr/>
          <p:nvPr/>
        </p:nvSpPr>
        <p:spPr>
          <a:xfrm>
            <a:off x="777683" y="1053465"/>
            <a:ext cx="3757595" cy="1801909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785369" y="1537603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1220467" y="1537603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3578" y="1134101"/>
            <a:ext cx="20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 </a:t>
            </a:r>
            <a:endParaRPr lang="es-MX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203722" y="1922242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15/Sept/17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2785369" y="1922102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03722" y="2336362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</a:t>
            </a:r>
            <a:r>
              <a:rPr lang="es-MX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2812665" y="2330976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3828062" y="2616238"/>
            <a:ext cx="754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más…</a:t>
            </a:r>
            <a:endParaRPr lang="es-MX" sz="1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793603" y="2993721"/>
            <a:ext cx="3757595" cy="1801909"/>
          </a:xfrm>
          <a:prstGeom prst="roundRect">
            <a:avLst>
              <a:gd name="adj" fmla="val 5467"/>
            </a:avLst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801289" y="3477859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236387" y="3477859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15/Oct/17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949498" y="3074357"/>
            <a:ext cx="20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Áreas verdes </a:t>
            </a:r>
            <a:endParaRPr lang="es-MX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219642" y="3862498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15/Sept/17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801289" y="3862358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219642" y="4276618"/>
            <a:ext cx="10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</a:t>
            </a:r>
            <a:r>
              <a:rPr lang="es-MX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</a:t>
            </a:r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/17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828585" y="4271232"/>
            <a:ext cx="849384" cy="2059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$100</a:t>
            </a:r>
            <a:endParaRPr lang="es-MX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843982" y="4556494"/>
            <a:ext cx="754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 más…</a:t>
            </a:r>
            <a:endParaRPr lang="es-MX" sz="1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180246" y="2483439"/>
            <a:ext cx="6307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el menú de cada usuario, se podrán consultar las aportaciones</a:t>
            </a:r>
          </a:p>
          <a:p>
            <a:r>
              <a:rPr lang="es-MX" dirty="0"/>
              <a:t>p</a:t>
            </a:r>
            <a:r>
              <a:rPr lang="es-MX" dirty="0" smtClean="0"/>
              <a:t>ara corroborar que se esté llevando el registro de ellas.</a:t>
            </a:r>
          </a:p>
          <a:p>
            <a:r>
              <a:rPr lang="es-MX" dirty="0"/>
              <a:t>s</a:t>
            </a:r>
            <a:r>
              <a:rPr lang="es-MX" dirty="0" smtClean="0"/>
              <a:t>e clasificarán por proyecto y se verán las aportaciones de los </a:t>
            </a:r>
          </a:p>
          <a:p>
            <a:r>
              <a:rPr lang="es-MX" dirty="0"/>
              <a:t>ú</a:t>
            </a:r>
            <a:r>
              <a:rPr lang="es-MX" dirty="0" smtClean="0"/>
              <a:t>ltimos meses.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65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para comité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partir de esta sección, serán las funcionalidades que el comité tendrá para registrar las siguientes actividades:</a:t>
            </a:r>
          </a:p>
          <a:p>
            <a:endParaRPr lang="es-MX" dirty="0"/>
          </a:p>
          <a:p>
            <a:r>
              <a:rPr lang="es-MX" dirty="0" smtClean="0"/>
              <a:t>Nuevos proyectos</a:t>
            </a:r>
          </a:p>
          <a:p>
            <a:r>
              <a:rPr lang="es-MX" dirty="0" smtClean="0"/>
              <a:t>Registrar aportación de los vecinos</a:t>
            </a:r>
          </a:p>
          <a:p>
            <a:r>
              <a:rPr lang="es-MX" dirty="0" smtClean="0"/>
              <a:t>Registro de gastos</a:t>
            </a:r>
          </a:p>
          <a:p>
            <a:r>
              <a:rPr lang="es-MX" dirty="0" smtClean="0"/>
              <a:t>Registro de anexos para proyectos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83463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1057</Words>
  <Application>Microsoft Office PowerPoint</Application>
  <PresentationFormat>Panorámica</PresentationFormat>
  <Paragraphs>258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Wingdings</vt:lpstr>
      <vt:lpstr>Tema de Office</vt:lpstr>
      <vt:lpstr>Proyecto de transparencia en Gestiones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para comité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Mendez</dc:creator>
  <cp:lastModifiedBy>Abraham Mendez</cp:lastModifiedBy>
  <cp:revision>81</cp:revision>
  <dcterms:created xsi:type="dcterms:W3CDTF">2017-10-15T20:57:34Z</dcterms:created>
  <dcterms:modified xsi:type="dcterms:W3CDTF">2017-10-24T04:24:19Z</dcterms:modified>
</cp:coreProperties>
</file>