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8D6BDD-6C01-4157-8EB5-A65E057CE5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abraham.2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99C7AE-06CE-4594-BE2E-21466F5346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15:38:31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81079165-A568-4499-80A1-34577B5ABC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2638425"/>
            <a:ext cx="32575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31CDA61-C847-4D3E-BEBB-BB410BE124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71437"/>
            <a:ext cx="8382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73FAEE3-E3CA-4FF4-A369-72A59DBDB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962025"/>
            <a:ext cx="43243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B6E4AAF-BE28-4044-8B59-E6C39F99E4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715"/>
            <a:ext cx="12192000" cy="3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5F8D7507-82DB-4881-A5E3-B4E71A1FD7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8DB7968F-CCC8-4F68-B9C4-2580FADBDC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719137"/>
            <a:ext cx="10096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7" name="slide7">
            <a:extLst>
              <a:ext uri="{FF2B5EF4-FFF2-40B4-BE49-F238E27FC236}">
                <a16:creationId xmlns:a16="http://schemas.microsoft.com/office/drawing/2014/main" id="{F804CB52-8A93-4161-B47E-318127584C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12" y="719137"/>
            <a:ext cx="9429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8" name="slide8">
            <a:extLst>
              <a:ext uri="{FF2B5EF4-FFF2-40B4-BE49-F238E27FC236}">
                <a16:creationId xmlns:a16="http://schemas.microsoft.com/office/drawing/2014/main" id="{7D0043E6-F40F-480E-B80A-CA4706B6C5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692"/>
            <a:ext cx="12192000" cy="31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9" name="slide9">
            <a:extLst>
              <a:ext uri="{FF2B5EF4-FFF2-40B4-BE49-F238E27FC236}">
                <a16:creationId xmlns:a16="http://schemas.microsoft.com/office/drawing/2014/main" id="{F34496E4-13D6-4619-BA3F-BCC2137AF5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2257425"/>
            <a:ext cx="2686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2022-07-04T10:08:32Z</dcterms:created>
  <dcterms:modified xsi:type="dcterms:W3CDTF">2022-07-04T10:08:32Z</dcterms:modified>
</cp:coreProperties>
</file>