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97" d="100"/>
          <a:sy n="97"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2019-10-23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2019-10-23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2019-10-23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2019-10-23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2019-10-23</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mailto:eric.vanbeers1@g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3</a:t>
            </a:r>
          </a:p>
        </p:txBody>
      </p:sp>
      <p:sp>
        <p:nvSpPr>
          <p:cNvPr id="5" name="Platshållare för innehåll 4"/>
          <p:cNvSpPr>
            <a:spLocks noGrp="1"/>
          </p:cNvSpPr>
          <p:nvPr>
            <p:ph idx="1"/>
          </p:nvPr>
        </p:nvSpPr>
        <p:spPr/>
        <p:txBody>
          <a:bodyPr/>
          <a:lstStyle/>
          <a:p>
            <a:r>
              <a:rPr lang="sv-SE" dirty="0"/>
              <a:t>Eric van Beers – </a:t>
            </a:r>
            <a:r>
              <a:rPr lang="sv-SE" dirty="0">
                <a:hlinkClick r:id="rId4"/>
              </a:rPr>
              <a:t>eric.vanbeers1@gmail.com</a:t>
            </a:r>
            <a:endParaRPr lang="sv-SE" dirty="0"/>
          </a:p>
          <a:p>
            <a:r>
              <a:rPr lang="sv-SE" dirty="0" err="1"/>
              <a:t>Fatema</a:t>
            </a:r>
            <a:r>
              <a:rPr lang="sv-SE" dirty="0"/>
              <a:t> …</a:t>
            </a:r>
          </a:p>
          <a:p>
            <a:r>
              <a:rPr lang="sv-SE" dirty="0"/>
              <a:t>Emil….</a:t>
            </a:r>
          </a:p>
          <a:p>
            <a:r>
              <a:rPr lang="sv-SE" dirty="0"/>
              <a:t>Mohammed…</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1048</Words>
  <Application>Microsoft Office PowerPoint</Application>
  <PresentationFormat>Bredbild</PresentationFormat>
  <Paragraphs>84</Paragraphs>
  <Slides>26</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26</vt:i4>
      </vt:variant>
    </vt:vector>
  </HeadingPairs>
  <TitlesOfParts>
    <vt:vector size="30" baseType="lpstr">
      <vt:lpstr>Arial</vt:lpstr>
      <vt:lpstr>Calibri</vt:lpstr>
      <vt:lpstr>Calibri Light</vt:lpstr>
      <vt:lpstr>Office-tema</vt:lpstr>
      <vt:lpstr>Grupp nr: 3</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Eric van Beers</cp:lastModifiedBy>
  <cp:revision>46</cp:revision>
  <dcterms:created xsi:type="dcterms:W3CDTF">2016-10-07T07:01:15Z</dcterms:created>
  <dcterms:modified xsi:type="dcterms:W3CDTF">2019-10-23T14:26:54Z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