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Lst>
  <p:sldSz cy="5143500" cx="9144000"/>
  <p:notesSz cx="6858000" cy="9144000"/>
  <p:embeddedFontLst>
    <p:embeddedFont>
      <p:font typeface="Roboto"/>
      <p:regular r:id="rId61"/>
      <p:bold r:id="rId62"/>
      <p:italic r:id="rId63"/>
      <p:boldItalic r:id="rId64"/>
    </p:embeddedFont>
    <p:embeddedFont>
      <p:font typeface="Reem Kufi"/>
      <p:regular r:id="rId65"/>
      <p:bold r:id="rId66"/>
    </p:embeddedFont>
    <p:embeddedFont>
      <p:font typeface="Roboto Mono"/>
      <p:regular r:id="rId67"/>
      <p:bold r:id="rId68"/>
      <p:italic r:id="rId69"/>
      <p:boldItalic r:id="rId70"/>
    </p:embeddedFont>
    <p:embeddedFont>
      <p:font typeface="Source Sans Pro"/>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EBE4FE5-729C-41BC-8114-0EF58F375DC7}">
  <a:tblStyle styleId="{FEBE4FE5-729C-41BC-8114-0EF58F375DC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SourceSansPro-italic.fntdata"/><Relationship Id="rId72" Type="http://schemas.openxmlformats.org/officeDocument/2006/relationships/font" Target="fonts/SourceSansPro-bold.fntdata"/><Relationship Id="rId31" Type="http://schemas.openxmlformats.org/officeDocument/2006/relationships/slide" Target="slides/slide26.xml"/><Relationship Id="rId30" Type="http://schemas.openxmlformats.org/officeDocument/2006/relationships/slide" Target="slides/slide25.xml"/><Relationship Id="rId74" Type="http://schemas.openxmlformats.org/officeDocument/2006/relationships/font" Target="fonts/SourceSansPro-boldItalic.fntdata"/><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SourceSansPro-regular.fntdata"/><Relationship Id="rId70" Type="http://schemas.openxmlformats.org/officeDocument/2006/relationships/font" Target="fonts/RobotoMono-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bold.fntdata"/><Relationship Id="rId61" Type="http://schemas.openxmlformats.org/officeDocument/2006/relationships/font" Target="fonts/Roboto-regular.fntdata"/><Relationship Id="rId20" Type="http://schemas.openxmlformats.org/officeDocument/2006/relationships/slide" Target="slides/slide15.xml"/><Relationship Id="rId64" Type="http://schemas.openxmlformats.org/officeDocument/2006/relationships/font" Target="fonts/Roboto-boldItalic.fntdata"/><Relationship Id="rId63" Type="http://schemas.openxmlformats.org/officeDocument/2006/relationships/font" Target="fonts/Roboto-italic.fntdata"/><Relationship Id="rId22" Type="http://schemas.openxmlformats.org/officeDocument/2006/relationships/slide" Target="slides/slide17.xml"/><Relationship Id="rId66" Type="http://schemas.openxmlformats.org/officeDocument/2006/relationships/font" Target="fonts/ReemKufi-bold.fntdata"/><Relationship Id="rId21" Type="http://schemas.openxmlformats.org/officeDocument/2006/relationships/slide" Target="slides/slide16.xml"/><Relationship Id="rId65" Type="http://schemas.openxmlformats.org/officeDocument/2006/relationships/font" Target="fonts/ReemKufi-regular.fntdata"/><Relationship Id="rId24" Type="http://schemas.openxmlformats.org/officeDocument/2006/relationships/slide" Target="slides/slide19.xml"/><Relationship Id="rId68" Type="http://schemas.openxmlformats.org/officeDocument/2006/relationships/font" Target="fonts/RobotoMono-bold.fntdata"/><Relationship Id="rId23" Type="http://schemas.openxmlformats.org/officeDocument/2006/relationships/slide" Target="slides/slide18.xml"/><Relationship Id="rId67" Type="http://schemas.openxmlformats.org/officeDocument/2006/relationships/font" Target="fonts/RobotoMono-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Mono-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55186e73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55186e73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136a89a97b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136a89a97b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1371a3390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1371a3390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13638669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13638669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13a88d979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13a88d979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13a88d9794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13a88d9794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3638669e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3638669e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136a89a97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136a89a97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136a89a97b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136a89a97b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136a89a97b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136a89a97b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136a89a97b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136a89a97b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3a88d9794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3a88d9794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13a263d13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13a263d13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13a88d9794_2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13a88d9794_2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136a89a97b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136a89a97b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136a89a97b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136a89a97b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136a89a97b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136a89a97b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136a89a97b_5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136a89a97b_5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13638669e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13638669e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136a89a97b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136a89a97b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136a89a97b_9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136a89a97b_9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13a6553b9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13a6553b9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3a88d9794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13a88d9794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13a88d97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13a88d97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13a88d979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13a88d979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13a88d9794_2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13a88d9794_2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13a88d979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13a88d979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13a88d9794_1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13a88d9794_1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13a88d9794_19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13a88d9794_19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13a88d9794_19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13a88d9794_19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13a88d9794_2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13a88d9794_2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13a88d9794_27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13a88d9794_27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13a88d9794_27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13a88d9794_27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87442ffb15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7442ffb15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13a6553b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13a6553b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13a6553b9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13a6553b9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13a263d19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13a263d19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13638669e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113638669e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1371a3390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1371a3390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11371a33903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11371a3390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13638669e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13638669e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136a89a97b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1136a89a97b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136a89a97b_1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136a89a97b_1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1391f31d6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1391f31d6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13638669ef_0_1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13638669ef_0_1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11391f31d6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11391f31d6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1391f31d6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1391f31d6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13638669e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113638669e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113a88d9794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113a88d979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113a88d9794_2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113a88d9794_2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13a88d9794_2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13a88d9794_2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136a89a97b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136a89a97b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13a263d19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13a263d19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13a88d9794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13a88d9794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13a88d9794_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13a88d9794_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1592850" y="2257100"/>
            <a:ext cx="5958300" cy="9432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EBB55A"/>
              </a:buClr>
              <a:buSzPts val="5200"/>
              <a:buNone/>
              <a:defRPr sz="5200">
                <a:solidFill>
                  <a:srgbClr val="EBB55A"/>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617650" y="1786700"/>
            <a:ext cx="3908700" cy="470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Source Sans Pro"/>
              <a:buNone/>
              <a:defRPr>
                <a:latin typeface="Source Sans Pro"/>
                <a:ea typeface="Source Sans Pro"/>
                <a:cs typeface="Source Sans Pro"/>
                <a:sym typeface="Source Sans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rot="900108">
            <a:off x="7586327" y="3667699"/>
            <a:ext cx="1802354" cy="1802354"/>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0" y="0"/>
            <a:ext cx="1540587" cy="1540521"/>
          </a:xfrm>
          <a:custGeom>
            <a:rect b="b" l="l" r="r" t="t"/>
            <a:pathLst>
              <a:path extrusionOk="0" h="23247" w="23248">
                <a:moveTo>
                  <a:pt x="1" y="0"/>
                </a:moveTo>
                <a:lnTo>
                  <a:pt x="1" y="23247"/>
                </a:lnTo>
                <a:cubicBezTo>
                  <a:pt x="12783" y="23247"/>
                  <a:pt x="23247" y="12849"/>
                  <a:pt x="23247" y="0"/>
                </a:cubicBez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1693500" y="1924050"/>
            <a:ext cx="5757000" cy="1069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1"/>
              </a:buClr>
              <a:buSzPts val="7200"/>
              <a:buNone/>
              <a:defRPr sz="72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9" name="Google Shape;59;p11"/>
          <p:cNvSpPr/>
          <p:nvPr/>
        </p:nvSpPr>
        <p:spPr>
          <a:xfrm flipH="1">
            <a:off x="7603425" y="0"/>
            <a:ext cx="1540587" cy="1540521"/>
          </a:xfrm>
          <a:custGeom>
            <a:rect b="b" l="l" r="r" t="t"/>
            <a:pathLst>
              <a:path extrusionOk="0" h="23247" w="23248">
                <a:moveTo>
                  <a:pt x="1" y="0"/>
                </a:moveTo>
                <a:lnTo>
                  <a:pt x="1" y="23247"/>
                </a:lnTo>
                <a:cubicBezTo>
                  <a:pt x="12783" y="23247"/>
                  <a:pt x="23247" y="12849"/>
                  <a:pt x="23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1"/>
          <p:cNvSpPr/>
          <p:nvPr/>
        </p:nvSpPr>
        <p:spPr>
          <a:xfrm flipH="1" rot="10800000">
            <a:off x="0" y="3602975"/>
            <a:ext cx="1540587" cy="1540521"/>
          </a:xfrm>
          <a:custGeom>
            <a:rect b="b" l="l" r="r" t="t"/>
            <a:pathLst>
              <a:path extrusionOk="0" h="23247" w="23248">
                <a:moveTo>
                  <a:pt x="1" y="0"/>
                </a:moveTo>
                <a:lnTo>
                  <a:pt x="1" y="23247"/>
                </a:lnTo>
                <a:cubicBezTo>
                  <a:pt x="12783" y="23247"/>
                  <a:pt x="23247" y="12849"/>
                  <a:pt x="23247" y="0"/>
                </a:cubicBez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1"/>
          <p:cNvSpPr txBox="1"/>
          <p:nvPr>
            <p:ph idx="1" type="subTitle"/>
          </p:nvPr>
        </p:nvSpPr>
        <p:spPr>
          <a:xfrm>
            <a:off x="1697400" y="2847975"/>
            <a:ext cx="5757000" cy="4503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a:lvl1pPr>
            <a:lvl2pPr lvl="1" algn="ctr">
              <a:spcBef>
                <a:spcPts val="1600"/>
              </a:spcBef>
              <a:spcAft>
                <a:spcPts val="0"/>
              </a:spcAft>
              <a:buSzPts val="1400"/>
              <a:buNone/>
              <a:defRPr/>
            </a:lvl2pPr>
            <a:lvl3pPr lvl="2" algn="ctr">
              <a:spcBef>
                <a:spcPts val="1600"/>
              </a:spcBef>
              <a:spcAft>
                <a:spcPts val="0"/>
              </a:spcAft>
              <a:buSzPts val="1400"/>
              <a:buNone/>
              <a:defRPr/>
            </a:lvl3pPr>
            <a:lvl4pPr lvl="3" algn="ctr">
              <a:spcBef>
                <a:spcPts val="1600"/>
              </a:spcBef>
              <a:spcAft>
                <a:spcPts val="0"/>
              </a:spcAft>
              <a:buSzPts val="1400"/>
              <a:buNone/>
              <a:defRPr/>
            </a:lvl4pPr>
            <a:lvl5pPr lvl="4" algn="ctr">
              <a:spcBef>
                <a:spcPts val="1600"/>
              </a:spcBef>
              <a:spcAft>
                <a:spcPts val="0"/>
              </a:spcAft>
              <a:buSzPts val="1400"/>
              <a:buNone/>
              <a:defRPr/>
            </a:lvl5pPr>
            <a:lvl6pPr lvl="5" algn="ctr">
              <a:spcBef>
                <a:spcPts val="1600"/>
              </a:spcBef>
              <a:spcAft>
                <a:spcPts val="0"/>
              </a:spcAft>
              <a:buSzPts val="1400"/>
              <a:buNone/>
              <a:defRPr/>
            </a:lvl6pPr>
            <a:lvl7pPr lvl="6" algn="ctr">
              <a:spcBef>
                <a:spcPts val="1600"/>
              </a:spcBef>
              <a:spcAft>
                <a:spcPts val="0"/>
              </a:spcAft>
              <a:buSzPts val="1400"/>
              <a:buNone/>
              <a:defRPr/>
            </a:lvl7pPr>
            <a:lvl8pPr lvl="7" algn="ctr">
              <a:spcBef>
                <a:spcPts val="1600"/>
              </a:spcBef>
              <a:spcAft>
                <a:spcPts val="0"/>
              </a:spcAft>
              <a:buSzPts val="1400"/>
              <a:buNone/>
              <a:defRPr/>
            </a:lvl8pPr>
            <a:lvl9pPr lvl="8" algn="ctr">
              <a:spcBef>
                <a:spcPts val="1600"/>
              </a:spcBef>
              <a:spcAft>
                <a:spcPts val="1600"/>
              </a:spcAft>
              <a:buSzPts val="1400"/>
              <a:buNone/>
              <a:defRPr/>
            </a:lvl9pPr>
          </a:lstStyle>
          <a:p/>
        </p:txBody>
      </p:sp>
      <p:sp>
        <p:nvSpPr>
          <p:cNvPr id="62" name="Google Shape;62;p11"/>
          <p:cNvSpPr/>
          <p:nvPr/>
        </p:nvSpPr>
        <p:spPr>
          <a:xfrm flipH="1">
            <a:off x="720062" y="540000"/>
            <a:ext cx="4908900" cy="227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1"/>
          <p:cNvSpPr/>
          <p:nvPr/>
        </p:nvSpPr>
        <p:spPr>
          <a:xfrm flipH="1">
            <a:off x="3515112" y="4341175"/>
            <a:ext cx="4908900" cy="227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4" name="Shape 6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 point">
  <p:cSld name="BLANK_2">
    <p:bg>
      <p:bgPr>
        <a:solidFill>
          <a:srgbClr val="FFFFFF"/>
        </a:solidFill>
      </p:bgPr>
    </p:bg>
    <p:spTree>
      <p:nvGrpSpPr>
        <p:cNvPr id="65" name="Shape 65"/>
        <p:cNvGrpSpPr/>
        <p:nvPr/>
      </p:nvGrpSpPr>
      <p:grpSpPr>
        <a:xfrm>
          <a:off x="0" y="0"/>
          <a:ext cx="0" cy="0"/>
          <a:chOff x="0" y="0"/>
          <a:chExt cx="0" cy="0"/>
        </a:xfrm>
      </p:grpSpPr>
      <p:sp>
        <p:nvSpPr>
          <p:cNvPr id="66" name="Google Shape;66;p13"/>
          <p:cNvSpPr/>
          <p:nvPr/>
        </p:nvSpPr>
        <p:spPr>
          <a:xfrm rot="10800000">
            <a:off x="7603425" y="3602975"/>
            <a:ext cx="1540587" cy="1540521"/>
          </a:xfrm>
          <a:custGeom>
            <a:rect b="b" l="l" r="r" t="t"/>
            <a:pathLst>
              <a:path extrusionOk="0" h="23247" w="23248">
                <a:moveTo>
                  <a:pt x="1" y="0"/>
                </a:moveTo>
                <a:lnTo>
                  <a:pt x="1" y="23247"/>
                </a:lnTo>
                <a:cubicBezTo>
                  <a:pt x="12783" y="23247"/>
                  <a:pt x="23247" y="12849"/>
                  <a:pt x="23247" y="0"/>
                </a:cubicBez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txBox="1"/>
          <p:nvPr>
            <p:ph type="title"/>
          </p:nvPr>
        </p:nvSpPr>
        <p:spPr>
          <a:xfrm>
            <a:off x="4572000" y="540000"/>
            <a:ext cx="3852000" cy="5727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8" name="Google Shape;68;p13"/>
          <p:cNvSpPr txBox="1"/>
          <p:nvPr>
            <p:ph idx="1" type="subTitle"/>
          </p:nvPr>
        </p:nvSpPr>
        <p:spPr>
          <a:xfrm>
            <a:off x="4830800" y="1564700"/>
            <a:ext cx="3436800" cy="24177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400"/>
              <a:buFont typeface="Arial"/>
              <a:buAutoNum type="arabicPeriod"/>
              <a:defRPr sz="1600"/>
            </a:lvl1pPr>
            <a:lvl2pPr lvl="1">
              <a:spcBef>
                <a:spcPts val="1600"/>
              </a:spcBef>
              <a:spcAft>
                <a:spcPts val="0"/>
              </a:spcAft>
              <a:buClr>
                <a:schemeClr val="dk1"/>
              </a:buClr>
              <a:buSzPts val="1400"/>
              <a:buFont typeface="Arial"/>
              <a:buAutoNum type="alphaLcPeriod"/>
              <a:defRPr/>
            </a:lvl2pPr>
            <a:lvl3pPr lvl="2">
              <a:spcBef>
                <a:spcPts val="1600"/>
              </a:spcBef>
              <a:spcAft>
                <a:spcPts val="0"/>
              </a:spcAft>
              <a:buClr>
                <a:schemeClr val="dk1"/>
              </a:buClr>
              <a:buSzPts val="1400"/>
              <a:buFont typeface="Arial"/>
              <a:buAutoNum type="romanLcPeriod"/>
              <a:defRPr/>
            </a:lvl3pPr>
            <a:lvl4pPr lvl="3">
              <a:spcBef>
                <a:spcPts val="1600"/>
              </a:spcBef>
              <a:spcAft>
                <a:spcPts val="0"/>
              </a:spcAft>
              <a:buClr>
                <a:schemeClr val="dk1"/>
              </a:buClr>
              <a:buSzPts val="1400"/>
              <a:buFont typeface="Arial"/>
              <a:buAutoNum type="arabicPeriod"/>
              <a:defRPr/>
            </a:lvl4pPr>
            <a:lvl5pPr lvl="4">
              <a:spcBef>
                <a:spcPts val="1600"/>
              </a:spcBef>
              <a:spcAft>
                <a:spcPts val="0"/>
              </a:spcAft>
              <a:buClr>
                <a:schemeClr val="dk1"/>
              </a:buClr>
              <a:buSzPts val="1400"/>
              <a:buFont typeface="Arial"/>
              <a:buAutoNum type="alphaLcPeriod"/>
              <a:defRPr/>
            </a:lvl5pPr>
            <a:lvl6pPr lvl="5">
              <a:spcBef>
                <a:spcPts val="1600"/>
              </a:spcBef>
              <a:spcAft>
                <a:spcPts val="0"/>
              </a:spcAft>
              <a:buClr>
                <a:schemeClr val="dk1"/>
              </a:buClr>
              <a:buSzPts val="1400"/>
              <a:buFont typeface="Arial"/>
              <a:buAutoNum type="romanLcPeriod"/>
              <a:defRPr/>
            </a:lvl6pPr>
            <a:lvl7pPr lvl="6">
              <a:spcBef>
                <a:spcPts val="1600"/>
              </a:spcBef>
              <a:spcAft>
                <a:spcPts val="0"/>
              </a:spcAft>
              <a:buClr>
                <a:schemeClr val="dk1"/>
              </a:buClr>
              <a:buSzPts val="1400"/>
              <a:buFont typeface="Arial"/>
              <a:buAutoNum type="arabicPeriod"/>
              <a:defRPr/>
            </a:lvl7pPr>
            <a:lvl8pPr lvl="7">
              <a:spcBef>
                <a:spcPts val="1600"/>
              </a:spcBef>
              <a:spcAft>
                <a:spcPts val="0"/>
              </a:spcAft>
              <a:buClr>
                <a:schemeClr val="dk1"/>
              </a:buClr>
              <a:buSzPts val="1400"/>
              <a:buFont typeface="Arial"/>
              <a:buAutoNum type="alphaLcPeriod"/>
              <a:defRPr/>
            </a:lvl8pPr>
            <a:lvl9pPr lvl="8">
              <a:spcBef>
                <a:spcPts val="1600"/>
              </a:spcBef>
              <a:spcAft>
                <a:spcPts val="1600"/>
              </a:spcAft>
              <a:buClr>
                <a:schemeClr val="dk1"/>
              </a:buClr>
              <a:buSzPts val="1400"/>
              <a:buFont typeface="Arial"/>
              <a:buAutoNum type="romanLcPerio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
    <p:bg>
      <p:bgPr>
        <a:solidFill>
          <a:srgbClr val="FFFFFF"/>
        </a:solidFill>
      </p:bgPr>
    </p:bg>
    <p:spTree>
      <p:nvGrpSpPr>
        <p:cNvPr id="69" name="Shape 69"/>
        <p:cNvGrpSpPr/>
        <p:nvPr/>
      </p:nvGrpSpPr>
      <p:grpSpPr>
        <a:xfrm>
          <a:off x="0" y="0"/>
          <a:ext cx="0" cy="0"/>
          <a:chOff x="0" y="0"/>
          <a:chExt cx="0" cy="0"/>
        </a:xfrm>
      </p:grpSpPr>
      <p:sp>
        <p:nvSpPr>
          <p:cNvPr id="70" name="Google Shape;70;p14"/>
          <p:cNvSpPr/>
          <p:nvPr/>
        </p:nvSpPr>
        <p:spPr>
          <a:xfrm rot="-9387396">
            <a:off x="-70379" y="-428829"/>
            <a:ext cx="1802529" cy="1802529"/>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rot="900108">
            <a:off x="7586327" y="3667699"/>
            <a:ext cx="1802354" cy="1802354"/>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637B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
    <p:bg>
      <p:bgPr>
        <a:solidFill>
          <a:srgbClr val="FFFFFF"/>
        </a:solidFill>
      </p:bgPr>
    </p:bg>
    <p:spTree>
      <p:nvGrpSpPr>
        <p:cNvPr id="72" name="Shape 72"/>
        <p:cNvGrpSpPr/>
        <p:nvPr/>
      </p:nvGrpSpPr>
      <p:grpSpPr>
        <a:xfrm>
          <a:off x="0" y="0"/>
          <a:ext cx="0" cy="0"/>
          <a:chOff x="0" y="0"/>
          <a:chExt cx="0" cy="0"/>
        </a:xfrm>
      </p:grpSpPr>
      <p:sp>
        <p:nvSpPr>
          <p:cNvPr id="73" name="Google Shape;73;p15"/>
          <p:cNvSpPr/>
          <p:nvPr/>
        </p:nvSpPr>
        <p:spPr>
          <a:xfrm rot="900108">
            <a:off x="7586327" y="3667699"/>
            <a:ext cx="1802354" cy="1802354"/>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txBox="1"/>
          <p:nvPr>
            <p:ph type="title"/>
          </p:nvPr>
        </p:nvSpPr>
        <p:spPr>
          <a:xfrm>
            <a:off x="720000" y="540000"/>
            <a:ext cx="3556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37B7F"/>
              </a:buClr>
              <a:buSzPts val="3000"/>
              <a:buNone/>
              <a:defRPr sz="3000">
                <a:solidFill>
                  <a:srgbClr val="637B7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5"/>
          <p:cNvSpPr txBox="1"/>
          <p:nvPr>
            <p:ph idx="1" type="subTitle"/>
          </p:nvPr>
        </p:nvSpPr>
        <p:spPr>
          <a:xfrm>
            <a:off x="1072413" y="2286900"/>
            <a:ext cx="15852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76" name="Google Shape;76;p15"/>
          <p:cNvSpPr txBox="1"/>
          <p:nvPr>
            <p:ph idx="2" type="subTitle"/>
          </p:nvPr>
        </p:nvSpPr>
        <p:spPr>
          <a:xfrm>
            <a:off x="1072413" y="1969625"/>
            <a:ext cx="15852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77" name="Google Shape;77;p15"/>
          <p:cNvSpPr txBox="1"/>
          <p:nvPr>
            <p:ph idx="3" type="subTitle"/>
          </p:nvPr>
        </p:nvSpPr>
        <p:spPr>
          <a:xfrm>
            <a:off x="1072413" y="3648975"/>
            <a:ext cx="15852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78" name="Google Shape;78;p15"/>
          <p:cNvSpPr txBox="1"/>
          <p:nvPr>
            <p:ph idx="4" type="subTitle"/>
          </p:nvPr>
        </p:nvSpPr>
        <p:spPr>
          <a:xfrm>
            <a:off x="1072413" y="3331700"/>
            <a:ext cx="15852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79" name="Google Shape;79;p15"/>
          <p:cNvSpPr txBox="1"/>
          <p:nvPr>
            <p:ph idx="5" type="subTitle"/>
          </p:nvPr>
        </p:nvSpPr>
        <p:spPr>
          <a:xfrm>
            <a:off x="3831785" y="2286900"/>
            <a:ext cx="15852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80" name="Google Shape;80;p15"/>
          <p:cNvSpPr txBox="1"/>
          <p:nvPr>
            <p:ph idx="6" type="subTitle"/>
          </p:nvPr>
        </p:nvSpPr>
        <p:spPr>
          <a:xfrm>
            <a:off x="3831785" y="1969625"/>
            <a:ext cx="15852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81" name="Google Shape;81;p15"/>
          <p:cNvSpPr txBox="1"/>
          <p:nvPr>
            <p:ph idx="7" type="subTitle"/>
          </p:nvPr>
        </p:nvSpPr>
        <p:spPr>
          <a:xfrm>
            <a:off x="3831785" y="3648975"/>
            <a:ext cx="15852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82" name="Google Shape;82;p15"/>
          <p:cNvSpPr txBox="1"/>
          <p:nvPr>
            <p:ph idx="8" type="subTitle"/>
          </p:nvPr>
        </p:nvSpPr>
        <p:spPr>
          <a:xfrm>
            <a:off x="3831785" y="3331700"/>
            <a:ext cx="15852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83" name="Google Shape;83;p15"/>
          <p:cNvSpPr txBox="1"/>
          <p:nvPr>
            <p:ph idx="9" type="subTitle"/>
          </p:nvPr>
        </p:nvSpPr>
        <p:spPr>
          <a:xfrm>
            <a:off x="6591160" y="2286900"/>
            <a:ext cx="15852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84" name="Google Shape;84;p15"/>
          <p:cNvSpPr txBox="1"/>
          <p:nvPr>
            <p:ph idx="13" type="subTitle"/>
          </p:nvPr>
        </p:nvSpPr>
        <p:spPr>
          <a:xfrm>
            <a:off x="6591160" y="1969625"/>
            <a:ext cx="15852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85" name="Google Shape;85;p15"/>
          <p:cNvSpPr txBox="1"/>
          <p:nvPr>
            <p:ph idx="14" type="subTitle"/>
          </p:nvPr>
        </p:nvSpPr>
        <p:spPr>
          <a:xfrm>
            <a:off x="6591160" y="3648975"/>
            <a:ext cx="15852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86" name="Google Shape;86;p15"/>
          <p:cNvSpPr txBox="1"/>
          <p:nvPr>
            <p:ph idx="15" type="subTitle"/>
          </p:nvPr>
        </p:nvSpPr>
        <p:spPr>
          <a:xfrm>
            <a:off x="6591160" y="3331700"/>
            <a:ext cx="15852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87" name="Google Shape;87;p15"/>
          <p:cNvSpPr/>
          <p:nvPr/>
        </p:nvSpPr>
        <p:spPr>
          <a:xfrm>
            <a:off x="3515050" y="540000"/>
            <a:ext cx="4908900" cy="22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88" name="Shape 88"/>
        <p:cNvGrpSpPr/>
        <p:nvPr/>
      </p:nvGrpSpPr>
      <p:grpSpPr>
        <a:xfrm>
          <a:off x="0" y="0"/>
          <a:ext cx="0" cy="0"/>
          <a:chOff x="0" y="0"/>
          <a:chExt cx="0" cy="0"/>
        </a:xfrm>
      </p:grpSpPr>
      <p:sp>
        <p:nvSpPr>
          <p:cNvPr id="89" name="Google Shape;89;p16"/>
          <p:cNvSpPr txBox="1"/>
          <p:nvPr>
            <p:ph type="title"/>
          </p:nvPr>
        </p:nvSpPr>
        <p:spPr>
          <a:xfrm>
            <a:off x="720000" y="540000"/>
            <a:ext cx="2992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37B7F"/>
              </a:buClr>
              <a:buSzPts val="3000"/>
              <a:buNone/>
              <a:defRPr sz="3000">
                <a:solidFill>
                  <a:srgbClr val="637B7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16"/>
          <p:cNvSpPr txBox="1"/>
          <p:nvPr>
            <p:ph hasCustomPrompt="1" idx="2" type="title"/>
          </p:nvPr>
        </p:nvSpPr>
        <p:spPr>
          <a:xfrm>
            <a:off x="876525" y="1867600"/>
            <a:ext cx="923700" cy="841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D84E2E"/>
              </a:buClr>
              <a:buSzPts val="4800"/>
              <a:buNone/>
              <a:defRPr sz="4800">
                <a:solidFill>
                  <a:srgbClr val="D84E2E"/>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16"/>
          <p:cNvSpPr txBox="1"/>
          <p:nvPr>
            <p:ph idx="1" type="subTitle"/>
          </p:nvPr>
        </p:nvSpPr>
        <p:spPr>
          <a:xfrm>
            <a:off x="2047875" y="1801850"/>
            <a:ext cx="2524200" cy="337500"/>
          </a:xfrm>
          <a:prstGeom prst="rect">
            <a:avLst/>
          </a:prstGeom>
        </p:spPr>
        <p:txBody>
          <a:bodyPr anchorCtr="0" anchor="t" bIns="91425" lIns="91425" spcFirstLastPara="1" rIns="91425" wrap="square" tIns="91425">
            <a:noAutofit/>
          </a:bodyPr>
          <a:lstStyle>
            <a:lvl1pPr lvl="0">
              <a:spcBef>
                <a:spcPts val="0"/>
              </a:spcBef>
              <a:spcAft>
                <a:spcPts val="0"/>
              </a:spcAft>
              <a:buNone/>
              <a:defRPr>
                <a:solidFill>
                  <a:schemeClr val="lt2"/>
                </a:solidFill>
                <a:latin typeface="Reem Kufi"/>
                <a:ea typeface="Reem Kufi"/>
                <a:cs typeface="Reem Kufi"/>
                <a:sym typeface="Reem Kufi"/>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
        <p:nvSpPr>
          <p:cNvPr id="92" name="Google Shape;92;p16"/>
          <p:cNvSpPr txBox="1"/>
          <p:nvPr>
            <p:ph idx="3" type="subTitle"/>
          </p:nvPr>
        </p:nvSpPr>
        <p:spPr>
          <a:xfrm>
            <a:off x="2047875" y="2097125"/>
            <a:ext cx="2285700" cy="611700"/>
          </a:xfrm>
          <a:prstGeom prst="rect">
            <a:avLst/>
          </a:prstGeom>
        </p:spPr>
        <p:txBody>
          <a:bodyPr anchorCtr="0" anchor="t" bIns="91425" lIns="91425" spcFirstLastPara="1" rIns="91425" wrap="square" tIns="91425">
            <a:noAutofit/>
          </a:bodyPr>
          <a:lstStyle>
            <a:lvl1pPr lvl="0">
              <a:spcBef>
                <a:spcPts val="0"/>
              </a:spcBef>
              <a:spcAft>
                <a:spcPts val="0"/>
              </a:spcAft>
              <a:buNone/>
              <a:defRPr sz="1600"/>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
        <p:nvSpPr>
          <p:cNvPr id="93" name="Google Shape;93;p16"/>
          <p:cNvSpPr txBox="1"/>
          <p:nvPr>
            <p:ph hasCustomPrompt="1" idx="4" type="title"/>
          </p:nvPr>
        </p:nvSpPr>
        <p:spPr>
          <a:xfrm>
            <a:off x="876525" y="3534475"/>
            <a:ext cx="923700" cy="841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D84E2E"/>
              </a:buClr>
              <a:buSzPts val="4800"/>
              <a:buNone/>
              <a:defRPr sz="4800">
                <a:solidFill>
                  <a:srgbClr val="D84E2E"/>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4" name="Google Shape;94;p16"/>
          <p:cNvSpPr txBox="1"/>
          <p:nvPr>
            <p:ph idx="5" type="subTitle"/>
          </p:nvPr>
        </p:nvSpPr>
        <p:spPr>
          <a:xfrm>
            <a:off x="2047875" y="3468725"/>
            <a:ext cx="25242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95" name="Google Shape;95;p16"/>
          <p:cNvSpPr txBox="1"/>
          <p:nvPr>
            <p:ph idx="6" type="subTitle"/>
          </p:nvPr>
        </p:nvSpPr>
        <p:spPr>
          <a:xfrm>
            <a:off x="2047875" y="3764000"/>
            <a:ext cx="2285700" cy="611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96" name="Google Shape;96;p16"/>
          <p:cNvSpPr txBox="1"/>
          <p:nvPr>
            <p:ph hasCustomPrompt="1" idx="7" type="title"/>
          </p:nvPr>
        </p:nvSpPr>
        <p:spPr>
          <a:xfrm>
            <a:off x="4695825" y="1867600"/>
            <a:ext cx="923700" cy="841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D84E2E"/>
              </a:buClr>
              <a:buSzPts val="4800"/>
              <a:buNone/>
              <a:defRPr sz="4800">
                <a:solidFill>
                  <a:srgbClr val="D84E2E"/>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7" name="Google Shape;97;p16"/>
          <p:cNvSpPr txBox="1"/>
          <p:nvPr>
            <p:ph idx="8" type="subTitle"/>
          </p:nvPr>
        </p:nvSpPr>
        <p:spPr>
          <a:xfrm>
            <a:off x="5867175" y="1801850"/>
            <a:ext cx="25242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98" name="Google Shape;98;p16"/>
          <p:cNvSpPr txBox="1"/>
          <p:nvPr>
            <p:ph idx="9" type="subTitle"/>
          </p:nvPr>
        </p:nvSpPr>
        <p:spPr>
          <a:xfrm>
            <a:off x="5867175" y="2097125"/>
            <a:ext cx="2285700" cy="611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99" name="Google Shape;99;p16"/>
          <p:cNvSpPr txBox="1"/>
          <p:nvPr>
            <p:ph hasCustomPrompt="1" idx="13" type="title"/>
          </p:nvPr>
        </p:nvSpPr>
        <p:spPr>
          <a:xfrm>
            <a:off x="4695825" y="3534475"/>
            <a:ext cx="923700" cy="841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D84E2E"/>
              </a:buClr>
              <a:buSzPts val="4800"/>
              <a:buNone/>
              <a:defRPr sz="4800">
                <a:solidFill>
                  <a:srgbClr val="D84E2E"/>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00" name="Google Shape;100;p16"/>
          <p:cNvSpPr txBox="1"/>
          <p:nvPr>
            <p:ph idx="14" type="subTitle"/>
          </p:nvPr>
        </p:nvSpPr>
        <p:spPr>
          <a:xfrm>
            <a:off x="5867175" y="3468725"/>
            <a:ext cx="25242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01" name="Google Shape;101;p16"/>
          <p:cNvSpPr txBox="1"/>
          <p:nvPr>
            <p:ph idx="15" type="subTitle"/>
          </p:nvPr>
        </p:nvSpPr>
        <p:spPr>
          <a:xfrm>
            <a:off x="5867175" y="3764000"/>
            <a:ext cx="2285700" cy="611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02" name="Google Shape;102;p16"/>
          <p:cNvSpPr/>
          <p:nvPr/>
        </p:nvSpPr>
        <p:spPr>
          <a:xfrm>
            <a:off x="3515050" y="540000"/>
            <a:ext cx="4908900" cy="22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103" name="Shape 103"/>
        <p:cNvGrpSpPr/>
        <p:nvPr/>
      </p:nvGrpSpPr>
      <p:grpSpPr>
        <a:xfrm>
          <a:off x="0" y="0"/>
          <a:ext cx="0" cy="0"/>
          <a:chOff x="0" y="0"/>
          <a:chExt cx="0" cy="0"/>
        </a:xfrm>
      </p:grpSpPr>
      <p:sp>
        <p:nvSpPr>
          <p:cNvPr id="104" name="Google Shape;104;p17"/>
          <p:cNvSpPr txBox="1"/>
          <p:nvPr>
            <p:ph type="title"/>
          </p:nvPr>
        </p:nvSpPr>
        <p:spPr>
          <a:xfrm>
            <a:off x="720000" y="540000"/>
            <a:ext cx="2992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37B7F"/>
              </a:buClr>
              <a:buSzPts val="3000"/>
              <a:buNone/>
              <a:defRPr sz="3000">
                <a:solidFill>
                  <a:srgbClr val="637B7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5" name="Google Shape;105;p17"/>
          <p:cNvSpPr txBox="1"/>
          <p:nvPr>
            <p:ph idx="1" type="subTitle"/>
          </p:nvPr>
        </p:nvSpPr>
        <p:spPr>
          <a:xfrm>
            <a:off x="1552725" y="2572650"/>
            <a:ext cx="22857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06" name="Google Shape;106;p17"/>
          <p:cNvSpPr/>
          <p:nvPr/>
        </p:nvSpPr>
        <p:spPr>
          <a:xfrm>
            <a:off x="3515050" y="540000"/>
            <a:ext cx="4908900" cy="22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txBox="1"/>
          <p:nvPr>
            <p:ph idx="2" type="subTitle"/>
          </p:nvPr>
        </p:nvSpPr>
        <p:spPr>
          <a:xfrm>
            <a:off x="5410350" y="2572650"/>
            <a:ext cx="22857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08" name="Google Shape;108;p17"/>
          <p:cNvSpPr txBox="1"/>
          <p:nvPr>
            <p:ph idx="3" type="subTitle"/>
          </p:nvPr>
        </p:nvSpPr>
        <p:spPr>
          <a:xfrm>
            <a:off x="3481525" y="3896625"/>
            <a:ext cx="22857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09" name="Google Shape;109;p17"/>
          <p:cNvSpPr/>
          <p:nvPr/>
        </p:nvSpPr>
        <p:spPr>
          <a:xfrm rot="900108">
            <a:off x="7586327" y="3667699"/>
            <a:ext cx="1802354" cy="1802354"/>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637B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p:nvPr/>
        </p:nvSpPr>
        <p:spPr>
          <a:xfrm flipH="1" rot="-900108">
            <a:off x="-152805" y="3667699"/>
            <a:ext cx="1802354" cy="1802354"/>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111" name="Shape 111"/>
        <p:cNvGrpSpPr/>
        <p:nvPr/>
      </p:nvGrpSpPr>
      <p:grpSpPr>
        <a:xfrm>
          <a:off x="0" y="0"/>
          <a:ext cx="0" cy="0"/>
          <a:chOff x="0" y="0"/>
          <a:chExt cx="0" cy="0"/>
        </a:xfrm>
      </p:grpSpPr>
      <p:sp>
        <p:nvSpPr>
          <p:cNvPr id="112" name="Google Shape;112;p18"/>
          <p:cNvSpPr/>
          <p:nvPr/>
        </p:nvSpPr>
        <p:spPr>
          <a:xfrm rot="-9387396">
            <a:off x="-70379" y="-428829"/>
            <a:ext cx="1802529" cy="1802529"/>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txBox="1"/>
          <p:nvPr>
            <p:ph type="title"/>
          </p:nvPr>
        </p:nvSpPr>
        <p:spPr>
          <a:xfrm>
            <a:off x="5360825" y="540000"/>
            <a:ext cx="3063000" cy="5727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5">
    <p:spTree>
      <p:nvGrpSpPr>
        <p:cNvPr id="114" name="Shape 114"/>
        <p:cNvGrpSpPr/>
        <p:nvPr/>
      </p:nvGrpSpPr>
      <p:grpSpPr>
        <a:xfrm>
          <a:off x="0" y="0"/>
          <a:ext cx="0" cy="0"/>
          <a:chOff x="0" y="0"/>
          <a:chExt cx="0" cy="0"/>
        </a:xfrm>
      </p:grpSpPr>
      <p:sp>
        <p:nvSpPr>
          <p:cNvPr id="115" name="Google Shape;115;p19"/>
          <p:cNvSpPr txBox="1"/>
          <p:nvPr>
            <p:ph type="title"/>
          </p:nvPr>
        </p:nvSpPr>
        <p:spPr>
          <a:xfrm>
            <a:off x="3657825" y="540000"/>
            <a:ext cx="4766100" cy="5727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6" name="Google Shape;116;p19"/>
          <p:cNvSpPr/>
          <p:nvPr/>
        </p:nvSpPr>
        <p:spPr>
          <a:xfrm>
            <a:off x="0" y="0"/>
            <a:ext cx="1540587" cy="1540521"/>
          </a:xfrm>
          <a:custGeom>
            <a:rect b="b" l="l" r="r" t="t"/>
            <a:pathLst>
              <a:path extrusionOk="0" h="23247" w="23248">
                <a:moveTo>
                  <a:pt x="1" y="0"/>
                </a:moveTo>
                <a:lnTo>
                  <a:pt x="1" y="23247"/>
                </a:lnTo>
                <a:cubicBezTo>
                  <a:pt x="12783" y="23247"/>
                  <a:pt x="23247" y="12849"/>
                  <a:pt x="23247" y="0"/>
                </a:cubicBez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5_1">
    <p:spTree>
      <p:nvGrpSpPr>
        <p:cNvPr id="117" name="Shape 117"/>
        <p:cNvGrpSpPr/>
        <p:nvPr/>
      </p:nvGrpSpPr>
      <p:grpSpPr>
        <a:xfrm>
          <a:off x="0" y="0"/>
          <a:ext cx="0" cy="0"/>
          <a:chOff x="0" y="0"/>
          <a:chExt cx="0" cy="0"/>
        </a:xfrm>
      </p:grpSpPr>
      <p:sp>
        <p:nvSpPr>
          <p:cNvPr id="118" name="Google Shape;118;p20"/>
          <p:cNvSpPr txBox="1"/>
          <p:nvPr>
            <p:ph type="title"/>
          </p:nvPr>
        </p:nvSpPr>
        <p:spPr>
          <a:xfrm>
            <a:off x="2156850" y="3584875"/>
            <a:ext cx="4830600" cy="9840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sz="3000">
                <a:solidFill>
                  <a:schemeClr val="lt1"/>
                </a:solidFill>
              </a:defRPr>
            </a:lvl1pPr>
            <a:lvl2pPr lvl="1" rtl="0" algn="ctr">
              <a:spcBef>
                <a:spcPts val="0"/>
              </a:spcBef>
              <a:spcAft>
                <a:spcPts val="0"/>
              </a:spcAft>
              <a:buClr>
                <a:schemeClr val="lt2"/>
              </a:buClr>
              <a:buSzPts val="2800"/>
              <a:buNone/>
              <a:defRPr>
                <a:solidFill>
                  <a:schemeClr val="lt2"/>
                </a:solidFill>
              </a:defRPr>
            </a:lvl2pPr>
            <a:lvl3pPr lvl="2" rtl="0" algn="ctr">
              <a:spcBef>
                <a:spcPts val="0"/>
              </a:spcBef>
              <a:spcAft>
                <a:spcPts val="0"/>
              </a:spcAft>
              <a:buClr>
                <a:schemeClr val="lt2"/>
              </a:buClr>
              <a:buSzPts val="2800"/>
              <a:buNone/>
              <a:defRPr>
                <a:solidFill>
                  <a:schemeClr val="lt2"/>
                </a:solidFill>
              </a:defRPr>
            </a:lvl3pPr>
            <a:lvl4pPr lvl="3" rtl="0" algn="ctr">
              <a:spcBef>
                <a:spcPts val="0"/>
              </a:spcBef>
              <a:spcAft>
                <a:spcPts val="0"/>
              </a:spcAft>
              <a:buClr>
                <a:schemeClr val="lt2"/>
              </a:buClr>
              <a:buSzPts val="2800"/>
              <a:buNone/>
              <a:defRPr>
                <a:solidFill>
                  <a:schemeClr val="lt2"/>
                </a:solidFill>
              </a:defRPr>
            </a:lvl4pPr>
            <a:lvl5pPr lvl="4" rtl="0" algn="ctr">
              <a:spcBef>
                <a:spcPts val="0"/>
              </a:spcBef>
              <a:spcAft>
                <a:spcPts val="0"/>
              </a:spcAft>
              <a:buClr>
                <a:schemeClr val="lt2"/>
              </a:buClr>
              <a:buSzPts val="2800"/>
              <a:buNone/>
              <a:defRPr>
                <a:solidFill>
                  <a:schemeClr val="lt2"/>
                </a:solidFill>
              </a:defRPr>
            </a:lvl5pPr>
            <a:lvl6pPr lvl="5" rtl="0" algn="ctr">
              <a:spcBef>
                <a:spcPts val="0"/>
              </a:spcBef>
              <a:spcAft>
                <a:spcPts val="0"/>
              </a:spcAft>
              <a:buClr>
                <a:schemeClr val="lt2"/>
              </a:buClr>
              <a:buSzPts val="2800"/>
              <a:buNone/>
              <a:defRPr>
                <a:solidFill>
                  <a:schemeClr val="lt2"/>
                </a:solidFill>
              </a:defRPr>
            </a:lvl6pPr>
            <a:lvl7pPr lvl="6" rtl="0" algn="ctr">
              <a:spcBef>
                <a:spcPts val="0"/>
              </a:spcBef>
              <a:spcAft>
                <a:spcPts val="0"/>
              </a:spcAft>
              <a:buClr>
                <a:schemeClr val="lt2"/>
              </a:buClr>
              <a:buSzPts val="2800"/>
              <a:buNone/>
              <a:defRPr>
                <a:solidFill>
                  <a:schemeClr val="lt2"/>
                </a:solidFill>
              </a:defRPr>
            </a:lvl7pPr>
            <a:lvl8pPr lvl="7" rtl="0" algn="ctr">
              <a:spcBef>
                <a:spcPts val="0"/>
              </a:spcBef>
              <a:spcAft>
                <a:spcPts val="0"/>
              </a:spcAft>
              <a:buClr>
                <a:schemeClr val="lt2"/>
              </a:buClr>
              <a:buSzPts val="2800"/>
              <a:buNone/>
              <a:defRPr>
                <a:solidFill>
                  <a:schemeClr val="lt2"/>
                </a:solidFill>
              </a:defRPr>
            </a:lvl8pPr>
            <a:lvl9pPr lvl="8" rtl="0" algn="ctr">
              <a:spcBef>
                <a:spcPts val="0"/>
              </a:spcBef>
              <a:spcAft>
                <a:spcPts val="0"/>
              </a:spcAft>
              <a:buClr>
                <a:schemeClr val="lt2"/>
              </a:buClr>
              <a:buSzPts val="2800"/>
              <a:buNone/>
              <a:defRPr>
                <a:solidFill>
                  <a:schemeClr val="lt2"/>
                </a:solidFill>
              </a:defRPr>
            </a:lvl9pPr>
          </a:lstStyle>
          <a:p/>
        </p:txBody>
      </p:sp>
      <p:sp>
        <p:nvSpPr>
          <p:cNvPr id="119" name="Google Shape;119;p20"/>
          <p:cNvSpPr/>
          <p:nvPr/>
        </p:nvSpPr>
        <p:spPr>
          <a:xfrm>
            <a:off x="0" y="0"/>
            <a:ext cx="1540587" cy="1540521"/>
          </a:xfrm>
          <a:custGeom>
            <a:rect b="b" l="l" r="r" t="t"/>
            <a:pathLst>
              <a:path extrusionOk="0" h="23247" w="23248">
                <a:moveTo>
                  <a:pt x="1" y="0"/>
                </a:moveTo>
                <a:lnTo>
                  <a:pt x="1" y="23247"/>
                </a:lnTo>
                <a:cubicBezTo>
                  <a:pt x="12783" y="23247"/>
                  <a:pt x="23247" y="12849"/>
                  <a:pt x="23247" y="0"/>
                </a:cubicBez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hasCustomPrompt="1" type="title"/>
          </p:nvPr>
        </p:nvSpPr>
        <p:spPr>
          <a:xfrm>
            <a:off x="3781075" y="1635450"/>
            <a:ext cx="1714500" cy="973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6000"/>
              <a:buNone/>
              <a:defRPr sz="6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5" name="Google Shape;15;p3"/>
          <p:cNvSpPr txBox="1"/>
          <p:nvPr>
            <p:ph idx="2" type="title"/>
          </p:nvPr>
        </p:nvSpPr>
        <p:spPr>
          <a:xfrm>
            <a:off x="2343300" y="2406625"/>
            <a:ext cx="4457700" cy="6096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EBB55A"/>
              </a:buClr>
              <a:buSzPts val="3000"/>
              <a:buNone/>
              <a:defRPr sz="3000">
                <a:solidFill>
                  <a:srgbClr val="EBB55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 name="Google Shape;16;p3"/>
          <p:cNvSpPr/>
          <p:nvPr/>
        </p:nvSpPr>
        <p:spPr>
          <a:xfrm>
            <a:off x="3515050" y="540000"/>
            <a:ext cx="4908900" cy="227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720000" y="4341175"/>
            <a:ext cx="4908900" cy="227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0" y="0"/>
            <a:ext cx="1540587" cy="1540521"/>
          </a:xfrm>
          <a:custGeom>
            <a:rect b="b" l="l" r="r" t="t"/>
            <a:pathLst>
              <a:path extrusionOk="0" h="23247" w="23248">
                <a:moveTo>
                  <a:pt x="1" y="0"/>
                </a:moveTo>
                <a:lnTo>
                  <a:pt x="1" y="23247"/>
                </a:lnTo>
                <a:cubicBezTo>
                  <a:pt x="12783" y="23247"/>
                  <a:pt x="23247" y="12849"/>
                  <a:pt x="23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rot="10800000">
            <a:off x="7603425" y="3602975"/>
            <a:ext cx="1540587" cy="1540521"/>
          </a:xfrm>
          <a:custGeom>
            <a:rect b="b" l="l" r="r" t="t"/>
            <a:pathLst>
              <a:path extrusionOk="0" h="23247" w="23248">
                <a:moveTo>
                  <a:pt x="1" y="0"/>
                </a:moveTo>
                <a:lnTo>
                  <a:pt x="1" y="23247"/>
                </a:lnTo>
                <a:cubicBezTo>
                  <a:pt x="12783" y="23247"/>
                  <a:pt x="23247" y="12849"/>
                  <a:pt x="23247" y="0"/>
                </a:cubicBez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txBox="1"/>
          <p:nvPr>
            <p:ph idx="1" type="subTitle"/>
          </p:nvPr>
        </p:nvSpPr>
        <p:spPr>
          <a:xfrm>
            <a:off x="2343300" y="2895900"/>
            <a:ext cx="4457700" cy="456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5_1_2">
    <p:spTree>
      <p:nvGrpSpPr>
        <p:cNvPr id="120" name="Shape 120"/>
        <p:cNvGrpSpPr/>
        <p:nvPr/>
      </p:nvGrpSpPr>
      <p:grpSpPr>
        <a:xfrm>
          <a:off x="0" y="0"/>
          <a:ext cx="0" cy="0"/>
          <a:chOff x="0" y="0"/>
          <a:chExt cx="0" cy="0"/>
        </a:xfrm>
      </p:grpSpPr>
      <p:sp>
        <p:nvSpPr>
          <p:cNvPr id="121" name="Google Shape;121;p21"/>
          <p:cNvSpPr txBox="1"/>
          <p:nvPr>
            <p:ph type="title"/>
          </p:nvPr>
        </p:nvSpPr>
        <p:spPr>
          <a:xfrm>
            <a:off x="720000" y="540000"/>
            <a:ext cx="3556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37B7F"/>
              </a:buClr>
              <a:buSzPts val="3000"/>
              <a:buNone/>
              <a:defRPr sz="3000">
                <a:solidFill>
                  <a:srgbClr val="637B7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2" name="Google Shape;122;p21"/>
          <p:cNvSpPr/>
          <p:nvPr/>
        </p:nvSpPr>
        <p:spPr>
          <a:xfrm rot="900108">
            <a:off x="7586327" y="3667699"/>
            <a:ext cx="1802354" cy="1802354"/>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637B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
          <p:cNvSpPr/>
          <p:nvPr/>
        </p:nvSpPr>
        <p:spPr>
          <a:xfrm>
            <a:off x="4867275" y="540000"/>
            <a:ext cx="3556800" cy="22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s">
  <p:cSld name="CUSTOM_5_1_1">
    <p:spTree>
      <p:nvGrpSpPr>
        <p:cNvPr id="124" name="Shape 124"/>
        <p:cNvGrpSpPr/>
        <p:nvPr/>
      </p:nvGrpSpPr>
      <p:grpSpPr>
        <a:xfrm>
          <a:off x="0" y="0"/>
          <a:ext cx="0" cy="0"/>
          <a:chOff x="0" y="0"/>
          <a:chExt cx="0" cy="0"/>
        </a:xfrm>
      </p:grpSpPr>
      <p:sp>
        <p:nvSpPr>
          <p:cNvPr id="125" name="Google Shape;125;p22"/>
          <p:cNvSpPr/>
          <p:nvPr/>
        </p:nvSpPr>
        <p:spPr>
          <a:xfrm flipH="1" rot="9387396">
            <a:off x="7503726" y="-428829"/>
            <a:ext cx="1802529" cy="1802529"/>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2"/>
          <p:cNvSpPr/>
          <p:nvPr/>
        </p:nvSpPr>
        <p:spPr>
          <a:xfrm flipH="1" rot="-900108">
            <a:off x="-152805" y="3667699"/>
            <a:ext cx="1802354" cy="1802354"/>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2"/>
          <p:cNvSpPr txBox="1"/>
          <p:nvPr>
            <p:ph type="title"/>
          </p:nvPr>
        </p:nvSpPr>
        <p:spPr>
          <a:xfrm>
            <a:off x="720000" y="540000"/>
            <a:ext cx="3852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37B7F"/>
              </a:buClr>
              <a:buSzPts val="3000"/>
              <a:buNone/>
              <a:defRPr sz="3000">
                <a:solidFill>
                  <a:srgbClr val="637B7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8" name="Google Shape;128;p22"/>
          <p:cNvSpPr txBox="1"/>
          <p:nvPr>
            <p:ph hasCustomPrompt="1" idx="2" type="title"/>
          </p:nvPr>
        </p:nvSpPr>
        <p:spPr>
          <a:xfrm>
            <a:off x="720000" y="2014725"/>
            <a:ext cx="1985400" cy="1069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7200"/>
              <a:buNone/>
              <a:defRPr sz="72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9" name="Google Shape;129;p22"/>
          <p:cNvSpPr txBox="1"/>
          <p:nvPr>
            <p:ph idx="1" type="subTitle"/>
          </p:nvPr>
        </p:nvSpPr>
        <p:spPr>
          <a:xfrm>
            <a:off x="721345" y="2786250"/>
            <a:ext cx="1985400" cy="450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30" name="Google Shape;130;p22"/>
          <p:cNvSpPr txBox="1"/>
          <p:nvPr>
            <p:ph hasCustomPrompt="1" idx="3" type="title"/>
          </p:nvPr>
        </p:nvSpPr>
        <p:spPr>
          <a:xfrm>
            <a:off x="3578625" y="2014725"/>
            <a:ext cx="1985400" cy="1069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7200"/>
              <a:buNone/>
              <a:defRPr sz="72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1" name="Google Shape;131;p22"/>
          <p:cNvSpPr txBox="1"/>
          <p:nvPr>
            <p:ph idx="4" type="subTitle"/>
          </p:nvPr>
        </p:nvSpPr>
        <p:spPr>
          <a:xfrm>
            <a:off x="3579970" y="2786250"/>
            <a:ext cx="1985400" cy="450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32" name="Google Shape;132;p22"/>
          <p:cNvSpPr txBox="1"/>
          <p:nvPr>
            <p:ph hasCustomPrompt="1" idx="5" type="title"/>
          </p:nvPr>
        </p:nvSpPr>
        <p:spPr>
          <a:xfrm>
            <a:off x="6437250" y="2014725"/>
            <a:ext cx="1985400" cy="1069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7200"/>
              <a:buNone/>
              <a:defRPr sz="72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3" name="Google Shape;133;p22"/>
          <p:cNvSpPr txBox="1"/>
          <p:nvPr>
            <p:ph idx="6" type="subTitle"/>
          </p:nvPr>
        </p:nvSpPr>
        <p:spPr>
          <a:xfrm>
            <a:off x="6438595" y="2786250"/>
            <a:ext cx="1985400" cy="450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34" name="Google Shape;134;p22"/>
          <p:cNvSpPr/>
          <p:nvPr/>
        </p:nvSpPr>
        <p:spPr>
          <a:xfrm flipH="1">
            <a:off x="3515112" y="4341175"/>
            <a:ext cx="4908900" cy="227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3_1">
    <p:spTree>
      <p:nvGrpSpPr>
        <p:cNvPr id="135" name="Shape 135"/>
        <p:cNvGrpSpPr/>
        <p:nvPr/>
      </p:nvGrpSpPr>
      <p:grpSpPr>
        <a:xfrm>
          <a:off x="0" y="0"/>
          <a:ext cx="0" cy="0"/>
          <a:chOff x="0" y="0"/>
          <a:chExt cx="0" cy="0"/>
        </a:xfrm>
      </p:grpSpPr>
      <p:sp>
        <p:nvSpPr>
          <p:cNvPr id="136" name="Google Shape;136;p23"/>
          <p:cNvSpPr/>
          <p:nvPr/>
        </p:nvSpPr>
        <p:spPr>
          <a:xfrm rot="-9387396">
            <a:off x="-70379" y="-428829"/>
            <a:ext cx="1802529" cy="1802529"/>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3"/>
          <p:cNvSpPr txBox="1"/>
          <p:nvPr>
            <p:ph type="title"/>
          </p:nvPr>
        </p:nvSpPr>
        <p:spPr>
          <a:xfrm>
            <a:off x="4930625" y="540000"/>
            <a:ext cx="3493200" cy="5727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8" name="Google Shape;138;p23"/>
          <p:cNvSpPr txBox="1"/>
          <p:nvPr>
            <p:ph idx="1" type="subTitle"/>
          </p:nvPr>
        </p:nvSpPr>
        <p:spPr>
          <a:xfrm>
            <a:off x="723900" y="2076450"/>
            <a:ext cx="2790900" cy="16479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1600"/>
              </a:spcBef>
              <a:spcAft>
                <a:spcPts val="0"/>
              </a:spcAft>
              <a:buSzPts val="1800"/>
              <a:buNone/>
              <a:defRPr sz="1800"/>
            </a:lvl2pPr>
            <a:lvl3pPr lvl="2">
              <a:spcBef>
                <a:spcPts val="1600"/>
              </a:spcBef>
              <a:spcAft>
                <a:spcPts val="0"/>
              </a:spcAft>
              <a:buSzPts val="1800"/>
              <a:buNone/>
              <a:defRPr sz="1800"/>
            </a:lvl3pPr>
            <a:lvl4pPr lvl="3">
              <a:spcBef>
                <a:spcPts val="1600"/>
              </a:spcBef>
              <a:spcAft>
                <a:spcPts val="0"/>
              </a:spcAft>
              <a:buSzPts val="1800"/>
              <a:buNone/>
              <a:defRPr sz="1800"/>
            </a:lvl4pPr>
            <a:lvl5pPr lvl="4">
              <a:spcBef>
                <a:spcPts val="1600"/>
              </a:spcBef>
              <a:spcAft>
                <a:spcPts val="0"/>
              </a:spcAft>
              <a:buSzPts val="1800"/>
              <a:buNone/>
              <a:defRPr sz="1800"/>
            </a:lvl5pPr>
            <a:lvl6pPr lvl="5">
              <a:spcBef>
                <a:spcPts val="1600"/>
              </a:spcBef>
              <a:spcAft>
                <a:spcPts val="0"/>
              </a:spcAft>
              <a:buSzPts val="1800"/>
              <a:buNone/>
              <a:defRPr sz="1800"/>
            </a:lvl6pPr>
            <a:lvl7pPr lvl="6">
              <a:spcBef>
                <a:spcPts val="1600"/>
              </a:spcBef>
              <a:spcAft>
                <a:spcPts val="0"/>
              </a:spcAft>
              <a:buSzPts val="1800"/>
              <a:buNone/>
              <a:defRPr sz="1800"/>
            </a:lvl7pPr>
            <a:lvl8pPr lvl="7">
              <a:spcBef>
                <a:spcPts val="1600"/>
              </a:spcBef>
              <a:spcAft>
                <a:spcPts val="0"/>
              </a:spcAft>
              <a:buSzPts val="1800"/>
              <a:buNone/>
              <a:defRPr sz="1800"/>
            </a:lvl8pPr>
            <a:lvl9pPr lvl="8">
              <a:spcBef>
                <a:spcPts val="1600"/>
              </a:spcBef>
              <a:spcAft>
                <a:spcPts val="1600"/>
              </a:spcAft>
              <a:buSzPts val="1800"/>
              <a:buNone/>
              <a:defRPr sz="1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3">
  <p:cSld name="CUSTOM_3_1_2">
    <p:spTree>
      <p:nvGrpSpPr>
        <p:cNvPr id="139" name="Shape 139"/>
        <p:cNvGrpSpPr/>
        <p:nvPr/>
      </p:nvGrpSpPr>
      <p:grpSpPr>
        <a:xfrm>
          <a:off x="0" y="0"/>
          <a:ext cx="0" cy="0"/>
          <a:chOff x="0" y="0"/>
          <a:chExt cx="0" cy="0"/>
        </a:xfrm>
      </p:grpSpPr>
      <p:sp>
        <p:nvSpPr>
          <p:cNvPr id="140" name="Google Shape;140;p24"/>
          <p:cNvSpPr txBox="1"/>
          <p:nvPr>
            <p:ph idx="1" type="subTitle"/>
          </p:nvPr>
        </p:nvSpPr>
        <p:spPr>
          <a:xfrm>
            <a:off x="723900" y="2076450"/>
            <a:ext cx="2790900" cy="1250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1600"/>
              </a:spcBef>
              <a:spcAft>
                <a:spcPts val="0"/>
              </a:spcAft>
              <a:buSzPts val="1800"/>
              <a:buNone/>
              <a:defRPr sz="1800"/>
            </a:lvl2pPr>
            <a:lvl3pPr lvl="2" rtl="0">
              <a:spcBef>
                <a:spcPts val="1600"/>
              </a:spcBef>
              <a:spcAft>
                <a:spcPts val="0"/>
              </a:spcAft>
              <a:buSzPts val="1800"/>
              <a:buNone/>
              <a:defRPr sz="1800"/>
            </a:lvl3pPr>
            <a:lvl4pPr lvl="3" rtl="0">
              <a:spcBef>
                <a:spcPts val="1600"/>
              </a:spcBef>
              <a:spcAft>
                <a:spcPts val="0"/>
              </a:spcAft>
              <a:buSzPts val="1800"/>
              <a:buNone/>
              <a:defRPr sz="1800"/>
            </a:lvl4pPr>
            <a:lvl5pPr lvl="4" rtl="0">
              <a:spcBef>
                <a:spcPts val="1600"/>
              </a:spcBef>
              <a:spcAft>
                <a:spcPts val="0"/>
              </a:spcAft>
              <a:buSzPts val="1800"/>
              <a:buNone/>
              <a:defRPr sz="1800"/>
            </a:lvl5pPr>
            <a:lvl6pPr lvl="5" rtl="0">
              <a:spcBef>
                <a:spcPts val="1600"/>
              </a:spcBef>
              <a:spcAft>
                <a:spcPts val="0"/>
              </a:spcAft>
              <a:buSzPts val="1800"/>
              <a:buNone/>
              <a:defRPr sz="1800"/>
            </a:lvl6pPr>
            <a:lvl7pPr lvl="6" rtl="0">
              <a:spcBef>
                <a:spcPts val="1600"/>
              </a:spcBef>
              <a:spcAft>
                <a:spcPts val="0"/>
              </a:spcAft>
              <a:buSzPts val="1800"/>
              <a:buNone/>
              <a:defRPr sz="1800"/>
            </a:lvl7pPr>
            <a:lvl8pPr lvl="7" rtl="0">
              <a:spcBef>
                <a:spcPts val="1600"/>
              </a:spcBef>
              <a:spcAft>
                <a:spcPts val="0"/>
              </a:spcAft>
              <a:buSzPts val="1800"/>
              <a:buNone/>
              <a:defRPr sz="1800"/>
            </a:lvl8pPr>
            <a:lvl9pPr lvl="8" rtl="0">
              <a:spcBef>
                <a:spcPts val="1600"/>
              </a:spcBef>
              <a:spcAft>
                <a:spcPts val="1600"/>
              </a:spcAft>
              <a:buSzPts val="1800"/>
              <a:buNone/>
              <a:defRPr sz="1800"/>
            </a:lvl9pPr>
          </a:lstStyle>
          <a:p/>
        </p:txBody>
      </p:sp>
      <p:sp>
        <p:nvSpPr>
          <p:cNvPr id="141" name="Google Shape;141;p24"/>
          <p:cNvSpPr txBox="1"/>
          <p:nvPr>
            <p:ph type="title"/>
          </p:nvPr>
        </p:nvSpPr>
        <p:spPr>
          <a:xfrm>
            <a:off x="720000" y="540000"/>
            <a:ext cx="2992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37B7F"/>
              </a:buClr>
              <a:buSzPts val="3000"/>
              <a:buNone/>
              <a:defRPr sz="3000">
                <a:solidFill>
                  <a:srgbClr val="637B7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2" name="Google Shape;142;p24"/>
          <p:cNvSpPr/>
          <p:nvPr/>
        </p:nvSpPr>
        <p:spPr>
          <a:xfrm flipH="1" rot="10800000">
            <a:off x="0" y="3602975"/>
            <a:ext cx="1540587" cy="1540521"/>
          </a:xfrm>
          <a:custGeom>
            <a:rect b="b" l="l" r="r" t="t"/>
            <a:pathLst>
              <a:path extrusionOk="0" h="23247" w="23248">
                <a:moveTo>
                  <a:pt x="1" y="0"/>
                </a:moveTo>
                <a:lnTo>
                  <a:pt x="1" y="23247"/>
                </a:lnTo>
                <a:cubicBezTo>
                  <a:pt x="12783" y="23247"/>
                  <a:pt x="23247" y="12849"/>
                  <a:pt x="23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4"/>
          <p:cNvSpPr/>
          <p:nvPr/>
        </p:nvSpPr>
        <p:spPr>
          <a:xfrm>
            <a:off x="4250775" y="540000"/>
            <a:ext cx="4173300" cy="22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3_1_1">
    <p:spTree>
      <p:nvGrpSpPr>
        <p:cNvPr id="144" name="Shape 144"/>
        <p:cNvGrpSpPr/>
        <p:nvPr/>
      </p:nvGrpSpPr>
      <p:grpSpPr>
        <a:xfrm>
          <a:off x="0" y="0"/>
          <a:ext cx="0" cy="0"/>
          <a:chOff x="0" y="0"/>
          <a:chExt cx="0" cy="0"/>
        </a:xfrm>
      </p:grpSpPr>
      <p:sp>
        <p:nvSpPr>
          <p:cNvPr id="145" name="Google Shape;145;p25"/>
          <p:cNvSpPr/>
          <p:nvPr/>
        </p:nvSpPr>
        <p:spPr>
          <a:xfrm rot="10800000">
            <a:off x="7603425" y="3602975"/>
            <a:ext cx="1540587" cy="1540521"/>
          </a:xfrm>
          <a:custGeom>
            <a:rect b="b" l="l" r="r" t="t"/>
            <a:pathLst>
              <a:path extrusionOk="0" h="23247" w="23248">
                <a:moveTo>
                  <a:pt x="1" y="0"/>
                </a:moveTo>
                <a:lnTo>
                  <a:pt x="1" y="23247"/>
                </a:lnTo>
                <a:cubicBezTo>
                  <a:pt x="12783" y="23247"/>
                  <a:pt x="23247" y="12849"/>
                  <a:pt x="23247" y="0"/>
                </a:cubicBez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5"/>
          <p:cNvSpPr txBox="1"/>
          <p:nvPr>
            <p:ph idx="1" type="subTitle"/>
          </p:nvPr>
        </p:nvSpPr>
        <p:spPr>
          <a:xfrm>
            <a:off x="5686200" y="1518250"/>
            <a:ext cx="2737800" cy="1647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a:lvl1pPr>
            <a:lvl2pPr lvl="1" rtl="0" algn="r">
              <a:spcBef>
                <a:spcPts val="1600"/>
              </a:spcBef>
              <a:spcAft>
                <a:spcPts val="0"/>
              </a:spcAft>
              <a:buSzPts val="1800"/>
              <a:buNone/>
              <a:defRPr sz="1800"/>
            </a:lvl2pPr>
            <a:lvl3pPr lvl="2" rtl="0" algn="r">
              <a:spcBef>
                <a:spcPts val="1600"/>
              </a:spcBef>
              <a:spcAft>
                <a:spcPts val="0"/>
              </a:spcAft>
              <a:buSzPts val="1800"/>
              <a:buNone/>
              <a:defRPr sz="1800"/>
            </a:lvl3pPr>
            <a:lvl4pPr lvl="3" rtl="0" algn="r">
              <a:spcBef>
                <a:spcPts val="1600"/>
              </a:spcBef>
              <a:spcAft>
                <a:spcPts val="0"/>
              </a:spcAft>
              <a:buSzPts val="1800"/>
              <a:buNone/>
              <a:defRPr sz="1800"/>
            </a:lvl4pPr>
            <a:lvl5pPr lvl="4" rtl="0" algn="r">
              <a:spcBef>
                <a:spcPts val="1600"/>
              </a:spcBef>
              <a:spcAft>
                <a:spcPts val="0"/>
              </a:spcAft>
              <a:buSzPts val="1800"/>
              <a:buNone/>
              <a:defRPr sz="1800"/>
            </a:lvl5pPr>
            <a:lvl6pPr lvl="5" rtl="0" algn="r">
              <a:spcBef>
                <a:spcPts val="1600"/>
              </a:spcBef>
              <a:spcAft>
                <a:spcPts val="0"/>
              </a:spcAft>
              <a:buSzPts val="1800"/>
              <a:buNone/>
              <a:defRPr sz="1800"/>
            </a:lvl6pPr>
            <a:lvl7pPr lvl="6" rtl="0" algn="r">
              <a:spcBef>
                <a:spcPts val="1600"/>
              </a:spcBef>
              <a:spcAft>
                <a:spcPts val="0"/>
              </a:spcAft>
              <a:buSzPts val="1800"/>
              <a:buNone/>
              <a:defRPr sz="1800"/>
            </a:lvl7pPr>
            <a:lvl8pPr lvl="7" rtl="0" algn="r">
              <a:spcBef>
                <a:spcPts val="1600"/>
              </a:spcBef>
              <a:spcAft>
                <a:spcPts val="0"/>
              </a:spcAft>
              <a:buSzPts val="1800"/>
              <a:buNone/>
              <a:defRPr sz="1800"/>
            </a:lvl8pPr>
            <a:lvl9pPr lvl="8" rtl="0" algn="r">
              <a:spcBef>
                <a:spcPts val="1600"/>
              </a:spcBef>
              <a:spcAft>
                <a:spcPts val="1600"/>
              </a:spcAft>
              <a:buSzPts val="1800"/>
              <a:buNone/>
              <a:defRPr sz="1800"/>
            </a:lvl9pPr>
          </a:lstStyle>
          <a:p/>
        </p:txBody>
      </p:sp>
      <p:sp>
        <p:nvSpPr>
          <p:cNvPr id="147" name="Google Shape;147;p25"/>
          <p:cNvSpPr txBox="1"/>
          <p:nvPr>
            <p:ph type="title"/>
          </p:nvPr>
        </p:nvSpPr>
        <p:spPr>
          <a:xfrm>
            <a:off x="720000" y="540000"/>
            <a:ext cx="4966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spTree>
      <p:nvGrpSpPr>
        <p:cNvPr id="148" name="Shape 148"/>
        <p:cNvGrpSpPr/>
        <p:nvPr/>
      </p:nvGrpSpPr>
      <p:grpSpPr>
        <a:xfrm>
          <a:off x="0" y="0"/>
          <a:ext cx="0" cy="0"/>
          <a:chOff x="0" y="0"/>
          <a:chExt cx="0" cy="0"/>
        </a:xfrm>
      </p:grpSpPr>
      <p:sp>
        <p:nvSpPr>
          <p:cNvPr id="149" name="Google Shape;149;p26"/>
          <p:cNvSpPr txBox="1"/>
          <p:nvPr>
            <p:ph type="title"/>
          </p:nvPr>
        </p:nvSpPr>
        <p:spPr>
          <a:xfrm>
            <a:off x="720000" y="540000"/>
            <a:ext cx="2992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37B7F"/>
              </a:buClr>
              <a:buSzPts val="3000"/>
              <a:buNone/>
              <a:defRPr sz="3000">
                <a:solidFill>
                  <a:srgbClr val="637B7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0" name="Google Shape;150;p26"/>
          <p:cNvSpPr/>
          <p:nvPr/>
        </p:nvSpPr>
        <p:spPr>
          <a:xfrm>
            <a:off x="3515050" y="540000"/>
            <a:ext cx="4908900" cy="22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6"/>
          <p:cNvSpPr txBox="1"/>
          <p:nvPr>
            <p:ph idx="1" type="subTitle"/>
          </p:nvPr>
        </p:nvSpPr>
        <p:spPr>
          <a:xfrm>
            <a:off x="2314725" y="2496450"/>
            <a:ext cx="22857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52" name="Google Shape;152;p26"/>
          <p:cNvSpPr txBox="1"/>
          <p:nvPr>
            <p:ph idx="2" type="subTitle"/>
          </p:nvPr>
        </p:nvSpPr>
        <p:spPr>
          <a:xfrm>
            <a:off x="5943750" y="2496450"/>
            <a:ext cx="22857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53" name="Google Shape;153;p26"/>
          <p:cNvSpPr txBox="1"/>
          <p:nvPr>
            <p:ph idx="3" type="subTitle"/>
          </p:nvPr>
        </p:nvSpPr>
        <p:spPr>
          <a:xfrm>
            <a:off x="2314725" y="2179175"/>
            <a:ext cx="22857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54" name="Google Shape;154;p26"/>
          <p:cNvSpPr txBox="1"/>
          <p:nvPr>
            <p:ph idx="4" type="subTitle"/>
          </p:nvPr>
        </p:nvSpPr>
        <p:spPr>
          <a:xfrm>
            <a:off x="5943750" y="2179175"/>
            <a:ext cx="22857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55" name="Google Shape;155;p26"/>
          <p:cNvSpPr txBox="1"/>
          <p:nvPr>
            <p:ph idx="5" type="subTitle"/>
          </p:nvPr>
        </p:nvSpPr>
        <p:spPr>
          <a:xfrm>
            <a:off x="2314725" y="3858525"/>
            <a:ext cx="22857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56" name="Google Shape;156;p26"/>
          <p:cNvSpPr txBox="1"/>
          <p:nvPr>
            <p:ph idx="6" type="subTitle"/>
          </p:nvPr>
        </p:nvSpPr>
        <p:spPr>
          <a:xfrm>
            <a:off x="5943750" y="3858525"/>
            <a:ext cx="22857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57" name="Google Shape;157;p26"/>
          <p:cNvSpPr txBox="1"/>
          <p:nvPr>
            <p:ph idx="7" type="subTitle"/>
          </p:nvPr>
        </p:nvSpPr>
        <p:spPr>
          <a:xfrm>
            <a:off x="2314725" y="3541250"/>
            <a:ext cx="22857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58" name="Google Shape;158;p26"/>
          <p:cNvSpPr txBox="1"/>
          <p:nvPr>
            <p:ph idx="8" type="subTitle"/>
          </p:nvPr>
        </p:nvSpPr>
        <p:spPr>
          <a:xfrm>
            <a:off x="5943750" y="3541250"/>
            <a:ext cx="22857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59" name="Google Shape;159;p26"/>
          <p:cNvSpPr/>
          <p:nvPr/>
        </p:nvSpPr>
        <p:spPr>
          <a:xfrm flipH="1" rot="10800000">
            <a:off x="0" y="3602975"/>
            <a:ext cx="1540587" cy="1540521"/>
          </a:xfrm>
          <a:custGeom>
            <a:rect b="b" l="l" r="r" t="t"/>
            <a:pathLst>
              <a:path extrusionOk="0" h="23247" w="23248">
                <a:moveTo>
                  <a:pt x="1" y="0"/>
                </a:moveTo>
                <a:lnTo>
                  <a:pt x="1" y="23247"/>
                </a:lnTo>
                <a:cubicBezTo>
                  <a:pt x="12783" y="23247"/>
                  <a:pt x="23247" y="12849"/>
                  <a:pt x="23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 Point 1">
  <p:cSld name="CUSTOM_7">
    <p:spTree>
      <p:nvGrpSpPr>
        <p:cNvPr id="160" name="Shape 160"/>
        <p:cNvGrpSpPr/>
        <p:nvPr/>
      </p:nvGrpSpPr>
      <p:grpSpPr>
        <a:xfrm>
          <a:off x="0" y="0"/>
          <a:ext cx="0" cy="0"/>
          <a:chOff x="0" y="0"/>
          <a:chExt cx="0" cy="0"/>
        </a:xfrm>
      </p:grpSpPr>
      <p:sp>
        <p:nvSpPr>
          <p:cNvPr id="161" name="Google Shape;161;p27"/>
          <p:cNvSpPr/>
          <p:nvPr/>
        </p:nvSpPr>
        <p:spPr>
          <a:xfrm rot="-9387396">
            <a:off x="-70379" y="-428829"/>
            <a:ext cx="1802529" cy="1802529"/>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7"/>
          <p:cNvSpPr txBox="1"/>
          <p:nvPr>
            <p:ph type="title"/>
          </p:nvPr>
        </p:nvSpPr>
        <p:spPr>
          <a:xfrm>
            <a:off x="5360825" y="540000"/>
            <a:ext cx="3063000" cy="5727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3" name="Google Shape;163;p27"/>
          <p:cNvSpPr txBox="1"/>
          <p:nvPr>
            <p:ph idx="1" type="subTitle"/>
          </p:nvPr>
        </p:nvSpPr>
        <p:spPr>
          <a:xfrm>
            <a:off x="1160550" y="1619250"/>
            <a:ext cx="4758900" cy="2524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64" name="Google Shape;164;p27"/>
          <p:cNvSpPr/>
          <p:nvPr/>
        </p:nvSpPr>
        <p:spPr>
          <a:xfrm flipH="1">
            <a:off x="3515112" y="4341175"/>
            <a:ext cx="4908900" cy="22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 Point 2">
  <p:cSld name="CUSTOM_7_1">
    <p:spTree>
      <p:nvGrpSpPr>
        <p:cNvPr id="165" name="Shape 165"/>
        <p:cNvGrpSpPr/>
        <p:nvPr/>
      </p:nvGrpSpPr>
      <p:grpSpPr>
        <a:xfrm>
          <a:off x="0" y="0"/>
          <a:ext cx="0" cy="0"/>
          <a:chOff x="0" y="0"/>
          <a:chExt cx="0" cy="0"/>
        </a:xfrm>
      </p:grpSpPr>
      <p:sp>
        <p:nvSpPr>
          <p:cNvPr id="166" name="Google Shape;166;p28"/>
          <p:cNvSpPr txBox="1"/>
          <p:nvPr>
            <p:ph idx="1" type="subTitle"/>
          </p:nvPr>
        </p:nvSpPr>
        <p:spPr>
          <a:xfrm>
            <a:off x="1160550" y="1619250"/>
            <a:ext cx="4758900" cy="2949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67" name="Google Shape;167;p28"/>
          <p:cNvSpPr txBox="1"/>
          <p:nvPr>
            <p:ph type="title"/>
          </p:nvPr>
        </p:nvSpPr>
        <p:spPr>
          <a:xfrm>
            <a:off x="720000" y="540000"/>
            <a:ext cx="3852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37B7F"/>
              </a:buClr>
              <a:buSzPts val="3000"/>
              <a:buNone/>
              <a:defRPr sz="3000">
                <a:solidFill>
                  <a:srgbClr val="637B7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8" name="Google Shape;168;p28"/>
          <p:cNvSpPr/>
          <p:nvPr/>
        </p:nvSpPr>
        <p:spPr>
          <a:xfrm>
            <a:off x="4250775" y="540000"/>
            <a:ext cx="4173300" cy="22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8"/>
          <p:cNvSpPr/>
          <p:nvPr/>
        </p:nvSpPr>
        <p:spPr>
          <a:xfrm rot="10800000">
            <a:off x="7603425" y="3602975"/>
            <a:ext cx="1540587" cy="1540521"/>
          </a:xfrm>
          <a:custGeom>
            <a:rect b="b" l="l" r="r" t="t"/>
            <a:pathLst>
              <a:path extrusionOk="0" h="23247" w="23248">
                <a:moveTo>
                  <a:pt x="1" y="0"/>
                </a:moveTo>
                <a:lnTo>
                  <a:pt x="1" y="23247"/>
                </a:lnTo>
                <a:cubicBezTo>
                  <a:pt x="12783" y="23247"/>
                  <a:pt x="23247" y="12849"/>
                  <a:pt x="23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6">
    <p:spTree>
      <p:nvGrpSpPr>
        <p:cNvPr id="170" name="Shape 170"/>
        <p:cNvGrpSpPr/>
        <p:nvPr/>
      </p:nvGrpSpPr>
      <p:grpSpPr>
        <a:xfrm>
          <a:off x="0" y="0"/>
          <a:ext cx="0" cy="0"/>
          <a:chOff x="0" y="0"/>
          <a:chExt cx="0" cy="0"/>
        </a:xfrm>
      </p:grpSpPr>
      <p:sp>
        <p:nvSpPr>
          <p:cNvPr id="171" name="Google Shape;171;p29"/>
          <p:cNvSpPr txBox="1"/>
          <p:nvPr>
            <p:ph type="title"/>
          </p:nvPr>
        </p:nvSpPr>
        <p:spPr>
          <a:xfrm>
            <a:off x="720000" y="540000"/>
            <a:ext cx="28614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000"/>
              <a:buNone/>
              <a:defRPr sz="4000">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2" name="Google Shape;172;p29"/>
          <p:cNvSpPr txBox="1"/>
          <p:nvPr/>
        </p:nvSpPr>
        <p:spPr>
          <a:xfrm>
            <a:off x="2293625" y="3662200"/>
            <a:ext cx="4552800" cy="5727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200">
                <a:solidFill>
                  <a:schemeClr val="dk2"/>
                </a:solidFill>
                <a:latin typeface="Source Sans Pro"/>
                <a:ea typeface="Source Sans Pro"/>
                <a:cs typeface="Source Sans Pro"/>
                <a:sym typeface="Source Sans Pro"/>
              </a:rPr>
              <a:t>CREDITS: This presentation template was created by </a:t>
            </a:r>
            <a:r>
              <a:rPr b="1" lang="en" sz="1200">
                <a:solidFill>
                  <a:schemeClr val="dk2"/>
                </a:solidFill>
                <a:uFill>
                  <a:noFill/>
                </a:uFill>
                <a:latin typeface="Source Sans Pro"/>
                <a:ea typeface="Source Sans Pro"/>
                <a:cs typeface="Source Sans Pro"/>
                <a:sym typeface="Source Sans Pro"/>
                <a:hlinkClick r:id="rId2">
                  <a:extLst>
                    <a:ext uri="{A12FA001-AC4F-418D-AE19-62706E023703}">
                      <ahyp:hlinkClr val="tx"/>
                    </a:ext>
                  </a:extLst>
                </a:hlinkClick>
              </a:rPr>
              <a:t>Slidesgo</a:t>
            </a:r>
            <a:r>
              <a:rPr lang="en" sz="1200">
                <a:solidFill>
                  <a:schemeClr val="dk2"/>
                </a:solidFill>
                <a:latin typeface="Source Sans Pro"/>
                <a:ea typeface="Source Sans Pro"/>
                <a:cs typeface="Source Sans Pro"/>
                <a:sym typeface="Source Sans Pro"/>
              </a:rPr>
              <a:t>, including icons by </a:t>
            </a:r>
            <a:r>
              <a:rPr b="1" lang="en" sz="1200">
                <a:solidFill>
                  <a:schemeClr val="dk2"/>
                </a:solidFill>
                <a:uFill>
                  <a:noFill/>
                </a:uFill>
                <a:latin typeface="Source Sans Pro"/>
                <a:ea typeface="Source Sans Pro"/>
                <a:cs typeface="Source Sans Pro"/>
                <a:sym typeface="Source Sans Pro"/>
                <a:hlinkClick r:id="rId3">
                  <a:extLst>
                    <a:ext uri="{A12FA001-AC4F-418D-AE19-62706E023703}">
                      <ahyp:hlinkClr val="tx"/>
                    </a:ext>
                  </a:extLst>
                </a:hlinkClick>
              </a:rPr>
              <a:t>Flaticon</a:t>
            </a:r>
            <a:r>
              <a:rPr lang="en" sz="1200">
                <a:solidFill>
                  <a:schemeClr val="dk2"/>
                </a:solidFill>
                <a:latin typeface="Source Sans Pro"/>
                <a:ea typeface="Source Sans Pro"/>
                <a:cs typeface="Source Sans Pro"/>
                <a:sym typeface="Source Sans Pro"/>
              </a:rPr>
              <a:t>, and infographics &amp; images by </a:t>
            </a:r>
            <a:r>
              <a:rPr b="1" lang="en" sz="1200">
                <a:solidFill>
                  <a:schemeClr val="dk2"/>
                </a:solidFill>
                <a:uFill>
                  <a:noFill/>
                </a:uFill>
                <a:latin typeface="Source Sans Pro"/>
                <a:ea typeface="Source Sans Pro"/>
                <a:cs typeface="Source Sans Pro"/>
                <a:sym typeface="Source Sans Pro"/>
                <a:hlinkClick r:id="rId4">
                  <a:extLst>
                    <a:ext uri="{A12FA001-AC4F-418D-AE19-62706E023703}">
                      <ahyp:hlinkClr val="tx"/>
                    </a:ext>
                  </a:extLst>
                </a:hlinkClick>
              </a:rPr>
              <a:t>Freepik</a:t>
            </a:r>
            <a:endParaRPr b="1" sz="1200">
              <a:solidFill>
                <a:schemeClr val="dk2"/>
              </a:solidFill>
              <a:latin typeface="Source Sans Pro"/>
              <a:ea typeface="Source Sans Pro"/>
              <a:cs typeface="Source Sans Pro"/>
              <a:sym typeface="Source Sans Pro"/>
            </a:endParaRPr>
          </a:p>
        </p:txBody>
      </p:sp>
      <p:sp>
        <p:nvSpPr>
          <p:cNvPr id="173" name="Google Shape;173;p29"/>
          <p:cNvSpPr txBox="1"/>
          <p:nvPr>
            <p:ph idx="1" type="subTitle"/>
          </p:nvPr>
        </p:nvSpPr>
        <p:spPr>
          <a:xfrm>
            <a:off x="3101850" y="1499650"/>
            <a:ext cx="2940300" cy="110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4" name="Google Shape;174;p29"/>
          <p:cNvSpPr/>
          <p:nvPr/>
        </p:nvSpPr>
        <p:spPr>
          <a:xfrm flipH="1">
            <a:off x="7603425" y="0"/>
            <a:ext cx="1540587" cy="1540521"/>
          </a:xfrm>
          <a:custGeom>
            <a:rect b="b" l="l" r="r" t="t"/>
            <a:pathLst>
              <a:path extrusionOk="0" h="23247" w="23248">
                <a:moveTo>
                  <a:pt x="1" y="0"/>
                </a:moveTo>
                <a:lnTo>
                  <a:pt x="1" y="23247"/>
                </a:lnTo>
                <a:cubicBezTo>
                  <a:pt x="12783" y="23247"/>
                  <a:pt x="23247" y="12849"/>
                  <a:pt x="23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9"/>
          <p:cNvSpPr/>
          <p:nvPr/>
        </p:nvSpPr>
        <p:spPr>
          <a:xfrm flipH="1" rot="10800000">
            <a:off x="0" y="3602975"/>
            <a:ext cx="1540587" cy="1540521"/>
          </a:xfrm>
          <a:custGeom>
            <a:rect b="b" l="l" r="r" t="t"/>
            <a:pathLst>
              <a:path extrusionOk="0" h="23247" w="23248">
                <a:moveTo>
                  <a:pt x="1" y="0"/>
                </a:moveTo>
                <a:lnTo>
                  <a:pt x="1" y="23247"/>
                </a:lnTo>
                <a:cubicBezTo>
                  <a:pt x="12783" y="23247"/>
                  <a:pt x="23247" y="12849"/>
                  <a:pt x="23247" y="0"/>
                </a:cubicBez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8">
    <p:spTree>
      <p:nvGrpSpPr>
        <p:cNvPr id="176" name="Shape 176"/>
        <p:cNvGrpSpPr/>
        <p:nvPr/>
      </p:nvGrpSpPr>
      <p:grpSpPr>
        <a:xfrm>
          <a:off x="0" y="0"/>
          <a:ext cx="0" cy="0"/>
          <a:chOff x="0" y="0"/>
          <a:chExt cx="0" cy="0"/>
        </a:xfrm>
      </p:grpSpPr>
      <p:sp>
        <p:nvSpPr>
          <p:cNvPr id="177" name="Google Shape;177;p30"/>
          <p:cNvSpPr txBox="1"/>
          <p:nvPr>
            <p:ph type="ctrTitle"/>
          </p:nvPr>
        </p:nvSpPr>
        <p:spPr>
          <a:xfrm>
            <a:off x="2646000" y="2744300"/>
            <a:ext cx="3852000" cy="1492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EBB55A"/>
              </a:buClr>
              <a:buSzPts val="5200"/>
              <a:buNone/>
              <a:defRPr sz="4800">
                <a:solidFill>
                  <a:schemeClr val="l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8" name="Google Shape;178;p30"/>
          <p:cNvSpPr/>
          <p:nvPr/>
        </p:nvSpPr>
        <p:spPr>
          <a:xfrm rot="-9387396">
            <a:off x="-70379" y="-428829"/>
            <a:ext cx="1802529" cy="1802529"/>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0"/>
          <p:cNvSpPr/>
          <p:nvPr/>
        </p:nvSpPr>
        <p:spPr>
          <a:xfrm rot="900108">
            <a:off x="7586327" y="3667699"/>
            <a:ext cx="1802354" cy="1802354"/>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idx="1" type="body"/>
          </p:nvPr>
        </p:nvSpPr>
        <p:spPr>
          <a:xfrm>
            <a:off x="1192350" y="1286875"/>
            <a:ext cx="6759300" cy="31728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SzPts val="1200"/>
              <a:buChar char="●"/>
              <a:defRPr sz="1200"/>
            </a:lvl1pPr>
            <a:lvl2pPr indent="-304800" lvl="1" marL="914400">
              <a:lnSpc>
                <a:spcPct val="100000"/>
              </a:lnSpc>
              <a:spcBef>
                <a:spcPts val="1600"/>
              </a:spcBef>
              <a:spcAft>
                <a:spcPts val="0"/>
              </a:spcAft>
              <a:buSzPts val="1200"/>
              <a:buChar char="○"/>
              <a:defRPr sz="1200"/>
            </a:lvl2pPr>
            <a:lvl3pPr indent="-304800" lvl="2" marL="1371600">
              <a:lnSpc>
                <a:spcPct val="100000"/>
              </a:lnSpc>
              <a:spcBef>
                <a:spcPts val="1600"/>
              </a:spcBef>
              <a:spcAft>
                <a:spcPts val="0"/>
              </a:spcAft>
              <a:buSzPts val="1200"/>
              <a:buChar char="■"/>
              <a:defRPr sz="1200"/>
            </a:lvl3pPr>
            <a:lvl4pPr indent="-304800" lvl="3" marL="1828800">
              <a:lnSpc>
                <a:spcPct val="100000"/>
              </a:lnSpc>
              <a:spcBef>
                <a:spcPts val="1600"/>
              </a:spcBef>
              <a:spcAft>
                <a:spcPts val="0"/>
              </a:spcAft>
              <a:buSzPts val="1200"/>
              <a:buChar char="●"/>
              <a:defRPr sz="1200"/>
            </a:lvl4pPr>
            <a:lvl5pPr indent="-304800" lvl="4" marL="2286000">
              <a:lnSpc>
                <a:spcPct val="100000"/>
              </a:lnSpc>
              <a:spcBef>
                <a:spcPts val="1600"/>
              </a:spcBef>
              <a:spcAft>
                <a:spcPts val="0"/>
              </a:spcAft>
              <a:buSzPts val="1200"/>
              <a:buChar char="○"/>
              <a:defRPr sz="1200"/>
            </a:lvl5pPr>
            <a:lvl6pPr indent="-304800" lvl="5" marL="2743200">
              <a:lnSpc>
                <a:spcPct val="100000"/>
              </a:lnSpc>
              <a:spcBef>
                <a:spcPts val="1600"/>
              </a:spcBef>
              <a:spcAft>
                <a:spcPts val="0"/>
              </a:spcAft>
              <a:buSzPts val="1200"/>
              <a:buChar char="■"/>
              <a:defRPr sz="1200"/>
            </a:lvl6pPr>
            <a:lvl7pPr indent="-304800" lvl="6" marL="3200400">
              <a:lnSpc>
                <a:spcPct val="100000"/>
              </a:lnSpc>
              <a:spcBef>
                <a:spcPts val="1600"/>
              </a:spcBef>
              <a:spcAft>
                <a:spcPts val="0"/>
              </a:spcAft>
              <a:buSzPts val="1200"/>
              <a:buChar char="●"/>
              <a:defRPr sz="1200"/>
            </a:lvl7pPr>
            <a:lvl8pPr indent="-304800" lvl="7" marL="3657600">
              <a:lnSpc>
                <a:spcPct val="100000"/>
              </a:lnSpc>
              <a:spcBef>
                <a:spcPts val="1600"/>
              </a:spcBef>
              <a:spcAft>
                <a:spcPts val="0"/>
              </a:spcAft>
              <a:buSzPts val="1200"/>
              <a:buChar char="○"/>
              <a:defRPr sz="1200"/>
            </a:lvl8pPr>
            <a:lvl9pPr indent="-304800" lvl="8" marL="4114800">
              <a:lnSpc>
                <a:spcPct val="100000"/>
              </a:lnSpc>
              <a:spcBef>
                <a:spcPts val="1600"/>
              </a:spcBef>
              <a:spcAft>
                <a:spcPts val="1600"/>
              </a:spcAft>
              <a:buSzPts val="1200"/>
              <a:buChar char="■"/>
              <a:defRPr sz="1200"/>
            </a:lvl9pPr>
          </a:lstStyle>
          <a:p/>
        </p:txBody>
      </p:sp>
      <p:sp>
        <p:nvSpPr>
          <p:cNvPr id="23" name="Google Shape;23;p4"/>
          <p:cNvSpPr/>
          <p:nvPr/>
        </p:nvSpPr>
        <p:spPr>
          <a:xfrm rot="-9387396">
            <a:off x="-70379" y="-428829"/>
            <a:ext cx="1802529" cy="1802529"/>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ph type="title"/>
          </p:nvPr>
        </p:nvSpPr>
        <p:spPr>
          <a:xfrm>
            <a:off x="2410375" y="540000"/>
            <a:ext cx="6013500" cy="5727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720000" y="540000"/>
            <a:ext cx="3852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37B7F"/>
              </a:buClr>
              <a:buSzPts val="3000"/>
              <a:buNone/>
              <a:defRPr sz="3000">
                <a:solidFill>
                  <a:srgbClr val="637B7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5"/>
          <p:cNvSpPr txBox="1"/>
          <p:nvPr>
            <p:ph idx="1" type="subTitle"/>
          </p:nvPr>
        </p:nvSpPr>
        <p:spPr>
          <a:xfrm>
            <a:off x="1976600" y="2953650"/>
            <a:ext cx="22857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8" name="Google Shape;28;p5"/>
          <p:cNvSpPr txBox="1"/>
          <p:nvPr>
            <p:ph idx="2" type="subTitle"/>
          </p:nvPr>
        </p:nvSpPr>
        <p:spPr>
          <a:xfrm>
            <a:off x="5748500" y="2953650"/>
            <a:ext cx="22857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9" name="Google Shape;29;p5"/>
          <p:cNvSpPr/>
          <p:nvPr/>
        </p:nvSpPr>
        <p:spPr>
          <a:xfrm>
            <a:off x="4867275" y="540000"/>
            <a:ext cx="3556800" cy="22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txBox="1"/>
          <p:nvPr>
            <p:ph idx="3" type="subTitle"/>
          </p:nvPr>
        </p:nvSpPr>
        <p:spPr>
          <a:xfrm>
            <a:off x="1976925" y="2636375"/>
            <a:ext cx="22857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31" name="Google Shape;31;p5"/>
          <p:cNvSpPr txBox="1"/>
          <p:nvPr>
            <p:ph idx="4" type="subTitle"/>
          </p:nvPr>
        </p:nvSpPr>
        <p:spPr>
          <a:xfrm>
            <a:off x="5748500" y="2636375"/>
            <a:ext cx="22857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32" name="Google Shape;32;p5"/>
          <p:cNvSpPr/>
          <p:nvPr/>
        </p:nvSpPr>
        <p:spPr>
          <a:xfrm flipH="1" rot="10800000">
            <a:off x="0" y="3602975"/>
            <a:ext cx="1540587" cy="1540521"/>
          </a:xfrm>
          <a:custGeom>
            <a:rect b="b" l="l" r="r" t="t"/>
            <a:pathLst>
              <a:path extrusionOk="0" h="23247" w="23248">
                <a:moveTo>
                  <a:pt x="1" y="0"/>
                </a:moveTo>
                <a:lnTo>
                  <a:pt x="1" y="23247"/>
                </a:lnTo>
                <a:cubicBezTo>
                  <a:pt x="12783" y="23247"/>
                  <a:pt x="23247" y="12849"/>
                  <a:pt x="23247" y="0"/>
                </a:cubicBez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p:nvPr/>
        </p:nvSpPr>
        <p:spPr>
          <a:xfrm rot="-9387396">
            <a:off x="-70379" y="-428829"/>
            <a:ext cx="1802529" cy="1802529"/>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txBox="1"/>
          <p:nvPr>
            <p:ph type="title"/>
          </p:nvPr>
        </p:nvSpPr>
        <p:spPr>
          <a:xfrm>
            <a:off x="3657825" y="540000"/>
            <a:ext cx="4766100" cy="5727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rot="-9387396">
            <a:off x="-70379" y="-428829"/>
            <a:ext cx="1802529" cy="1802529"/>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657825" y="540000"/>
            <a:ext cx="4766100" cy="5727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 name="Google Shape;39;p7"/>
          <p:cNvSpPr txBox="1"/>
          <p:nvPr>
            <p:ph idx="1" type="subTitle"/>
          </p:nvPr>
        </p:nvSpPr>
        <p:spPr>
          <a:xfrm>
            <a:off x="4278250" y="1258300"/>
            <a:ext cx="4145700" cy="727800"/>
          </a:xfrm>
          <a:prstGeom prst="rect">
            <a:avLst/>
          </a:prstGeom>
        </p:spPr>
        <p:txBody>
          <a:bodyPr anchorCtr="0" anchor="t" bIns="91425" lIns="91425" spcFirstLastPara="1" rIns="91425" wrap="square" tIns="91425">
            <a:noAutofit/>
          </a:bodyPr>
          <a:lstStyle>
            <a:lvl1pPr lvl="0" algn="r">
              <a:spcBef>
                <a:spcPts val="0"/>
              </a:spcBef>
              <a:spcAft>
                <a:spcPts val="0"/>
              </a:spcAft>
              <a:buNone/>
              <a:defRPr/>
            </a:lvl1pPr>
            <a:lvl2pPr lvl="1" algn="r">
              <a:spcBef>
                <a:spcPts val="1600"/>
              </a:spcBef>
              <a:spcAft>
                <a:spcPts val="0"/>
              </a:spcAft>
              <a:buNone/>
              <a:defRPr/>
            </a:lvl2pPr>
            <a:lvl3pPr lvl="2" algn="r">
              <a:spcBef>
                <a:spcPts val="1600"/>
              </a:spcBef>
              <a:spcAft>
                <a:spcPts val="0"/>
              </a:spcAft>
              <a:buNone/>
              <a:defRPr/>
            </a:lvl3pPr>
            <a:lvl4pPr lvl="3" algn="r">
              <a:spcBef>
                <a:spcPts val="1600"/>
              </a:spcBef>
              <a:spcAft>
                <a:spcPts val="0"/>
              </a:spcAft>
              <a:buNone/>
              <a:defRPr/>
            </a:lvl4pPr>
            <a:lvl5pPr lvl="4" algn="r">
              <a:spcBef>
                <a:spcPts val="1600"/>
              </a:spcBef>
              <a:spcAft>
                <a:spcPts val="0"/>
              </a:spcAft>
              <a:buNone/>
              <a:defRPr/>
            </a:lvl5pPr>
            <a:lvl6pPr lvl="5" algn="r">
              <a:spcBef>
                <a:spcPts val="1600"/>
              </a:spcBef>
              <a:spcAft>
                <a:spcPts val="0"/>
              </a:spcAft>
              <a:buNone/>
              <a:defRPr/>
            </a:lvl6pPr>
            <a:lvl7pPr lvl="6" algn="r">
              <a:spcBef>
                <a:spcPts val="1600"/>
              </a:spcBef>
              <a:spcAft>
                <a:spcPts val="0"/>
              </a:spcAft>
              <a:buNone/>
              <a:defRPr/>
            </a:lvl7pPr>
            <a:lvl8pPr lvl="7" algn="r">
              <a:spcBef>
                <a:spcPts val="1600"/>
              </a:spcBef>
              <a:spcAft>
                <a:spcPts val="0"/>
              </a:spcAft>
              <a:buNone/>
              <a:defRPr/>
            </a:lvl8pPr>
            <a:lvl9pPr lvl="8" algn="r">
              <a:spcBef>
                <a:spcPts val="1600"/>
              </a:spcBef>
              <a:spcAft>
                <a:spcPts val="1600"/>
              </a:spcAft>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8"/>
          <p:cNvSpPr txBox="1"/>
          <p:nvPr>
            <p:ph type="ctrTitle"/>
          </p:nvPr>
        </p:nvSpPr>
        <p:spPr>
          <a:xfrm>
            <a:off x="1566750" y="1538250"/>
            <a:ext cx="6010500" cy="2067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EBB55A"/>
              </a:buClr>
              <a:buSzPts val="6000"/>
              <a:buNone/>
              <a:defRPr sz="6000">
                <a:solidFill>
                  <a:srgbClr val="EBB55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2" name="Google Shape;42;p8"/>
          <p:cNvSpPr/>
          <p:nvPr/>
        </p:nvSpPr>
        <p:spPr>
          <a:xfrm flipH="1">
            <a:off x="720062" y="540000"/>
            <a:ext cx="4908900" cy="227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flipH="1">
            <a:off x="3515112" y="4341175"/>
            <a:ext cx="4908900" cy="227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p:nvPr/>
        </p:nvSpPr>
        <p:spPr>
          <a:xfrm flipH="1" rot="9387396">
            <a:off x="7503726" y="-428829"/>
            <a:ext cx="1802529" cy="1802529"/>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flipH="1" rot="-900108">
            <a:off x="-152805" y="3667699"/>
            <a:ext cx="1802354" cy="1802354"/>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txBox="1"/>
          <p:nvPr>
            <p:ph idx="1" type="body"/>
          </p:nvPr>
        </p:nvSpPr>
        <p:spPr>
          <a:xfrm>
            <a:off x="4312575" y="1188025"/>
            <a:ext cx="3790500" cy="32313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p:nvPr/>
        </p:nvSpPr>
        <p:spPr>
          <a:xfrm>
            <a:off x="3515050" y="540000"/>
            <a:ext cx="4908900" cy="22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9"/>
          <p:cNvSpPr/>
          <p:nvPr/>
        </p:nvSpPr>
        <p:spPr>
          <a:xfrm flipH="1" rot="-900108">
            <a:off x="-152805" y="3667699"/>
            <a:ext cx="1802354" cy="1802354"/>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9"/>
          <p:cNvSpPr txBox="1"/>
          <p:nvPr>
            <p:ph type="title"/>
          </p:nvPr>
        </p:nvSpPr>
        <p:spPr>
          <a:xfrm>
            <a:off x="720000" y="540000"/>
            <a:ext cx="2992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37B7F"/>
              </a:buClr>
              <a:buSzPts val="3000"/>
              <a:buNone/>
              <a:defRPr sz="3000">
                <a:solidFill>
                  <a:srgbClr val="637B7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 name="Google Shape;51;p9"/>
          <p:cNvSpPr txBox="1"/>
          <p:nvPr>
            <p:ph idx="2" type="subTitle"/>
          </p:nvPr>
        </p:nvSpPr>
        <p:spPr>
          <a:xfrm>
            <a:off x="720000" y="1479450"/>
            <a:ext cx="29922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solidFill>
                  <a:schemeClr val="accent1"/>
                </a:solidFill>
              </a:defRPr>
            </a:lvl1pPr>
            <a:lvl2pPr lvl="1" rtl="0">
              <a:spcBef>
                <a:spcPts val="1600"/>
              </a:spcBef>
              <a:spcAft>
                <a:spcPts val="0"/>
              </a:spcAft>
              <a:buNone/>
              <a:defRPr>
                <a:solidFill>
                  <a:schemeClr val="accent1"/>
                </a:solidFill>
              </a:defRPr>
            </a:lvl2pPr>
            <a:lvl3pPr lvl="2" rtl="0">
              <a:spcBef>
                <a:spcPts val="1600"/>
              </a:spcBef>
              <a:spcAft>
                <a:spcPts val="0"/>
              </a:spcAft>
              <a:buNone/>
              <a:defRPr>
                <a:solidFill>
                  <a:schemeClr val="accent1"/>
                </a:solidFill>
              </a:defRPr>
            </a:lvl3pPr>
            <a:lvl4pPr lvl="3" rtl="0">
              <a:spcBef>
                <a:spcPts val="1600"/>
              </a:spcBef>
              <a:spcAft>
                <a:spcPts val="0"/>
              </a:spcAft>
              <a:buNone/>
              <a:defRPr>
                <a:solidFill>
                  <a:schemeClr val="accent1"/>
                </a:solidFill>
              </a:defRPr>
            </a:lvl4pPr>
            <a:lvl5pPr lvl="4" rtl="0">
              <a:spcBef>
                <a:spcPts val="1600"/>
              </a:spcBef>
              <a:spcAft>
                <a:spcPts val="0"/>
              </a:spcAft>
              <a:buNone/>
              <a:defRPr>
                <a:solidFill>
                  <a:schemeClr val="accent1"/>
                </a:solidFill>
              </a:defRPr>
            </a:lvl5pPr>
            <a:lvl6pPr lvl="5" rtl="0">
              <a:spcBef>
                <a:spcPts val="1600"/>
              </a:spcBef>
              <a:spcAft>
                <a:spcPts val="0"/>
              </a:spcAft>
              <a:buNone/>
              <a:defRPr>
                <a:solidFill>
                  <a:schemeClr val="accent1"/>
                </a:solidFill>
              </a:defRPr>
            </a:lvl6pPr>
            <a:lvl7pPr lvl="6" rtl="0">
              <a:spcBef>
                <a:spcPts val="1600"/>
              </a:spcBef>
              <a:spcAft>
                <a:spcPts val="0"/>
              </a:spcAft>
              <a:buNone/>
              <a:defRPr>
                <a:solidFill>
                  <a:schemeClr val="accent1"/>
                </a:solidFill>
              </a:defRPr>
            </a:lvl7pPr>
            <a:lvl8pPr lvl="7" rtl="0">
              <a:spcBef>
                <a:spcPts val="1600"/>
              </a:spcBef>
              <a:spcAft>
                <a:spcPts val="0"/>
              </a:spcAft>
              <a:buNone/>
              <a:defRPr>
                <a:solidFill>
                  <a:schemeClr val="accent1"/>
                </a:solidFill>
              </a:defRPr>
            </a:lvl8pPr>
            <a:lvl9pPr lvl="8" rtl="0">
              <a:spcBef>
                <a:spcPts val="1600"/>
              </a:spcBef>
              <a:spcAft>
                <a:spcPts val="1600"/>
              </a:spcAft>
              <a:buNone/>
              <a:defRPr>
                <a:solidFill>
                  <a:schemeClr val="accent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subTitle"/>
          </p:nvPr>
        </p:nvSpPr>
        <p:spPr>
          <a:xfrm>
            <a:off x="2206250" y="1877517"/>
            <a:ext cx="4737300" cy="1182000"/>
          </a:xfrm>
          <a:prstGeom prst="rect">
            <a:avLst/>
          </a:prstGeom>
        </p:spPr>
        <p:txBody>
          <a:bodyPr anchorCtr="0" anchor="t" bIns="91425" lIns="91425" spcFirstLastPara="1" rIns="91425" wrap="square" tIns="91425">
            <a:noAutofit/>
          </a:bodyPr>
          <a:lstStyle>
            <a:lvl1pPr lvl="0" algn="ctr">
              <a:spcBef>
                <a:spcPts val="0"/>
              </a:spcBef>
              <a:spcAft>
                <a:spcPts val="0"/>
              </a:spcAft>
              <a:buSzPts val="2200"/>
              <a:buNone/>
              <a:defRPr sz="2200"/>
            </a:lvl1pPr>
            <a:lvl2pPr lvl="1">
              <a:spcBef>
                <a:spcPts val="1600"/>
              </a:spcBef>
              <a:spcAft>
                <a:spcPts val="0"/>
              </a:spcAft>
              <a:buSzPts val="2200"/>
              <a:buNone/>
              <a:defRPr sz="2200"/>
            </a:lvl2pPr>
            <a:lvl3pPr lvl="2">
              <a:spcBef>
                <a:spcPts val="1600"/>
              </a:spcBef>
              <a:spcAft>
                <a:spcPts val="0"/>
              </a:spcAft>
              <a:buSzPts val="2200"/>
              <a:buNone/>
              <a:defRPr sz="2200"/>
            </a:lvl3pPr>
            <a:lvl4pPr lvl="3">
              <a:spcBef>
                <a:spcPts val="1600"/>
              </a:spcBef>
              <a:spcAft>
                <a:spcPts val="0"/>
              </a:spcAft>
              <a:buSzPts val="2200"/>
              <a:buNone/>
              <a:defRPr sz="2200"/>
            </a:lvl4pPr>
            <a:lvl5pPr lvl="4">
              <a:spcBef>
                <a:spcPts val="1600"/>
              </a:spcBef>
              <a:spcAft>
                <a:spcPts val="0"/>
              </a:spcAft>
              <a:buSzPts val="2200"/>
              <a:buNone/>
              <a:defRPr sz="2200"/>
            </a:lvl5pPr>
            <a:lvl6pPr lvl="5">
              <a:spcBef>
                <a:spcPts val="1600"/>
              </a:spcBef>
              <a:spcAft>
                <a:spcPts val="0"/>
              </a:spcAft>
              <a:buSzPts val="2200"/>
              <a:buNone/>
              <a:defRPr sz="2200"/>
            </a:lvl6pPr>
            <a:lvl7pPr lvl="6">
              <a:spcBef>
                <a:spcPts val="1600"/>
              </a:spcBef>
              <a:spcAft>
                <a:spcPts val="0"/>
              </a:spcAft>
              <a:buSzPts val="2200"/>
              <a:buNone/>
              <a:defRPr sz="2200"/>
            </a:lvl7pPr>
            <a:lvl8pPr lvl="7">
              <a:spcBef>
                <a:spcPts val="1600"/>
              </a:spcBef>
              <a:spcAft>
                <a:spcPts val="0"/>
              </a:spcAft>
              <a:buSzPts val="2200"/>
              <a:buNone/>
              <a:defRPr sz="2200"/>
            </a:lvl8pPr>
            <a:lvl9pPr lvl="8">
              <a:spcBef>
                <a:spcPts val="1600"/>
              </a:spcBef>
              <a:spcAft>
                <a:spcPts val="1600"/>
              </a:spcAft>
              <a:buSzPts val="2200"/>
              <a:buNone/>
              <a:defRPr sz="2200"/>
            </a:lvl9pPr>
          </a:lstStyle>
          <a:p/>
        </p:txBody>
      </p:sp>
      <p:sp>
        <p:nvSpPr>
          <p:cNvPr id="54" name="Google Shape;54;p10"/>
          <p:cNvSpPr txBox="1"/>
          <p:nvPr>
            <p:ph type="title"/>
          </p:nvPr>
        </p:nvSpPr>
        <p:spPr>
          <a:xfrm>
            <a:off x="3003125" y="3059517"/>
            <a:ext cx="3142800" cy="3273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1"/>
              </a:buClr>
              <a:buSzPts val="1800"/>
              <a:buNone/>
              <a:defRPr sz="1800">
                <a:solidFill>
                  <a:schemeClr val="accent1"/>
                </a:solidFill>
              </a:defRPr>
            </a:lvl1pPr>
            <a:lvl2pPr lvl="1">
              <a:spcBef>
                <a:spcPts val="0"/>
              </a:spcBef>
              <a:spcAft>
                <a:spcPts val="0"/>
              </a:spcAft>
              <a:buSzPts val="2800"/>
              <a:buNone/>
              <a:defRPr>
                <a:latin typeface="Source Sans Pro"/>
                <a:ea typeface="Source Sans Pro"/>
                <a:cs typeface="Source Sans Pro"/>
                <a:sym typeface="Source Sans Pro"/>
              </a:defRPr>
            </a:lvl2pPr>
            <a:lvl3pPr lvl="2">
              <a:spcBef>
                <a:spcPts val="0"/>
              </a:spcBef>
              <a:spcAft>
                <a:spcPts val="0"/>
              </a:spcAft>
              <a:buSzPts val="2800"/>
              <a:buNone/>
              <a:defRPr>
                <a:latin typeface="Source Sans Pro"/>
                <a:ea typeface="Source Sans Pro"/>
                <a:cs typeface="Source Sans Pro"/>
                <a:sym typeface="Source Sans Pro"/>
              </a:defRPr>
            </a:lvl3pPr>
            <a:lvl4pPr lvl="3">
              <a:spcBef>
                <a:spcPts val="0"/>
              </a:spcBef>
              <a:spcAft>
                <a:spcPts val="0"/>
              </a:spcAft>
              <a:buSzPts val="2800"/>
              <a:buNone/>
              <a:defRPr>
                <a:latin typeface="Source Sans Pro"/>
                <a:ea typeface="Source Sans Pro"/>
                <a:cs typeface="Source Sans Pro"/>
                <a:sym typeface="Source Sans Pro"/>
              </a:defRPr>
            </a:lvl4pPr>
            <a:lvl5pPr lvl="4">
              <a:spcBef>
                <a:spcPts val="0"/>
              </a:spcBef>
              <a:spcAft>
                <a:spcPts val="0"/>
              </a:spcAft>
              <a:buSzPts val="2800"/>
              <a:buNone/>
              <a:defRPr>
                <a:latin typeface="Source Sans Pro"/>
                <a:ea typeface="Source Sans Pro"/>
                <a:cs typeface="Source Sans Pro"/>
                <a:sym typeface="Source Sans Pro"/>
              </a:defRPr>
            </a:lvl5pPr>
            <a:lvl6pPr lvl="5">
              <a:spcBef>
                <a:spcPts val="0"/>
              </a:spcBef>
              <a:spcAft>
                <a:spcPts val="0"/>
              </a:spcAft>
              <a:buSzPts val="2800"/>
              <a:buNone/>
              <a:defRPr>
                <a:latin typeface="Source Sans Pro"/>
                <a:ea typeface="Source Sans Pro"/>
                <a:cs typeface="Source Sans Pro"/>
                <a:sym typeface="Source Sans Pro"/>
              </a:defRPr>
            </a:lvl6pPr>
            <a:lvl7pPr lvl="6">
              <a:spcBef>
                <a:spcPts val="0"/>
              </a:spcBef>
              <a:spcAft>
                <a:spcPts val="0"/>
              </a:spcAft>
              <a:buSzPts val="2800"/>
              <a:buNone/>
              <a:defRPr>
                <a:latin typeface="Source Sans Pro"/>
                <a:ea typeface="Source Sans Pro"/>
                <a:cs typeface="Source Sans Pro"/>
                <a:sym typeface="Source Sans Pro"/>
              </a:defRPr>
            </a:lvl7pPr>
            <a:lvl8pPr lvl="7">
              <a:spcBef>
                <a:spcPts val="0"/>
              </a:spcBef>
              <a:spcAft>
                <a:spcPts val="0"/>
              </a:spcAft>
              <a:buSzPts val="2800"/>
              <a:buNone/>
              <a:defRPr>
                <a:latin typeface="Source Sans Pro"/>
                <a:ea typeface="Source Sans Pro"/>
                <a:cs typeface="Source Sans Pro"/>
                <a:sym typeface="Source Sans Pro"/>
              </a:defRPr>
            </a:lvl8pPr>
            <a:lvl9pPr lvl="8">
              <a:spcBef>
                <a:spcPts val="0"/>
              </a:spcBef>
              <a:spcAft>
                <a:spcPts val="0"/>
              </a:spcAft>
              <a:buSzPts val="2800"/>
              <a:buNone/>
              <a:defRPr>
                <a:latin typeface="Source Sans Pro"/>
                <a:ea typeface="Source Sans Pro"/>
                <a:cs typeface="Source Sans Pro"/>
                <a:sym typeface="Source Sans Pro"/>
              </a:defRPr>
            </a:lvl9pPr>
          </a:lstStyle>
          <a:p/>
        </p:txBody>
      </p:sp>
      <p:sp>
        <p:nvSpPr>
          <p:cNvPr id="55" name="Google Shape;55;p10"/>
          <p:cNvSpPr/>
          <p:nvPr/>
        </p:nvSpPr>
        <p:spPr>
          <a:xfrm flipH="1" rot="9387396">
            <a:off x="7503726" y="-428829"/>
            <a:ext cx="1802529" cy="1802529"/>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0"/>
          <p:cNvSpPr/>
          <p:nvPr/>
        </p:nvSpPr>
        <p:spPr>
          <a:xfrm flipH="1" rot="-900108">
            <a:off x="-152805" y="3667699"/>
            <a:ext cx="1802354" cy="1802354"/>
          </a:xfrm>
          <a:custGeom>
            <a:rect b="b" l="l" r="r" t="t"/>
            <a:pathLst>
              <a:path extrusionOk="0" h="80403" w="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Reem Kufi"/>
              <a:buNone/>
              <a:defRPr sz="2800">
                <a:solidFill>
                  <a:schemeClr val="dk1"/>
                </a:solidFill>
                <a:latin typeface="Reem Kufi"/>
                <a:ea typeface="Reem Kufi"/>
                <a:cs typeface="Reem Kufi"/>
                <a:sym typeface="Reem Kufi"/>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2"/>
              </a:buClr>
              <a:buSzPts val="1800"/>
              <a:buFont typeface="Source Sans Pro"/>
              <a:buChar char="●"/>
              <a:defRPr sz="1800">
                <a:solidFill>
                  <a:schemeClr val="dk2"/>
                </a:solidFill>
                <a:latin typeface="Source Sans Pro"/>
                <a:ea typeface="Source Sans Pro"/>
                <a:cs typeface="Source Sans Pro"/>
                <a:sym typeface="Source Sans Pro"/>
              </a:defRPr>
            </a:lvl1pPr>
            <a:lvl2pPr indent="-317500" lvl="1" marL="9144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indent="-317500" lvl="2" marL="13716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indent="-317500" lvl="3" marL="18288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indent="-317500" lvl="4" marL="22860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indent="-317500" lvl="5" marL="27432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indent="-317500" lvl="6" marL="32004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indent="-317500" lvl="7" marL="36576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indent="-317500" lvl="8" marL="41148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ctrTitle"/>
          </p:nvPr>
        </p:nvSpPr>
        <p:spPr>
          <a:xfrm>
            <a:off x="1433700" y="2257100"/>
            <a:ext cx="6276600" cy="94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Responsi - 1</a:t>
            </a:r>
            <a:endParaRPr b="1"/>
          </a:p>
        </p:txBody>
      </p:sp>
      <p:sp>
        <p:nvSpPr>
          <p:cNvPr id="185" name="Google Shape;185;p31"/>
          <p:cNvSpPr/>
          <p:nvPr/>
        </p:nvSpPr>
        <p:spPr>
          <a:xfrm rot="5400000">
            <a:off x="4558741" y="2409699"/>
            <a:ext cx="26525" cy="1867678"/>
          </a:xfrm>
          <a:custGeom>
            <a:rect b="b" l="l" r="r" t="t"/>
            <a:pathLst>
              <a:path extrusionOk="0" h="31989" w="1061">
                <a:moveTo>
                  <a:pt x="0" y="0"/>
                </a:moveTo>
                <a:lnTo>
                  <a:pt x="0" y="31989"/>
                </a:lnTo>
                <a:lnTo>
                  <a:pt x="1060" y="31989"/>
                </a:lnTo>
                <a:lnTo>
                  <a:pt x="1060" y="0"/>
                </a:lnTo>
                <a:close/>
              </a:path>
            </a:pathLst>
          </a:custGeom>
          <a:solidFill>
            <a:srgbClr val="D84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1"/>
          <p:cNvSpPr txBox="1"/>
          <p:nvPr/>
        </p:nvSpPr>
        <p:spPr>
          <a:xfrm>
            <a:off x="1555513" y="3486775"/>
            <a:ext cx="6033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2"/>
                </a:solidFill>
                <a:latin typeface="Source Sans Pro"/>
                <a:ea typeface="Source Sans Pro"/>
                <a:cs typeface="Source Sans Pro"/>
                <a:sym typeface="Source Sans Pro"/>
              </a:rPr>
              <a:t>Oleh: Tim Asisten IF1210 Dasar Pemrograman 2021-2</a:t>
            </a:r>
            <a:endParaRPr>
              <a:solidFill>
                <a:schemeClr val="dk2"/>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0"/>
          <p:cNvSpPr txBox="1"/>
          <p:nvPr>
            <p:ph type="ctrTitle"/>
          </p:nvPr>
        </p:nvSpPr>
        <p:spPr>
          <a:xfrm>
            <a:off x="5628025" y="114300"/>
            <a:ext cx="3217800" cy="75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800"/>
              <a:t>Luas Segitiga</a:t>
            </a:r>
            <a:endParaRPr b="1" sz="2800"/>
          </a:p>
        </p:txBody>
      </p:sp>
      <p:sp>
        <p:nvSpPr>
          <p:cNvPr id="246" name="Google Shape;246;p40"/>
          <p:cNvSpPr txBox="1"/>
          <p:nvPr/>
        </p:nvSpPr>
        <p:spPr>
          <a:xfrm>
            <a:off x="3677125" y="1222100"/>
            <a:ext cx="5369100" cy="345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8800"/>
                </a:solidFill>
                <a:latin typeface="Consolas"/>
                <a:ea typeface="Consolas"/>
                <a:cs typeface="Consolas"/>
                <a:sym typeface="Consolas"/>
              </a:rPr>
              <a:t>module</a:t>
            </a:r>
            <a:r>
              <a:rPr lang="en">
                <a:solidFill>
                  <a:srgbClr val="333333"/>
                </a:solidFill>
                <a:latin typeface="Consolas"/>
                <a:ea typeface="Consolas"/>
                <a:cs typeface="Consolas"/>
                <a:sym typeface="Consolas"/>
              </a:rPr>
              <a:t> </a:t>
            </a:r>
            <a:r>
              <a:rPr b="1" lang="en">
                <a:solidFill>
                  <a:srgbClr val="0E84B5"/>
                </a:solidFill>
                <a:latin typeface="Consolas"/>
                <a:ea typeface="Consolas"/>
                <a:cs typeface="Consolas"/>
                <a:sym typeface="Consolas"/>
              </a:rPr>
              <a:t>LuasSegitiga</a:t>
            </a: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where</a:t>
            </a:r>
            <a:endParaRPr>
              <a:solidFill>
                <a:srgbClr val="333333"/>
              </a:solidFill>
              <a:latin typeface="Consolas"/>
              <a:ea typeface="Consolas"/>
              <a:cs typeface="Consolas"/>
              <a:sym typeface="Consolas"/>
            </a:endParaRPr>
          </a:p>
          <a:p>
            <a:pPr indent="457200" lvl="0" marL="0" rtl="0" algn="l">
              <a:spcBef>
                <a:spcPts val="0"/>
              </a:spcBef>
              <a:spcAft>
                <a:spcPts val="0"/>
              </a:spcAft>
              <a:buNone/>
            </a:pPr>
            <a:r>
              <a:rPr lang="en">
                <a:solidFill>
                  <a:srgbClr val="888888"/>
                </a:solidFill>
                <a:latin typeface="Consolas"/>
                <a:ea typeface="Consolas"/>
                <a:cs typeface="Consolas"/>
                <a:sym typeface="Consolas"/>
              </a:rPr>
              <a:t>                                                 </a:t>
            </a:r>
            <a:endParaRPr>
              <a:solidFill>
                <a:srgbClr val="333333"/>
              </a:solidFill>
              <a:latin typeface="Consolas"/>
              <a:ea typeface="Consolas"/>
              <a:cs typeface="Consolas"/>
              <a:sym typeface="Consolas"/>
            </a:endParaRPr>
          </a:p>
          <a:p>
            <a:pPr indent="457200" lvl="0" marL="0" rtl="0" algn="l">
              <a:spcBef>
                <a:spcPts val="0"/>
              </a:spcBef>
              <a:spcAft>
                <a:spcPts val="0"/>
              </a:spcAft>
              <a:buNone/>
            </a:pPr>
            <a:r>
              <a:rPr lang="en">
                <a:solidFill>
                  <a:srgbClr val="888888"/>
                </a:solidFill>
                <a:latin typeface="Consolas"/>
                <a:ea typeface="Consolas"/>
                <a:cs typeface="Consolas"/>
                <a:sym typeface="Consolas"/>
              </a:rPr>
              <a:t>-- DEFINISI DAN SPESIFIKASI</a:t>
            </a:r>
            <a:endParaRPr>
              <a:solidFill>
                <a:srgbClr val="333333"/>
              </a:solidFill>
              <a:latin typeface="Consolas"/>
              <a:ea typeface="Consolas"/>
              <a:cs typeface="Consolas"/>
              <a:sym typeface="Consolas"/>
            </a:endParaRPr>
          </a:p>
          <a:p>
            <a:pPr indent="457200" lvl="0" marL="0" rtl="0" algn="l">
              <a:spcBef>
                <a:spcPts val="0"/>
              </a:spcBef>
              <a:spcAft>
                <a:spcPts val="0"/>
              </a:spcAft>
              <a:buNone/>
            </a:pPr>
            <a:r>
              <a:rPr b="1" lang="en">
                <a:solidFill>
                  <a:srgbClr val="0066BB"/>
                </a:solidFill>
                <a:latin typeface="Consolas"/>
                <a:ea typeface="Consolas"/>
                <a:cs typeface="Consolas"/>
                <a:sym typeface="Consolas"/>
              </a:rPr>
              <a:t>luasSegitiga</a:t>
            </a:r>
            <a:r>
              <a:rPr lang="en">
                <a:solidFill>
                  <a:srgbClr val="333333"/>
                </a:solidFill>
                <a:latin typeface="Consolas"/>
                <a:ea typeface="Consolas"/>
                <a:cs typeface="Consolas"/>
                <a:sym typeface="Consolas"/>
              </a:rPr>
              <a:t> </a:t>
            </a:r>
            <a:r>
              <a:rPr b="1" lang="en">
                <a:solidFill>
                  <a:schemeClr val="dk1"/>
                </a:solidFill>
                <a:latin typeface="Consolas"/>
                <a:ea typeface="Consolas"/>
                <a:cs typeface="Consolas"/>
                <a:sym typeface="Consolas"/>
              </a:rPr>
              <a:t>::</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a:t>
            </a:r>
            <a:r>
              <a:rPr b="1" lang="en">
                <a:solidFill>
                  <a:schemeClr val="dk1"/>
                </a:solidFill>
                <a:latin typeface="Consolas"/>
                <a:ea typeface="Consolas"/>
                <a:cs typeface="Consolas"/>
                <a:sym typeface="Consolas"/>
              </a:rPr>
              <a:t>-&gt;</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a:t>
            </a:r>
            <a:r>
              <a:rPr b="1" lang="en">
                <a:solidFill>
                  <a:schemeClr val="dk1"/>
                </a:solidFill>
                <a:latin typeface="Consolas"/>
                <a:ea typeface="Consolas"/>
                <a:cs typeface="Consolas"/>
                <a:sym typeface="Consolas"/>
              </a:rPr>
              <a:t>-&gt;</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Float</a:t>
            </a:r>
            <a:endParaRPr>
              <a:solidFill>
                <a:srgbClr val="333333"/>
              </a:solidFill>
              <a:latin typeface="Consolas"/>
              <a:ea typeface="Consolas"/>
              <a:cs typeface="Consolas"/>
              <a:sym typeface="Consolas"/>
            </a:endParaRPr>
          </a:p>
          <a:p>
            <a:pPr indent="457200" lvl="0" marL="0" rtl="0" algn="l">
              <a:spcBef>
                <a:spcPts val="0"/>
              </a:spcBef>
              <a:spcAft>
                <a:spcPts val="0"/>
              </a:spcAft>
              <a:buNone/>
            </a:pPr>
            <a:r>
              <a:rPr lang="en">
                <a:solidFill>
                  <a:srgbClr val="888888"/>
                </a:solidFill>
                <a:latin typeface="Consolas"/>
                <a:ea typeface="Consolas"/>
                <a:cs typeface="Consolas"/>
                <a:sym typeface="Consolas"/>
              </a:rPr>
              <a:t>{- Menghitung luas segitiga berdasarkan input panjang alas dan tinggi -}</a:t>
            </a:r>
            <a:endParaRPr>
              <a:solidFill>
                <a:srgbClr val="333333"/>
              </a:solidFill>
              <a:latin typeface="Consolas"/>
              <a:ea typeface="Consolas"/>
              <a:cs typeface="Consolas"/>
              <a:sym typeface="Consolas"/>
            </a:endParaRPr>
          </a:p>
          <a:p>
            <a:pPr indent="457200" lvl="0" marL="0" rtl="0" algn="l">
              <a:spcBef>
                <a:spcPts val="0"/>
              </a:spcBef>
              <a:spcAft>
                <a:spcPts val="0"/>
              </a:spcAft>
              <a:buNone/>
            </a:pPr>
            <a:r>
              <a:t/>
            </a:r>
            <a:endParaRPr>
              <a:solidFill>
                <a:srgbClr val="333333"/>
              </a:solidFill>
              <a:latin typeface="Consolas"/>
              <a:ea typeface="Consolas"/>
              <a:cs typeface="Consolas"/>
              <a:sym typeface="Consolas"/>
            </a:endParaRPr>
          </a:p>
          <a:p>
            <a:pPr indent="457200" lvl="0" marL="0" rtl="0" algn="l">
              <a:spcBef>
                <a:spcPts val="0"/>
              </a:spcBef>
              <a:spcAft>
                <a:spcPts val="0"/>
              </a:spcAft>
              <a:buNone/>
            </a:pPr>
            <a:r>
              <a:rPr lang="en">
                <a:solidFill>
                  <a:srgbClr val="888888"/>
                </a:solidFill>
                <a:latin typeface="Consolas"/>
                <a:ea typeface="Consolas"/>
                <a:cs typeface="Consolas"/>
                <a:sym typeface="Consolas"/>
              </a:rPr>
              <a:t>-- REALISASI</a:t>
            </a:r>
            <a:endParaRPr>
              <a:solidFill>
                <a:srgbClr val="333333"/>
              </a:solidFill>
              <a:latin typeface="Consolas"/>
              <a:ea typeface="Consolas"/>
              <a:cs typeface="Consolas"/>
              <a:sym typeface="Consolas"/>
            </a:endParaRPr>
          </a:p>
          <a:p>
            <a:pPr indent="457200" lvl="0" marL="0" rtl="0" algn="l">
              <a:spcBef>
                <a:spcPts val="0"/>
              </a:spcBef>
              <a:spcAft>
                <a:spcPts val="0"/>
              </a:spcAft>
              <a:buNone/>
            </a:pPr>
            <a:r>
              <a:rPr b="1" lang="en">
                <a:solidFill>
                  <a:srgbClr val="0066BB"/>
                </a:solidFill>
                <a:latin typeface="Consolas"/>
                <a:ea typeface="Consolas"/>
                <a:cs typeface="Consolas"/>
                <a:sym typeface="Consolas"/>
              </a:rPr>
              <a:t>luasSegitiga</a:t>
            </a:r>
            <a:r>
              <a:rPr lang="en">
                <a:solidFill>
                  <a:srgbClr val="333333"/>
                </a:solidFill>
                <a:latin typeface="Consolas"/>
                <a:ea typeface="Consolas"/>
                <a:cs typeface="Consolas"/>
                <a:sym typeface="Consolas"/>
              </a:rPr>
              <a:t> a t </a:t>
            </a:r>
            <a:r>
              <a:rPr b="1" lang="en">
                <a:solidFill>
                  <a:schemeClr val="dk1"/>
                </a:solidFill>
                <a:latin typeface="Consolas"/>
                <a:ea typeface="Consolas"/>
                <a:cs typeface="Consolas"/>
                <a:sym typeface="Consolas"/>
              </a:rPr>
              <a:t>=</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1</a:t>
            </a:r>
            <a:r>
              <a:rPr lang="en">
                <a:solidFill>
                  <a:srgbClr val="333333"/>
                </a:solidFill>
                <a:latin typeface="Consolas"/>
                <a:ea typeface="Consolas"/>
                <a:cs typeface="Consolas"/>
                <a:sym typeface="Consolas"/>
              </a:rPr>
              <a:t>/</a:t>
            </a:r>
            <a:r>
              <a:rPr b="1" lang="en">
                <a:solidFill>
                  <a:srgbClr val="0000DD"/>
                </a:solidFill>
                <a:latin typeface="Consolas"/>
                <a:ea typeface="Consolas"/>
                <a:cs typeface="Consolas"/>
                <a:sym typeface="Consolas"/>
              </a:rPr>
              <a:t>2</a:t>
            </a:r>
            <a:r>
              <a:rPr lang="en">
                <a:solidFill>
                  <a:srgbClr val="333333"/>
                </a:solidFill>
                <a:latin typeface="Consolas"/>
                <a:ea typeface="Consolas"/>
                <a:cs typeface="Consolas"/>
                <a:sym typeface="Consolas"/>
              </a:rPr>
              <a:t> * a * t</a:t>
            </a:r>
            <a:endParaRPr>
              <a:solidFill>
                <a:srgbClr val="333333"/>
              </a:solidFill>
              <a:latin typeface="Consolas"/>
              <a:ea typeface="Consolas"/>
              <a:cs typeface="Consolas"/>
              <a:sym typeface="Consolas"/>
            </a:endParaRPr>
          </a:p>
          <a:p>
            <a:pPr indent="457200" lvl="0" marL="0" rtl="0" algn="l">
              <a:spcBef>
                <a:spcPts val="0"/>
              </a:spcBef>
              <a:spcAft>
                <a:spcPts val="0"/>
              </a:spcAft>
              <a:buNone/>
            </a:pPr>
            <a:r>
              <a:rPr b="1" lang="en">
                <a:solidFill>
                  <a:srgbClr val="0066BB"/>
                </a:solidFill>
                <a:latin typeface="Consolas"/>
                <a:ea typeface="Consolas"/>
                <a:cs typeface="Consolas"/>
                <a:sym typeface="Consolas"/>
              </a:rPr>
              <a:t>luasSegitiga</a:t>
            </a:r>
            <a:r>
              <a:rPr lang="en">
                <a:solidFill>
                  <a:srgbClr val="333333"/>
                </a:solidFill>
                <a:latin typeface="Consolas"/>
                <a:ea typeface="Consolas"/>
                <a:cs typeface="Consolas"/>
                <a:sym typeface="Consolas"/>
              </a:rPr>
              <a:t> a t </a:t>
            </a:r>
            <a:r>
              <a:rPr b="1" lang="en">
                <a:solidFill>
                  <a:schemeClr val="dk1"/>
                </a:solidFill>
                <a:latin typeface="Consolas"/>
                <a:ea typeface="Consolas"/>
                <a:cs typeface="Consolas"/>
                <a:sym typeface="Consolas"/>
              </a:rPr>
              <a:t>=</a:t>
            </a:r>
            <a:r>
              <a:rPr lang="en">
                <a:solidFill>
                  <a:srgbClr val="333333"/>
                </a:solidFill>
                <a:latin typeface="Consolas"/>
                <a:ea typeface="Consolas"/>
                <a:cs typeface="Consolas"/>
                <a:sym typeface="Consolas"/>
              </a:rPr>
              <a:t> </a:t>
            </a:r>
            <a:r>
              <a:rPr b="1" lang="en">
                <a:solidFill>
                  <a:srgbClr val="6600EE"/>
                </a:solidFill>
                <a:latin typeface="Consolas"/>
                <a:ea typeface="Consolas"/>
                <a:cs typeface="Consolas"/>
                <a:sym typeface="Consolas"/>
              </a:rPr>
              <a:t>0.5</a:t>
            </a:r>
            <a:r>
              <a:rPr lang="en">
                <a:solidFill>
                  <a:srgbClr val="333333"/>
                </a:solidFill>
                <a:latin typeface="Consolas"/>
                <a:ea typeface="Consolas"/>
                <a:cs typeface="Consolas"/>
                <a:sym typeface="Consolas"/>
              </a:rPr>
              <a:t> * a * t</a:t>
            </a:r>
            <a:endParaRPr>
              <a:solidFill>
                <a:srgbClr val="333333"/>
              </a:solidFill>
              <a:latin typeface="Consolas"/>
              <a:ea typeface="Consolas"/>
              <a:cs typeface="Consolas"/>
              <a:sym typeface="Consolas"/>
            </a:endParaRPr>
          </a:p>
          <a:p>
            <a:pPr indent="457200" lvl="0" marL="0" rtl="0" algn="l">
              <a:spcBef>
                <a:spcPts val="0"/>
              </a:spcBef>
              <a:spcAft>
                <a:spcPts val="0"/>
              </a:spcAft>
              <a:buNone/>
            </a:pPr>
            <a:r>
              <a:t/>
            </a:r>
            <a:endParaRPr>
              <a:solidFill>
                <a:srgbClr val="333333"/>
              </a:solidFill>
              <a:latin typeface="Consolas"/>
              <a:ea typeface="Consolas"/>
              <a:cs typeface="Consolas"/>
              <a:sym typeface="Consolas"/>
            </a:endParaRPr>
          </a:p>
          <a:p>
            <a:pPr indent="457200" lvl="0" marL="0" rtl="0" algn="l">
              <a:spcBef>
                <a:spcPts val="0"/>
              </a:spcBef>
              <a:spcAft>
                <a:spcPts val="0"/>
              </a:spcAft>
              <a:buNone/>
            </a:pPr>
            <a:r>
              <a:rPr lang="en">
                <a:solidFill>
                  <a:srgbClr val="888888"/>
                </a:solidFill>
                <a:latin typeface="Consolas"/>
                <a:ea typeface="Consolas"/>
                <a:cs typeface="Consolas"/>
                <a:sym typeface="Consolas"/>
              </a:rPr>
              <a:t>-- APLIKASI</a:t>
            </a:r>
            <a:endParaRPr>
              <a:solidFill>
                <a:srgbClr val="333333"/>
              </a:solidFill>
              <a:latin typeface="Consolas"/>
              <a:ea typeface="Consolas"/>
              <a:cs typeface="Consolas"/>
              <a:sym typeface="Consolas"/>
            </a:endParaRPr>
          </a:p>
          <a:p>
            <a:pPr indent="457200" lvl="0" marL="0" rtl="0" algn="l">
              <a:lnSpc>
                <a:spcPct val="110795"/>
              </a:lnSpc>
              <a:spcBef>
                <a:spcPts val="0"/>
              </a:spcBef>
              <a:spcAft>
                <a:spcPts val="0"/>
              </a:spcAft>
              <a:buNone/>
            </a:pPr>
            <a:r>
              <a:rPr lang="en">
                <a:solidFill>
                  <a:srgbClr val="888888"/>
                </a:solidFill>
                <a:latin typeface="Consolas"/>
                <a:ea typeface="Consolas"/>
                <a:cs typeface="Consolas"/>
                <a:sym typeface="Consolas"/>
              </a:rPr>
              <a:t>-- luasSegitiga 10 10</a:t>
            </a:r>
            <a:endParaRPr>
              <a:solidFill>
                <a:srgbClr val="888888"/>
              </a:solidFill>
              <a:latin typeface="Consolas"/>
              <a:ea typeface="Consolas"/>
              <a:cs typeface="Consolas"/>
              <a:sym typeface="Consolas"/>
            </a:endParaRPr>
          </a:p>
          <a:p>
            <a:pPr indent="457200" lvl="0" marL="0" rtl="0" algn="l">
              <a:spcBef>
                <a:spcPts val="0"/>
              </a:spcBef>
              <a:spcAft>
                <a:spcPts val="0"/>
              </a:spcAft>
              <a:buClr>
                <a:schemeClr val="dk1"/>
              </a:buClr>
              <a:buSzPts val="1100"/>
              <a:buFont typeface="Arial"/>
              <a:buNone/>
            </a:pPr>
            <a:r>
              <a:t/>
            </a:r>
            <a:endParaRPr>
              <a:latin typeface="Consolas"/>
              <a:ea typeface="Consolas"/>
              <a:cs typeface="Consolas"/>
              <a:sym typeface="Consolas"/>
            </a:endParaRPr>
          </a:p>
          <a:p>
            <a:pPr indent="0" lvl="0" marL="0" rtl="0" algn="l">
              <a:spcBef>
                <a:spcPts val="0"/>
              </a:spcBef>
              <a:spcAft>
                <a:spcPts val="0"/>
              </a:spcAft>
              <a:buNone/>
            </a:pPr>
            <a:r>
              <a:t/>
            </a:r>
            <a:endParaRPr sz="1500">
              <a:latin typeface="Source Sans Pro"/>
              <a:ea typeface="Source Sans Pro"/>
              <a:cs typeface="Source Sans Pro"/>
              <a:sym typeface="Source Sans Pro"/>
            </a:endParaRPr>
          </a:p>
        </p:txBody>
      </p:sp>
      <p:pic>
        <p:nvPicPr>
          <p:cNvPr id="247" name="Google Shape;247;p40"/>
          <p:cNvPicPr preferRelativeResize="0"/>
          <p:nvPr/>
        </p:nvPicPr>
        <p:blipFill>
          <a:blip r:embed="rId3">
            <a:alphaModFix/>
          </a:blip>
          <a:stretch>
            <a:fillRect/>
          </a:stretch>
        </p:blipFill>
        <p:spPr>
          <a:xfrm>
            <a:off x="146050" y="1332850"/>
            <a:ext cx="3358728" cy="2598100"/>
          </a:xfrm>
          <a:prstGeom prst="rect">
            <a:avLst/>
          </a:prstGeom>
          <a:noFill/>
          <a:ln>
            <a:noFill/>
          </a:ln>
        </p:spPr>
      </p:pic>
      <p:sp>
        <p:nvSpPr>
          <p:cNvPr id="248" name="Google Shape;248;p40"/>
          <p:cNvSpPr txBox="1"/>
          <p:nvPr>
            <p:ph type="ctrTitle"/>
          </p:nvPr>
        </p:nvSpPr>
        <p:spPr>
          <a:xfrm>
            <a:off x="2810700" y="749300"/>
            <a:ext cx="3217800" cy="75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600" u="sng"/>
              <a:t>Opsi Jawaban</a:t>
            </a:r>
            <a:endParaRPr b="1" sz="1600" u="sng"/>
          </a:p>
        </p:txBody>
      </p:sp>
      <p:sp>
        <p:nvSpPr>
          <p:cNvPr id="249" name="Google Shape;249;p40"/>
          <p:cNvSpPr/>
          <p:nvPr/>
        </p:nvSpPr>
        <p:spPr>
          <a:xfrm>
            <a:off x="7397200" y="3121125"/>
            <a:ext cx="133500" cy="311100"/>
          </a:xfrm>
          <a:prstGeom prst="rightBrace">
            <a:avLst>
              <a:gd fmla="val 50000" name="adj1"/>
              <a:gd fmla="val 50000" name="adj2"/>
            </a:avLst>
          </a:prstGeom>
          <a:noFill/>
          <a:ln cap="flat" cmpd="sng" w="28575">
            <a:solidFill>
              <a:srgbClr val="EBB55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chemeClr val="lt2"/>
              </a:solidFill>
            </a:endParaRPr>
          </a:p>
        </p:txBody>
      </p:sp>
      <p:sp>
        <p:nvSpPr>
          <p:cNvPr id="250" name="Google Shape;250;p40"/>
          <p:cNvSpPr txBox="1"/>
          <p:nvPr/>
        </p:nvSpPr>
        <p:spPr>
          <a:xfrm>
            <a:off x="7664725" y="2999625"/>
            <a:ext cx="1181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EBB55A"/>
                </a:solidFill>
                <a:latin typeface="Reem Kufi"/>
                <a:ea typeface="Reem Kufi"/>
                <a:cs typeface="Reem Kufi"/>
                <a:sym typeface="Reem Kufi"/>
              </a:rPr>
              <a:t>Dapat dipilih salah satu</a:t>
            </a:r>
            <a:endParaRPr sz="1200">
              <a:solidFill>
                <a:srgbClr val="EBB55A"/>
              </a:solidFill>
              <a:latin typeface="Reem Kufi"/>
              <a:ea typeface="Reem Kufi"/>
              <a:cs typeface="Reem Kufi"/>
              <a:sym typeface="Reem Kuf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1"/>
          <p:cNvSpPr txBox="1"/>
          <p:nvPr>
            <p:ph type="ctrTitle"/>
          </p:nvPr>
        </p:nvSpPr>
        <p:spPr>
          <a:xfrm>
            <a:off x="4829050" y="114300"/>
            <a:ext cx="4016700" cy="75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800"/>
              <a:t>Persamaan Kuadrat</a:t>
            </a:r>
            <a:endParaRPr b="1" sz="2800"/>
          </a:p>
        </p:txBody>
      </p:sp>
      <p:sp>
        <p:nvSpPr>
          <p:cNvPr id="256" name="Google Shape;256;p41"/>
          <p:cNvSpPr txBox="1"/>
          <p:nvPr/>
        </p:nvSpPr>
        <p:spPr>
          <a:xfrm>
            <a:off x="3677125" y="1222100"/>
            <a:ext cx="5369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latin typeface="Source Sans Pro"/>
              <a:ea typeface="Source Sans Pro"/>
              <a:cs typeface="Source Sans Pro"/>
              <a:sym typeface="Source Sans Pro"/>
            </a:endParaRPr>
          </a:p>
        </p:txBody>
      </p:sp>
      <p:sp>
        <p:nvSpPr>
          <p:cNvPr id="257" name="Google Shape;257;p41"/>
          <p:cNvSpPr txBox="1"/>
          <p:nvPr>
            <p:ph type="ctrTitle"/>
          </p:nvPr>
        </p:nvSpPr>
        <p:spPr>
          <a:xfrm>
            <a:off x="2810700" y="749300"/>
            <a:ext cx="3217800" cy="75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600" u="sng"/>
              <a:t>Opsi Jawaban</a:t>
            </a:r>
            <a:endParaRPr b="1" sz="1600" u="sng"/>
          </a:p>
        </p:txBody>
      </p:sp>
      <p:sp>
        <p:nvSpPr>
          <p:cNvPr id="258" name="Google Shape;258;p41"/>
          <p:cNvSpPr txBox="1"/>
          <p:nvPr/>
        </p:nvSpPr>
        <p:spPr>
          <a:xfrm>
            <a:off x="7664725" y="2999625"/>
            <a:ext cx="1181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rgbClr val="EBB55A"/>
              </a:solidFill>
              <a:latin typeface="Reem Kufi"/>
              <a:ea typeface="Reem Kufi"/>
              <a:cs typeface="Reem Kufi"/>
              <a:sym typeface="Reem Kufi"/>
            </a:endParaRPr>
          </a:p>
        </p:txBody>
      </p:sp>
      <p:pic>
        <p:nvPicPr>
          <p:cNvPr id="259" name="Google Shape;259;p41"/>
          <p:cNvPicPr preferRelativeResize="0"/>
          <p:nvPr/>
        </p:nvPicPr>
        <p:blipFill>
          <a:blip r:embed="rId3">
            <a:alphaModFix/>
          </a:blip>
          <a:stretch>
            <a:fillRect/>
          </a:stretch>
        </p:blipFill>
        <p:spPr>
          <a:xfrm>
            <a:off x="163250" y="1729662"/>
            <a:ext cx="3513875" cy="1684175"/>
          </a:xfrm>
          <a:prstGeom prst="rect">
            <a:avLst/>
          </a:prstGeom>
          <a:noFill/>
          <a:ln>
            <a:noFill/>
          </a:ln>
        </p:spPr>
      </p:pic>
      <p:sp>
        <p:nvSpPr>
          <p:cNvPr id="260" name="Google Shape;260;p41"/>
          <p:cNvSpPr txBox="1"/>
          <p:nvPr/>
        </p:nvSpPr>
        <p:spPr>
          <a:xfrm>
            <a:off x="3677125" y="1222100"/>
            <a:ext cx="5369100" cy="345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8800"/>
                </a:solidFill>
                <a:latin typeface="Consolas"/>
                <a:ea typeface="Consolas"/>
                <a:cs typeface="Consolas"/>
                <a:sym typeface="Consolas"/>
              </a:rPr>
              <a:t>module</a:t>
            </a:r>
            <a:r>
              <a:rPr lang="en">
                <a:solidFill>
                  <a:srgbClr val="333333"/>
                </a:solidFill>
                <a:latin typeface="Consolas"/>
                <a:ea typeface="Consolas"/>
                <a:cs typeface="Consolas"/>
                <a:sym typeface="Consolas"/>
              </a:rPr>
              <a:t> </a:t>
            </a:r>
            <a:r>
              <a:rPr b="1" lang="en">
                <a:solidFill>
                  <a:srgbClr val="0E84B5"/>
                </a:solidFill>
                <a:latin typeface="Consolas"/>
                <a:ea typeface="Consolas"/>
                <a:cs typeface="Consolas"/>
                <a:sym typeface="Consolas"/>
              </a:rPr>
              <a:t>PersamaanKuadrat </a:t>
            </a:r>
            <a:r>
              <a:rPr b="1" lang="en">
                <a:solidFill>
                  <a:srgbClr val="008800"/>
                </a:solidFill>
                <a:latin typeface="Consolas"/>
                <a:ea typeface="Consolas"/>
                <a:cs typeface="Consolas"/>
                <a:sym typeface="Consolas"/>
              </a:rPr>
              <a:t>where</a:t>
            </a:r>
            <a:endParaRPr>
              <a:solidFill>
                <a:srgbClr val="333333"/>
              </a:solidFill>
              <a:latin typeface="Consolas"/>
              <a:ea typeface="Consolas"/>
              <a:cs typeface="Consolas"/>
              <a:sym typeface="Consolas"/>
            </a:endParaRPr>
          </a:p>
          <a:p>
            <a:pPr indent="457200" lvl="0" marL="0" rtl="0" algn="l">
              <a:spcBef>
                <a:spcPts val="0"/>
              </a:spcBef>
              <a:spcAft>
                <a:spcPts val="0"/>
              </a:spcAft>
              <a:buNone/>
            </a:pPr>
            <a:r>
              <a:rPr lang="en">
                <a:solidFill>
                  <a:srgbClr val="888888"/>
                </a:solidFill>
                <a:latin typeface="Consolas"/>
                <a:ea typeface="Consolas"/>
                <a:cs typeface="Consolas"/>
                <a:sym typeface="Consolas"/>
              </a:rPr>
              <a:t>                                                 </a:t>
            </a:r>
            <a:endParaRPr>
              <a:solidFill>
                <a:srgbClr val="333333"/>
              </a:solidFill>
              <a:latin typeface="Consolas"/>
              <a:ea typeface="Consolas"/>
              <a:cs typeface="Consolas"/>
              <a:sym typeface="Consolas"/>
            </a:endParaRPr>
          </a:p>
          <a:p>
            <a:pPr indent="457200" lvl="0" marL="0" rtl="0" algn="l">
              <a:spcBef>
                <a:spcPts val="0"/>
              </a:spcBef>
              <a:spcAft>
                <a:spcPts val="0"/>
              </a:spcAft>
              <a:buNone/>
            </a:pPr>
            <a:r>
              <a:rPr lang="en">
                <a:solidFill>
                  <a:srgbClr val="888888"/>
                </a:solidFill>
                <a:latin typeface="Consolas"/>
                <a:ea typeface="Consolas"/>
                <a:cs typeface="Consolas"/>
                <a:sym typeface="Consolas"/>
              </a:rPr>
              <a:t>-- DEFINISI DAN SPESIFIKASI</a:t>
            </a:r>
            <a:endParaRPr>
              <a:solidFill>
                <a:srgbClr val="333333"/>
              </a:solidFill>
              <a:latin typeface="Consolas"/>
              <a:ea typeface="Consolas"/>
              <a:cs typeface="Consolas"/>
              <a:sym typeface="Consolas"/>
            </a:endParaRPr>
          </a:p>
          <a:p>
            <a:pPr indent="457200" lvl="0" marL="0" rtl="0" algn="l">
              <a:spcBef>
                <a:spcPts val="0"/>
              </a:spcBef>
              <a:spcAft>
                <a:spcPts val="0"/>
              </a:spcAft>
              <a:buNone/>
            </a:pPr>
            <a:r>
              <a:rPr b="1" lang="en">
                <a:solidFill>
                  <a:srgbClr val="0066BB"/>
                </a:solidFill>
                <a:latin typeface="Consolas"/>
                <a:ea typeface="Consolas"/>
                <a:cs typeface="Consolas"/>
                <a:sym typeface="Consolas"/>
              </a:rPr>
              <a:t>persamaanKuadrat</a:t>
            </a:r>
            <a:r>
              <a:rPr b="1" lang="en">
                <a:solidFill>
                  <a:schemeClr val="dk1"/>
                </a:solidFill>
                <a:latin typeface="Consolas"/>
                <a:ea typeface="Consolas"/>
                <a:cs typeface="Consolas"/>
                <a:sym typeface="Consolas"/>
              </a:rPr>
              <a:t>::</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a:t>
            </a:r>
            <a:r>
              <a:rPr b="1" lang="en">
                <a:solidFill>
                  <a:schemeClr val="dk1"/>
                </a:solidFill>
                <a:latin typeface="Consolas"/>
                <a:ea typeface="Consolas"/>
                <a:cs typeface="Consolas"/>
                <a:sym typeface="Consolas"/>
              </a:rPr>
              <a:t>-&gt;</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 </a:t>
            </a:r>
            <a:r>
              <a:rPr b="1" lang="en">
                <a:solidFill>
                  <a:schemeClr val="dk1"/>
                </a:solidFill>
                <a:latin typeface="Consolas"/>
                <a:ea typeface="Consolas"/>
                <a:cs typeface="Consolas"/>
                <a:sym typeface="Consolas"/>
              </a:rPr>
              <a:t>-&gt;</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 -&gt; Int -&gt; Int</a:t>
            </a:r>
            <a:endParaRPr>
              <a:solidFill>
                <a:srgbClr val="333333"/>
              </a:solidFill>
              <a:latin typeface="Consolas"/>
              <a:ea typeface="Consolas"/>
              <a:cs typeface="Consolas"/>
              <a:sym typeface="Consolas"/>
            </a:endParaRPr>
          </a:p>
          <a:p>
            <a:pPr indent="457200" lvl="0" marL="0" rtl="0" algn="l">
              <a:spcBef>
                <a:spcPts val="0"/>
              </a:spcBef>
              <a:spcAft>
                <a:spcPts val="0"/>
              </a:spcAft>
              <a:buNone/>
            </a:pPr>
            <a:r>
              <a:rPr lang="en">
                <a:solidFill>
                  <a:srgbClr val="888888"/>
                </a:solidFill>
                <a:latin typeface="Consolas"/>
                <a:ea typeface="Consolas"/>
                <a:cs typeface="Consolas"/>
                <a:sym typeface="Consolas"/>
              </a:rPr>
              <a:t>{- Menghitung hasil persamaan kuadrat ax^2 + bx + c -}</a:t>
            </a:r>
            <a:endParaRPr>
              <a:solidFill>
                <a:srgbClr val="333333"/>
              </a:solidFill>
              <a:latin typeface="Consolas"/>
              <a:ea typeface="Consolas"/>
              <a:cs typeface="Consolas"/>
              <a:sym typeface="Consolas"/>
            </a:endParaRPr>
          </a:p>
          <a:p>
            <a:pPr indent="457200" lvl="0" marL="0" rtl="0" algn="l">
              <a:spcBef>
                <a:spcPts val="0"/>
              </a:spcBef>
              <a:spcAft>
                <a:spcPts val="0"/>
              </a:spcAft>
              <a:buNone/>
            </a:pPr>
            <a:r>
              <a:t/>
            </a:r>
            <a:endParaRPr>
              <a:solidFill>
                <a:srgbClr val="333333"/>
              </a:solidFill>
              <a:latin typeface="Consolas"/>
              <a:ea typeface="Consolas"/>
              <a:cs typeface="Consolas"/>
              <a:sym typeface="Consolas"/>
            </a:endParaRPr>
          </a:p>
          <a:p>
            <a:pPr indent="457200" lvl="0" marL="0" rtl="0" algn="l">
              <a:spcBef>
                <a:spcPts val="0"/>
              </a:spcBef>
              <a:spcAft>
                <a:spcPts val="0"/>
              </a:spcAft>
              <a:buNone/>
            </a:pPr>
            <a:r>
              <a:rPr lang="en">
                <a:solidFill>
                  <a:srgbClr val="888888"/>
                </a:solidFill>
                <a:latin typeface="Consolas"/>
                <a:ea typeface="Consolas"/>
                <a:cs typeface="Consolas"/>
                <a:sym typeface="Consolas"/>
              </a:rPr>
              <a:t>-- REALISASI</a:t>
            </a:r>
            <a:endParaRPr>
              <a:solidFill>
                <a:srgbClr val="333333"/>
              </a:solidFill>
              <a:latin typeface="Consolas"/>
              <a:ea typeface="Consolas"/>
              <a:cs typeface="Consolas"/>
              <a:sym typeface="Consolas"/>
            </a:endParaRPr>
          </a:p>
          <a:p>
            <a:pPr indent="457200" lvl="0" marL="0" rtl="0" algn="l">
              <a:spcBef>
                <a:spcPts val="0"/>
              </a:spcBef>
              <a:spcAft>
                <a:spcPts val="0"/>
              </a:spcAft>
              <a:buNone/>
            </a:pPr>
            <a:r>
              <a:rPr b="1" lang="en">
                <a:solidFill>
                  <a:srgbClr val="0066BB"/>
                </a:solidFill>
                <a:latin typeface="Consolas"/>
                <a:ea typeface="Consolas"/>
                <a:cs typeface="Consolas"/>
                <a:sym typeface="Consolas"/>
              </a:rPr>
              <a:t>persamaanKuadrat </a:t>
            </a:r>
            <a:r>
              <a:rPr lang="en">
                <a:solidFill>
                  <a:srgbClr val="333333"/>
                </a:solidFill>
                <a:latin typeface="Consolas"/>
                <a:ea typeface="Consolas"/>
                <a:cs typeface="Consolas"/>
                <a:sym typeface="Consolas"/>
              </a:rPr>
              <a:t>a b c x </a:t>
            </a:r>
            <a:r>
              <a:rPr b="1" lang="en">
                <a:solidFill>
                  <a:schemeClr val="dk1"/>
                </a:solidFill>
                <a:latin typeface="Consolas"/>
                <a:ea typeface="Consolas"/>
                <a:cs typeface="Consolas"/>
                <a:sym typeface="Consolas"/>
              </a:rPr>
              <a:t>=</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a * x ^ 2 + b * x + c</a:t>
            </a:r>
            <a:endParaRPr>
              <a:solidFill>
                <a:srgbClr val="333333"/>
              </a:solidFill>
              <a:latin typeface="Consolas"/>
              <a:ea typeface="Consolas"/>
              <a:cs typeface="Consolas"/>
              <a:sym typeface="Consolas"/>
            </a:endParaRPr>
          </a:p>
          <a:p>
            <a:pPr indent="457200" lvl="0" marL="0" rtl="0" algn="l">
              <a:spcBef>
                <a:spcPts val="0"/>
              </a:spcBef>
              <a:spcAft>
                <a:spcPts val="0"/>
              </a:spcAft>
              <a:buNone/>
            </a:pPr>
            <a:r>
              <a:t/>
            </a:r>
            <a:endParaRPr>
              <a:solidFill>
                <a:srgbClr val="333333"/>
              </a:solidFill>
              <a:latin typeface="Consolas"/>
              <a:ea typeface="Consolas"/>
              <a:cs typeface="Consolas"/>
              <a:sym typeface="Consolas"/>
            </a:endParaRPr>
          </a:p>
          <a:p>
            <a:pPr indent="457200" lvl="0" marL="0" rtl="0" algn="l">
              <a:spcBef>
                <a:spcPts val="0"/>
              </a:spcBef>
              <a:spcAft>
                <a:spcPts val="0"/>
              </a:spcAft>
              <a:buNone/>
            </a:pPr>
            <a:r>
              <a:rPr lang="en">
                <a:solidFill>
                  <a:srgbClr val="888888"/>
                </a:solidFill>
                <a:latin typeface="Consolas"/>
                <a:ea typeface="Consolas"/>
                <a:cs typeface="Consolas"/>
                <a:sym typeface="Consolas"/>
              </a:rPr>
              <a:t>-- APLIKASI</a:t>
            </a:r>
            <a:endParaRPr>
              <a:solidFill>
                <a:srgbClr val="333333"/>
              </a:solidFill>
              <a:latin typeface="Consolas"/>
              <a:ea typeface="Consolas"/>
              <a:cs typeface="Consolas"/>
              <a:sym typeface="Consolas"/>
            </a:endParaRPr>
          </a:p>
          <a:p>
            <a:pPr indent="457200" lvl="0" marL="0" rtl="0" algn="l">
              <a:lnSpc>
                <a:spcPct val="110795"/>
              </a:lnSpc>
              <a:spcBef>
                <a:spcPts val="0"/>
              </a:spcBef>
              <a:spcAft>
                <a:spcPts val="0"/>
              </a:spcAft>
              <a:buNone/>
            </a:pPr>
            <a:r>
              <a:rPr lang="en">
                <a:solidFill>
                  <a:srgbClr val="888888"/>
                </a:solidFill>
                <a:latin typeface="Consolas"/>
                <a:ea typeface="Consolas"/>
                <a:cs typeface="Consolas"/>
                <a:sym typeface="Consolas"/>
              </a:rPr>
              <a:t>-- persamaanKuadrat 1 2 1 (-1)</a:t>
            </a:r>
            <a:endParaRPr>
              <a:solidFill>
                <a:srgbClr val="888888"/>
              </a:solidFill>
              <a:latin typeface="Consolas"/>
              <a:ea typeface="Consolas"/>
              <a:cs typeface="Consolas"/>
              <a:sym typeface="Consolas"/>
            </a:endParaRPr>
          </a:p>
          <a:p>
            <a:pPr indent="457200" lvl="0" marL="0" rtl="0" algn="l">
              <a:spcBef>
                <a:spcPts val="0"/>
              </a:spcBef>
              <a:spcAft>
                <a:spcPts val="0"/>
              </a:spcAft>
              <a:buClr>
                <a:schemeClr val="dk1"/>
              </a:buClr>
              <a:buSzPts val="1100"/>
              <a:buFont typeface="Arial"/>
              <a:buNone/>
            </a:pPr>
            <a:r>
              <a:t/>
            </a:r>
            <a:endParaRPr>
              <a:latin typeface="Consolas"/>
              <a:ea typeface="Consolas"/>
              <a:cs typeface="Consolas"/>
              <a:sym typeface="Consolas"/>
            </a:endParaRPr>
          </a:p>
          <a:p>
            <a:pPr indent="0" lvl="0" marL="0" rtl="0" algn="l">
              <a:spcBef>
                <a:spcPts val="0"/>
              </a:spcBef>
              <a:spcAft>
                <a:spcPts val="0"/>
              </a:spcAft>
              <a:buNone/>
            </a:pPr>
            <a:r>
              <a:t/>
            </a:r>
            <a:endParaRPr sz="1500">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2"/>
          <p:cNvSpPr txBox="1"/>
          <p:nvPr>
            <p:ph type="title"/>
          </p:nvPr>
        </p:nvSpPr>
        <p:spPr>
          <a:xfrm>
            <a:off x="2545200" y="1845250"/>
            <a:ext cx="4053600" cy="97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D84E2E"/>
                </a:solidFill>
              </a:rPr>
              <a:t>Soal 2</a:t>
            </a:r>
            <a:endParaRPr>
              <a:solidFill>
                <a:srgbClr val="D84E2E"/>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ph type="ctrTitle"/>
          </p:nvPr>
        </p:nvSpPr>
        <p:spPr>
          <a:xfrm>
            <a:off x="4829050" y="114300"/>
            <a:ext cx="4016700" cy="75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800"/>
              <a:t>Konversi Suhu</a:t>
            </a:r>
            <a:endParaRPr b="1" sz="2800"/>
          </a:p>
        </p:txBody>
      </p:sp>
      <p:sp>
        <p:nvSpPr>
          <p:cNvPr id="271" name="Google Shape;271;p43"/>
          <p:cNvSpPr txBox="1"/>
          <p:nvPr/>
        </p:nvSpPr>
        <p:spPr>
          <a:xfrm>
            <a:off x="3677125" y="1222100"/>
            <a:ext cx="5369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latin typeface="Source Sans Pro"/>
              <a:ea typeface="Source Sans Pro"/>
              <a:cs typeface="Source Sans Pro"/>
              <a:sym typeface="Source Sans Pro"/>
            </a:endParaRPr>
          </a:p>
        </p:txBody>
      </p:sp>
      <p:sp>
        <p:nvSpPr>
          <p:cNvPr id="272" name="Google Shape;272;p43"/>
          <p:cNvSpPr txBox="1"/>
          <p:nvPr>
            <p:ph type="ctrTitle"/>
          </p:nvPr>
        </p:nvSpPr>
        <p:spPr>
          <a:xfrm>
            <a:off x="3552225" y="749300"/>
            <a:ext cx="3217800" cy="75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600" u="sng"/>
              <a:t>Opsi Jawaban</a:t>
            </a:r>
            <a:endParaRPr b="1" sz="1600" u="sng"/>
          </a:p>
        </p:txBody>
      </p:sp>
      <p:sp>
        <p:nvSpPr>
          <p:cNvPr id="273" name="Google Shape;273;p43"/>
          <p:cNvSpPr txBox="1"/>
          <p:nvPr/>
        </p:nvSpPr>
        <p:spPr>
          <a:xfrm>
            <a:off x="7664725" y="2999625"/>
            <a:ext cx="1181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rgbClr val="EBB55A"/>
              </a:solidFill>
              <a:latin typeface="Reem Kufi"/>
              <a:ea typeface="Reem Kufi"/>
              <a:cs typeface="Reem Kufi"/>
              <a:sym typeface="Reem Kufi"/>
            </a:endParaRPr>
          </a:p>
        </p:txBody>
      </p:sp>
      <p:sp>
        <p:nvSpPr>
          <p:cNvPr id="274" name="Google Shape;274;p43"/>
          <p:cNvSpPr txBox="1"/>
          <p:nvPr/>
        </p:nvSpPr>
        <p:spPr>
          <a:xfrm>
            <a:off x="3677125" y="1222100"/>
            <a:ext cx="53691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8800"/>
                </a:solidFill>
                <a:latin typeface="Consolas"/>
                <a:ea typeface="Consolas"/>
                <a:cs typeface="Consolas"/>
                <a:sym typeface="Consolas"/>
              </a:rPr>
              <a:t>module</a:t>
            </a:r>
            <a:r>
              <a:rPr lang="en">
                <a:solidFill>
                  <a:schemeClr val="dk1"/>
                </a:solidFill>
                <a:latin typeface="Consolas"/>
                <a:ea typeface="Consolas"/>
                <a:cs typeface="Consolas"/>
                <a:sym typeface="Consolas"/>
              </a:rPr>
              <a:t> </a:t>
            </a:r>
            <a:r>
              <a:rPr b="1" lang="en">
                <a:solidFill>
                  <a:srgbClr val="0E84B5"/>
                </a:solidFill>
                <a:latin typeface="Consolas"/>
                <a:ea typeface="Consolas"/>
                <a:cs typeface="Consolas"/>
                <a:sym typeface="Consolas"/>
              </a:rPr>
              <a:t>KonversiSuhu</a:t>
            </a:r>
            <a:r>
              <a:rPr lang="en">
                <a:solidFill>
                  <a:schemeClr val="dk1"/>
                </a:solidFill>
                <a:latin typeface="Consolas"/>
                <a:ea typeface="Consolas"/>
                <a:cs typeface="Consolas"/>
                <a:sym typeface="Consolas"/>
              </a:rPr>
              <a:t> </a:t>
            </a:r>
            <a:r>
              <a:rPr b="1" lang="en">
                <a:solidFill>
                  <a:srgbClr val="008800"/>
                </a:solidFill>
                <a:latin typeface="Consolas"/>
                <a:ea typeface="Consolas"/>
                <a:cs typeface="Consolas"/>
                <a:sym typeface="Consolas"/>
              </a:rPr>
              <a:t>where</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    </a:t>
            </a:r>
            <a:endParaRPr>
              <a:solidFill>
                <a:srgbClr val="888888"/>
              </a:solidFill>
              <a:latin typeface="Consolas"/>
              <a:ea typeface="Consolas"/>
              <a:cs typeface="Consolas"/>
              <a:sym typeface="Consolas"/>
            </a:endParaRPr>
          </a:p>
          <a:p>
            <a:pPr indent="0" lvl="0" marL="0" rtl="0" algn="l">
              <a:spcBef>
                <a:spcPts val="0"/>
              </a:spcBef>
              <a:spcAft>
                <a:spcPts val="0"/>
              </a:spcAft>
              <a:buNone/>
            </a:pPr>
            <a:r>
              <a:rPr lang="en">
                <a:solidFill>
                  <a:srgbClr val="888888"/>
                </a:solidFill>
                <a:latin typeface="Consolas"/>
                <a:ea typeface="Consolas"/>
                <a:cs typeface="Consolas"/>
                <a:sym typeface="Consolas"/>
              </a:rPr>
              <a:t>	-- DEFINISI DAN SPESIFIKASI</a:t>
            </a:r>
            <a:endParaRPr>
              <a:solidFill>
                <a:srgbClr val="888888"/>
              </a:solidFill>
              <a:latin typeface="Consolas"/>
              <a:ea typeface="Consolas"/>
              <a:cs typeface="Consolas"/>
              <a:sym typeface="Consolas"/>
            </a:endParaRPr>
          </a:p>
          <a:p>
            <a:pPr indent="457200" lvl="0" marL="0" rtl="0" algn="l">
              <a:spcBef>
                <a:spcPts val="0"/>
              </a:spcBef>
              <a:spcAft>
                <a:spcPts val="0"/>
              </a:spcAft>
              <a:buNone/>
            </a:pPr>
            <a:r>
              <a:rPr b="1" lang="en">
                <a:solidFill>
                  <a:srgbClr val="0066BB"/>
                </a:solidFill>
                <a:latin typeface="Consolas"/>
                <a:ea typeface="Consolas"/>
                <a:cs typeface="Consolas"/>
                <a:sym typeface="Consolas"/>
              </a:rPr>
              <a:t>konversiSuhu</a:t>
            </a:r>
            <a:r>
              <a:rPr b="1" lang="en">
                <a:solidFill>
                  <a:schemeClr val="dk1"/>
                </a:solidFill>
                <a:latin typeface="Consolas"/>
                <a:ea typeface="Consolas"/>
                <a:cs typeface="Consolas"/>
                <a:sym typeface="Consolas"/>
              </a:rPr>
              <a:t> :: </a:t>
            </a:r>
            <a:r>
              <a:rPr b="1" lang="en">
                <a:solidFill>
                  <a:srgbClr val="333399"/>
                </a:solidFill>
                <a:latin typeface="Consolas"/>
                <a:ea typeface="Consolas"/>
                <a:cs typeface="Consolas"/>
                <a:sym typeface="Consolas"/>
              </a:rPr>
              <a:t>Float </a:t>
            </a:r>
            <a:r>
              <a:rPr b="1" lang="en">
                <a:solidFill>
                  <a:schemeClr val="dk1"/>
                </a:solidFill>
                <a:latin typeface="Consolas"/>
                <a:ea typeface="Consolas"/>
                <a:cs typeface="Consolas"/>
                <a:sym typeface="Consolas"/>
              </a:rPr>
              <a:t>-&gt; </a:t>
            </a:r>
            <a:r>
              <a:rPr b="1" lang="en">
                <a:solidFill>
                  <a:srgbClr val="333399"/>
                </a:solidFill>
                <a:latin typeface="Consolas"/>
                <a:ea typeface="Consolas"/>
                <a:cs typeface="Consolas"/>
                <a:sym typeface="Consolas"/>
              </a:rPr>
              <a:t>Char </a:t>
            </a:r>
            <a:r>
              <a:rPr b="1" lang="en">
                <a:solidFill>
                  <a:schemeClr val="dk1"/>
                </a:solidFill>
                <a:latin typeface="Consolas"/>
                <a:ea typeface="Consolas"/>
                <a:cs typeface="Consolas"/>
                <a:sym typeface="Consolas"/>
              </a:rPr>
              <a:t>-&gt; </a:t>
            </a:r>
            <a:r>
              <a:rPr b="1" lang="en">
                <a:solidFill>
                  <a:srgbClr val="333399"/>
                </a:solidFill>
                <a:latin typeface="Consolas"/>
                <a:ea typeface="Consolas"/>
                <a:cs typeface="Consolas"/>
                <a:sym typeface="Consolas"/>
              </a:rPr>
              <a:t>Float</a:t>
            </a:r>
            <a:endParaRPr b="1">
              <a:solidFill>
                <a:srgbClr val="333399"/>
              </a:solidFill>
              <a:latin typeface="Consolas"/>
              <a:ea typeface="Consolas"/>
              <a:cs typeface="Consolas"/>
              <a:sym typeface="Consolas"/>
            </a:endParaRPr>
          </a:p>
          <a:p>
            <a:pPr indent="0" lvl="0" marL="0" rtl="0" algn="l">
              <a:spcBef>
                <a:spcPts val="0"/>
              </a:spcBef>
              <a:spcAft>
                <a:spcPts val="0"/>
              </a:spcAft>
              <a:buNone/>
            </a:pPr>
            <a:r>
              <a:t/>
            </a:r>
            <a:endParaRPr>
              <a:solidFill>
                <a:srgbClr val="888888"/>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888888"/>
                </a:solidFill>
                <a:latin typeface="Consolas"/>
                <a:ea typeface="Consolas"/>
                <a:cs typeface="Consolas"/>
                <a:sym typeface="Consolas"/>
              </a:rPr>
              <a:t>	-- REALISASI</a:t>
            </a:r>
            <a:endParaRPr>
              <a:solidFill>
                <a:srgbClr val="888888"/>
              </a:solidFill>
              <a:latin typeface="Consolas"/>
              <a:ea typeface="Consolas"/>
              <a:cs typeface="Consolas"/>
              <a:sym typeface="Consolas"/>
            </a:endParaRPr>
          </a:p>
          <a:p>
            <a:pPr indent="457200" lvl="0" marL="0" rtl="0" algn="l">
              <a:spcBef>
                <a:spcPts val="0"/>
              </a:spcBef>
              <a:spcAft>
                <a:spcPts val="0"/>
              </a:spcAft>
              <a:buClr>
                <a:schemeClr val="dk1"/>
              </a:buClr>
              <a:buSzPts val="1100"/>
              <a:buFont typeface="Arial"/>
              <a:buNone/>
            </a:pPr>
            <a:r>
              <a:rPr b="1" lang="en">
                <a:solidFill>
                  <a:srgbClr val="0066BB"/>
                </a:solidFill>
                <a:latin typeface="Consolas"/>
                <a:ea typeface="Consolas"/>
                <a:cs typeface="Consolas"/>
                <a:sym typeface="Consolas"/>
              </a:rPr>
              <a:t>konversiSuhu </a:t>
            </a:r>
            <a:r>
              <a:rPr lang="en">
                <a:solidFill>
                  <a:srgbClr val="333333"/>
                </a:solidFill>
                <a:latin typeface="Consolas"/>
                <a:ea typeface="Consolas"/>
                <a:cs typeface="Consolas"/>
                <a:sym typeface="Consolas"/>
              </a:rPr>
              <a:t>t k </a:t>
            </a:r>
            <a:endParaRPr>
              <a:solidFill>
                <a:srgbClr val="33333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a:solidFill>
                  <a:srgbClr val="333333"/>
                </a:solidFill>
                <a:latin typeface="Consolas"/>
                <a:ea typeface="Consolas"/>
                <a:cs typeface="Consolas"/>
                <a:sym typeface="Consolas"/>
              </a:rPr>
              <a:t>    	</a:t>
            </a:r>
            <a:r>
              <a:rPr lang="en">
                <a:solidFill>
                  <a:srgbClr val="333333"/>
                </a:solidFill>
                <a:latin typeface="Consolas"/>
                <a:ea typeface="Consolas"/>
                <a:cs typeface="Consolas"/>
                <a:sym typeface="Consolas"/>
              </a:rPr>
              <a:t>	| k == 'R' = </a:t>
            </a:r>
            <a:r>
              <a:rPr b="1" lang="en">
                <a:solidFill>
                  <a:srgbClr val="333399"/>
                </a:solidFill>
                <a:latin typeface="Consolas"/>
                <a:ea typeface="Consolas"/>
                <a:cs typeface="Consolas"/>
                <a:sym typeface="Consolas"/>
              </a:rPr>
              <a:t>4/5</a:t>
            </a:r>
            <a:r>
              <a:rPr b="1" lang="en">
                <a:solidFill>
                  <a:srgbClr val="333333"/>
                </a:solidFill>
                <a:latin typeface="Consolas"/>
                <a:ea typeface="Consolas"/>
                <a:cs typeface="Consolas"/>
                <a:sym typeface="Consolas"/>
              </a:rPr>
              <a:t> </a:t>
            </a:r>
            <a:r>
              <a:rPr lang="en">
                <a:solidFill>
                  <a:srgbClr val="333333"/>
                </a:solidFill>
                <a:latin typeface="Consolas"/>
                <a:ea typeface="Consolas"/>
                <a:cs typeface="Consolas"/>
                <a:sym typeface="Consolas"/>
              </a:rPr>
              <a:t>* t</a:t>
            </a:r>
            <a:endParaRPr>
              <a:solidFill>
                <a:srgbClr val="33333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333333"/>
                </a:solidFill>
                <a:latin typeface="Consolas"/>
                <a:ea typeface="Consolas"/>
                <a:cs typeface="Consolas"/>
                <a:sym typeface="Consolas"/>
              </a:rPr>
              <a:t>    		| k == 'F' = (</a:t>
            </a:r>
            <a:r>
              <a:rPr b="1" lang="en">
                <a:solidFill>
                  <a:srgbClr val="333399"/>
                </a:solidFill>
                <a:latin typeface="Consolas"/>
                <a:ea typeface="Consolas"/>
                <a:cs typeface="Consolas"/>
                <a:sym typeface="Consolas"/>
              </a:rPr>
              <a:t>9/5</a:t>
            </a:r>
            <a:r>
              <a:rPr lang="en">
                <a:solidFill>
                  <a:srgbClr val="333333"/>
                </a:solidFill>
                <a:latin typeface="Consolas"/>
                <a:ea typeface="Consolas"/>
                <a:cs typeface="Consolas"/>
                <a:sym typeface="Consolas"/>
              </a:rPr>
              <a:t> * t) + </a:t>
            </a:r>
            <a:r>
              <a:rPr b="1" lang="en">
                <a:solidFill>
                  <a:srgbClr val="333399"/>
                </a:solidFill>
                <a:latin typeface="Consolas"/>
                <a:ea typeface="Consolas"/>
                <a:cs typeface="Consolas"/>
                <a:sym typeface="Consolas"/>
              </a:rPr>
              <a:t>32</a:t>
            </a:r>
            <a:endParaRPr b="1">
              <a:solidFill>
                <a:srgbClr val="333399"/>
              </a:solidFill>
              <a:latin typeface="Consolas"/>
              <a:ea typeface="Consolas"/>
              <a:cs typeface="Consolas"/>
              <a:sym typeface="Consolas"/>
            </a:endParaRPr>
          </a:p>
          <a:p>
            <a:pPr indent="0" lvl="0" marL="0" rtl="0" algn="l">
              <a:spcBef>
                <a:spcPts val="0"/>
              </a:spcBef>
              <a:spcAft>
                <a:spcPts val="0"/>
              </a:spcAft>
              <a:buNone/>
            </a:pPr>
            <a:r>
              <a:rPr lang="en">
                <a:solidFill>
                  <a:srgbClr val="333333"/>
                </a:solidFill>
                <a:latin typeface="Consolas"/>
                <a:ea typeface="Consolas"/>
                <a:cs typeface="Consolas"/>
                <a:sym typeface="Consolas"/>
              </a:rPr>
              <a:t>    		| k == 'K' = t + </a:t>
            </a:r>
            <a:r>
              <a:rPr b="1" lang="en">
                <a:solidFill>
                  <a:srgbClr val="333399"/>
                </a:solidFill>
                <a:latin typeface="Consolas"/>
                <a:ea typeface="Consolas"/>
                <a:cs typeface="Consolas"/>
                <a:sym typeface="Consolas"/>
              </a:rPr>
              <a:t>273.15</a:t>
            </a:r>
            <a:endParaRPr b="1">
              <a:solidFill>
                <a:srgbClr val="333399"/>
              </a:solidFill>
              <a:latin typeface="Consolas"/>
              <a:ea typeface="Consolas"/>
              <a:cs typeface="Consolas"/>
              <a:sym typeface="Consolas"/>
            </a:endParaRPr>
          </a:p>
          <a:p>
            <a:pPr indent="0" lvl="0" marL="0" rtl="0" algn="l">
              <a:spcBef>
                <a:spcPts val="0"/>
              </a:spcBef>
              <a:spcAft>
                <a:spcPts val="0"/>
              </a:spcAft>
              <a:buNone/>
            </a:pPr>
            <a:r>
              <a:rPr b="1" lang="en">
                <a:solidFill>
                  <a:srgbClr val="333399"/>
                </a:solidFill>
                <a:latin typeface="Consolas"/>
                <a:ea typeface="Consolas"/>
                <a:cs typeface="Consolas"/>
                <a:sym typeface="Consolas"/>
              </a:rPr>
              <a:t>	</a:t>
            </a:r>
            <a:endParaRPr b="1">
              <a:solidFill>
                <a:srgbClr val="333399"/>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a:solidFill>
                  <a:srgbClr val="333399"/>
                </a:solidFill>
                <a:latin typeface="Consolas"/>
                <a:ea typeface="Consolas"/>
                <a:cs typeface="Consolas"/>
                <a:sym typeface="Consolas"/>
              </a:rPr>
              <a:t>	</a:t>
            </a:r>
            <a:r>
              <a:rPr lang="en">
                <a:solidFill>
                  <a:srgbClr val="888888"/>
                </a:solidFill>
                <a:latin typeface="Consolas"/>
                <a:ea typeface="Consolas"/>
                <a:cs typeface="Consolas"/>
                <a:sym typeface="Consolas"/>
              </a:rPr>
              <a:t>-- APLIKASI</a:t>
            </a:r>
            <a:endParaRPr>
              <a:solidFill>
                <a:srgbClr val="888888"/>
              </a:solidFill>
              <a:latin typeface="Consolas"/>
              <a:ea typeface="Consolas"/>
              <a:cs typeface="Consolas"/>
              <a:sym typeface="Consolas"/>
            </a:endParaRPr>
          </a:p>
          <a:p>
            <a:pPr indent="0" lvl="0" marL="0" rtl="0" algn="l">
              <a:spcBef>
                <a:spcPts val="0"/>
              </a:spcBef>
              <a:spcAft>
                <a:spcPts val="0"/>
              </a:spcAft>
              <a:buNone/>
            </a:pPr>
            <a:r>
              <a:rPr lang="en">
                <a:solidFill>
                  <a:srgbClr val="888888"/>
                </a:solidFill>
                <a:latin typeface="Consolas"/>
                <a:ea typeface="Consolas"/>
                <a:cs typeface="Consolas"/>
                <a:sym typeface="Consolas"/>
              </a:rPr>
              <a:t>	</a:t>
            </a:r>
            <a:r>
              <a:rPr lang="en">
                <a:solidFill>
                  <a:srgbClr val="888888"/>
                </a:solidFill>
                <a:latin typeface="Consolas"/>
                <a:ea typeface="Consolas"/>
                <a:cs typeface="Consolas"/>
                <a:sym typeface="Consolas"/>
              </a:rPr>
              <a:t>-- konversiSuhu 25 ‘R’</a:t>
            </a:r>
            <a:endParaRPr>
              <a:solidFill>
                <a:srgbClr val="888888"/>
              </a:solidFill>
              <a:latin typeface="Consolas"/>
              <a:ea typeface="Consolas"/>
              <a:cs typeface="Consolas"/>
              <a:sym typeface="Consolas"/>
            </a:endParaRPr>
          </a:p>
        </p:txBody>
      </p:sp>
      <p:pic>
        <p:nvPicPr>
          <p:cNvPr id="275" name="Google Shape;275;p43"/>
          <p:cNvPicPr preferRelativeResize="0"/>
          <p:nvPr/>
        </p:nvPicPr>
        <p:blipFill>
          <a:blip r:embed="rId3">
            <a:alphaModFix/>
          </a:blip>
          <a:stretch>
            <a:fillRect/>
          </a:stretch>
        </p:blipFill>
        <p:spPr>
          <a:xfrm>
            <a:off x="141825" y="866700"/>
            <a:ext cx="3486599" cy="385010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4"/>
          <p:cNvSpPr txBox="1"/>
          <p:nvPr>
            <p:ph type="ctrTitle"/>
          </p:nvPr>
        </p:nvSpPr>
        <p:spPr>
          <a:xfrm>
            <a:off x="4829050" y="114300"/>
            <a:ext cx="4016700" cy="75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800"/>
              <a:t>Max 3 Bilangan</a:t>
            </a:r>
            <a:endParaRPr b="1" sz="2800"/>
          </a:p>
        </p:txBody>
      </p:sp>
      <p:sp>
        <p:nvSpPr>
          <p:cNvPr id="281" name="Google Shape;281;p44"/>
          <p:cNvSpPr txBox="1"/>
          <p:nvPr/>
        </p:nvSpPr>
        <p:spPr>
          <a:xfrm>
            <a:off x="3677125" y="1222100"/>
            <a:ext cx="5369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latin typeface="Source Sans Pro"/>
              <a:ea typeface="Source Sans Pro"/>
              <a:cs typeface="Source Sans Pro"/>
              <a:sym typeface="Source Sans Pro"/>
            </a:endParaRPr>
          </a:p>
        </p:txBody>
      </p:sp>
      <p:sp>
        <p:nvSpPr>
          <p:cNvPr id="282" name="Google Shape;282;p44"/>
          <p:cNvSpPr txBox="1"/>
          <p:nvPr/>
        </p:nvSpPr>
        <p:spPr>
          <a:xfrm>
            <a:off x="7664725" y="2999625"/>
            <a:ext cx="1181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rgbClr val="EBB55A"/>
              </a:solidFill>
              <a:latin typeface="Reem Kufi"/>
              <a:ea typeface="Reem Kufi"/>
              <a:cs typeface="Reem Kufi"/>
              <a:sym typeface="Reem Kufi"/>
            </a:endParaRPr>
          </a:p>
        </p:txBody>
      </p:sp>
      <p:pic>
        <p:nvPicPr>
          <p:cNvPr id="283" name="Google Shape;283;p44"/>
          <p:cNvPicPr preferRelativeResize="0"/>
          <p:nvPr/>
        </p:nvPicPr>
        <p:blipFill rotWithShape="1">
          <a:blip r:embed="rId3">
            <a:alphaModFix/>
          </a:blip>
          <a:srcRect b="2143" l="0" r="1854" t="0"/>
          <a:stretch/>
        </p:blipFill>
        <p:spPr>
          <a:xfrm>
            <a:off x="165075" y="1080925"/>
            <a:ext cx="3512051" cy="3084272"/>
          </a:xfrm>
          <a:prstGeom prst="rect">
            <a:avLst/>
          </a:prstGeom>
          <a:noFill/>
          <a:ln>
            <a:noFill/>
          </a:ln>
        </p:spPr>
      </p:pic>
      <p:sp>
        <p:nvSpPr>
          <p:cNvPr id="284" name="Google Shape;284;p44"/>
          <p:cNvSpPr txBox="1"/>
          <p:nvPr>
            <p:ph type="ctrTitle"/>
          </p:nvPr>
        </p:nvSpPr>
        <p:spPr>
          <a:xfrm>
            <a:off x="3552225" y="749300"/>
            <a:ext cx="3217800" cy="75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600" u="sng"/>
              <a:t>Opsi Jawaban (dengan Guard)</a:t>
            </a:r>
            <a:endParaRPr b="1" sz="1600" u="sng"/>
          </a:p>
        </p:txBody>
      </p:sp>
      <p:sp>
        <p:nvSpPr>
          <p:cNvPr id="285" name="Google Shape;285;p44"/>
          <p:cNvSpPr txBox="1"/>
          <p:nvPr/>
        </p:nvSpPr>
        <p:spPr>
          <a:xfrm>
            <a:off x="3677125" y="1222100"/>
            <a:ext cx="53691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8800"/>
                </a:solidFill>
                <a:latin typeface="Consolas"/>
                <a:ea typeface="Consolas"/>
                <a:cs typeface="Consolas"/>
                <a:sym typeface="Consolas"/>
              </a:rPr>
              <a:t>module</a:t>
            </a:r>
            <a:r>
              <a:rPr lang="en">
                <a:solidFill>
                  <a:schemeClr val="dk1"/>
                </a:solidFill>
                <a:latin typeface="Consolas"/>
                <a:ea typeface="Consolas"/>
                <a:cs typeface="Consolas"/>
                <a:sym typeface="Consolas"/>
              </a:rPr>
              <a:t> </a:t>
            </a:r>
            <a:r>
              <a:rPr b="1" lang="en">
                <a:solidFill>
                  <a:srgbClr val="0E84B5"/>
                </a:solidFill>
                <a:latin typeface="Consolas"/>
                <a:ea typeface="Consolas"/>
                <a:cs typeface="Consolas"/>
                <a:sym typeface="Consolas"/>
              </a:rPr>
              <a:t>Max3</a:t>
            </a:r>
            <a:r>
              <a:rPr lang="en">
                <a:solidFill>
                  <a:schemeClr val="dk1"/>
                </a:solidFill>
                <a:latin typeface="Consolas"/>
                <a:ea typeface="Consolas"/>
                <a:cs typeface="Consolas"/>
                <a:sym typeface="Consolas"/>
              </a:rPr>
              <a:t> </a:t>
            </a:r>
            <a:r>
              <a:rPr b="1" lang="en">
                <a:solidFill>
                  <a:srgbClr val="008800"/>
                </a:solidFill>
                <a:latin typeface="Consolas"/>
                <a:ea typeface="Consolas"/>
                <a:cs typeface="Consolas"/>
                <a:sym typeface="Consolas"/>
              </a:rPr>
              <a:t>where</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    </a:t>
            </a:r>
            <a:r>
              <a:rPr lang="en">
                <a:solidFill>
                  <a:srgbClr val="888888"/>
                </a:solidFill>
                <a:latin typeface="Consolas"/>
                <a:ea typeface="Consolas"/>
                <a:cs typeface="Consolas"/>
                <a:sym typeface="Consolas"/>
              </a:rPr>
              <a:t>-- DEFINISI DAN SPESIFIKASI</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    max3 </a:t>
            </a:r>
            <a:r>
              <a:rPr b="1" lang="en">
                <a:solidFill>
                  <a:schemeClr val="dk1"/>
                </a:solidFill>
                <a:latin typeface="Consolas"/>
                <a:ea typeface="Consolas"/>
                <a:cs typeface="Consolas"/>
                <a:sym typeface="Consolas"/>
              </a:rPr>
              <a:t>::</a:t>
            </a:r>
            <a:r>
              <a:rPr lang="en">
                <a:solidFill>
                  <a:schemeClr val="dk1"/>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chemeClr val="dk1"/>
                </a:solidFill>
                <a:latin typeface="Consolas"/>
                <a:ea typeface="Consolas"/>
                <a:cs typeface="Consolas"/>
                <a:sym typeface="Consolas"/>
              </a:rPr>
              <a:t> </a:t>
            </a:r>
            <a:r>
              <a:rPr b="1" lang="en">
                <a:solidFill>
                  <a:schemeClr val="dk1"/>
                </a:solidFill>
                <a:latin typeface="Consolas"/>
                <a:ea typeface="Consolas"/>
                <a:cs typeface="Consolas"/>
                <a:sym typeface="Consolas"/>
              </a:rPr>
              <a:t>-&gt;</a:t>
            </a:r>
            <a:r>
              <a:rPr lang="en">
                <a:solidFill>
                  <a:schemeClr val="dk1"/>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chemeClr val="dk1"/>
                </a:solidFill>
                <a:latin typeface="Consolas"/>
                <a:ea typeface="Consolas"/>
                <a:cs typeface="Consolas"/>
                <a:sym typeface="Consolas"/>
              </a:rPr>
              <a:t> </a:t>
            </a:r>
            <a:r>
              <a:rPr b="1" lang="en">
                <a:solidFill>
                  <a:schemeClr val="dk1"/>
                </a:solidFill>
                <a:latin typeface="Consolas"/>
                <a:ea typeface="Consolas"/>
                <a:cs typeface="Consolas"/>
                <a:sym typeface="Consolas"/>
              </a:rPr>
              <a:t>-&gt;</a:t>
            </a:r>
            <a:r>
              <a:rPr lang="en">
                <a:solidFill>
                  <a:schemeClr val="dk1"/>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chemeClr val="dk1"/>
                </a:solidFill>
                <a:latin typeface="Consolas"/>
                <a:ea typeface="Consolas"/>
                <a:cs typeface="Consolas"/>
                <a:sym typeface="Consolas"/>
              </a:rPr>
              <a:t> </a:t>
            </a:r>
            <a:r>
              <a:rPr b="1" lang="en">
                <a:solidFill>
                  <a:schemeClr val="dk1"/>
                </a:solidFill>
                <a:latin typeface="Consolas"/>
                <a:ea typeface="Consolas"/>
                <a:cs typeface="Consolas"/>
                <a:sym typeface="Consolas"/>
              </a:rPr>
              <a:t>-&gt;</a:t>
            </a:r>
            <a:r>
              <a:rPr lang="en">
                <a:solidFill>
                  <a:schemeClr val="dk1"/>
                </a:solidFill>
                <a:latin typeface="Consolas"/>
                <a:ea typeface="Consolas"/>
                <a:cs typeface="Consolas"/>
                <a:sym typeface="Consolas"/>
              </a:rPr>
              <a:t> </a:t>
            </a:r>
            <a:r>
              <a:rPr b="1" lang="en">
                <a:solidFill>
                  <a:srgbClr val="333399"/>
                </a:solidFill>
                <a:latin typeface="Consolas"/>
                <a:ea typeface="Consolas"/>
                <a:cs typeface="Consolas"/>
                <a:sym typeface="Consolas"/>
              </a:rPr>
              <a:t>Int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    </a:t>
            </a:r>
            <a:r>
              <a:rPr lang="en">
                <a:solidFill>
                  <a:srgbClr val="888888"/>
                </a:solidFill>
                <a:latin typeface="Consolas"/>
                <a:ea typeface="Consolas"/>
                <a:cs typeface="Consolas"/>
                <a:sym typeface="Consolas"/>
              </a:rPr>
              <a:t>{- max3 (a,b,c) mengirimkan nilai yang paling besar di antara a, b, dan c. Asumsi: a, b, c bilangan berbeda -}</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    </a:t>
            </a:r>
            <a:r>
              <a:rPr lang="en">
                <a:solidFill>
                  <a:srgbClr val="888888"/>
                </a:solidFill>
                <a:latin typeface="Consolas"/>
                <a:ea typeface="Consolas"/>
                <a:cs typeface="Consolas"/>
                <a:sym typeface="Consolas"/>
              </a:rPr>
              <a:t>-- REALISASI</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    max3 a b c</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        </a:t>
            </a:r>
            <a:r>
              <a:rPr lang="en">
                <a:solidFill>
                  <a:srgbClr val="333333"/>
                </a:solidFill>
                <a:latin typeface="Consolas"/>
                <a:ea typeface="Consolas"/>
                <a:cs typeface="Consolas"/>
                <a:sym typeface="Consolas"/>
              </a:rPr>
              <a:t>|</a:t>
            </a:r>
            <a:r>
              <a:rPr lang="en">
                <a:solidFill>
                  <a:schemeClr val="dk1"/>
                </a:solidFill>
                <a:latin typeface="Consolas"/>
                <a:ea typeface="Consolas"/>
                <a:cs typeface="Consolas"/>
                <a:sym typeface="Consolas"/>
              </a:rPr>
              <a:t> (a </a:t>
            </a:r>
            <a:r>
              <a:rPr lang="en">
                <a:solidFill>
                  <a:srgbClr val="333333"/>
                </a:solidFill>
                <a:latin typeface="Consolas"/>
                <a:ea typeface="Consolas"/>
                <a:cs typeface="Consolas"/>
                <a:sym typeface="Consolas"/>
              </a:rPr>
              <a:t>&gt;</a:t>
            </a:r>
            <a:r>
              <a:rPr lang="en">
                <a:solidFill>
                  <a:schemeClr val="dk1"/>
                </a:solidFill>
                <a:latin typeface="Consolas"/>
                <a:ea typeface="Consolas"/>
                <a:cs typeface="Consolas"/>
                <a:sym typeface="Consolas"/>
              </a:rPr>
              <a:t> b) </a:t>
            </a:r>
            <a:r>
              <a:rPr lang="en">
                <a:solidFill>
                  <a:srgbClr val="333333"/>
                </a:solidFill>
                <a:latin typeface="Consolas"/>
                <a:ea typeface="Consolas"/>
                <a:cs typeface="Consolas"/>
                <a:sym typeface="Consolas"/>
              </a:rPr>
              <a:t>&amp;&amp;</a:t>
            </a:r>
            <a:r>
              <a:rPr lang="en">
                <a:solidFill>
                  <a:schemeClr val="dk1"/>
                </a:solidFill>
                <a:latin typeface="Consolas"/>
                <a:ea typeface="Consolas"/>
                <a:cs typeface="Consolas"/>
                <a:sym typeface="Consolas"/>
              </a:rPr>
              <a:t> (a </a:t>
            </a:r>
            <a:r>
              <a:rPr lang="en">
                <a:solidFill>
                  <a:srgbClr val="333333"/>
                </a:solidFill>
                <a:latin typeface="Consolas"/>
                <a:ea typeface="Consolas"/>
                <a:cs typeface="Consolas"/>
                <a:sym typeface="Consolas"/>
              </a:rPr>
              <a:t>&gt;</a:t>
            </a:r>
            <a:r>
              <a:rPr lang="en">
                <a:solidFill>
                  <a:schemeClr val="dk1"/>
                </a:solidFill>
                <a:latin typeface="Consolas"/>
                <a:ea typeface="Consolas"/>
                <a:cs typeface="Consolas"/>
                <a:sym typeface="Consolas"/>
              </a:rPr>
              <a:t> c) </a:t>
            </a:r>
            <a:r>
              <a:rPr b="1" lang="en">
                <a:solidFill>
                  <a:schemeClr val="dk1"/>
                </a:solidFill>
                <a:latin typeface="Consolas"/>
                <a:ea typeface="Consolas"/>
                <a:cs typeface="Consolas"/>
                <a:sym typeface="Consolas"/>
              </a:rPr>
              <a:t>=</a:t>
            </a:r>
            <a:r>
              <a:rPr lang="en">
                <a:solidFill>
                  <a:schemeClr val="dk1"/>
                </a:solidFill>
                <a:latin typeface="Consolas"/>
                <a:ea typeface="Consolas"/>
                <a:cs typeface="Consolas"/>
                <a:sym typeface="Consolas"/>
              </a:rPr>
              <a:t> a</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        </a:t>
            </a:r>
            <a:r>
              <a:rPr lang="en">
                <a:solidFill>
                  <a:srgbClr val="333333"/>
                </a:solidFill>
                <a:latin typeface="Consolas"/>
                <a:ea typeface="Consolas"/>
                <a:cs typeface="Consolas"/>
                <a:sym typeface="Consolas"/>
              </a:rPr>
              <a:t>|</a:t>
            </a:r>
            <a:r>
              <a:rPr lang="en">
                <a:solidFill>
                  <a:schemeClr val="dk1"/>
                </a:solidFill>
                <a:latin typeface="Consolas"/>
                <a:ea typeface="Consolas"/>
                <a:cs typeface="Consolas"/>
                <a:sym typeface="Consolas"/>
              </a:rPr>
              <a:t> (b </a:t>
            </a:r>
            <a:r>
              <a:rPr lang="en">
                <a:solidFill>
                  <a:srgbClr val="333333"/>
                </a:solidFill>
                <a:latin typeface="Consolas"/>
                <a:ea typeface="Consolas"/>
                <a:cs typeface="Consolas"/>
                <a:sym typeface="Consolas"/>
              </a:rPr>
              <a:t>&gt;</a:t>
            </a:r>
            <a:r>
              <a:rPr lang="en">
                <a:solidFill>
                  <a:schemeClr val="dk1"/>
                </a:solidFill>
                <a:latin typeface="Consolas"/>
                <a:ea typeface="Consolas"/>
                <a:cs typeface="Consolas"/>
                <a:sym typeface="Consolas"/>
              </a:rPr>
              <a:t> a) </a:t>
            </a:r>
            <a:r>
              <a:rPr lang="en">
                <a:solidFill>
                  <a:srgbClr val="333333"/>
                </a:solidFill>
                <a:latin typeface="Consolas"/>
                <a:ea typeface="Consolas"/>
                <a:cs typeface="Consolas"/>
                <a:sym typeface="Consolas"/>
              </a:rPr>
              <a:t>&amp;&amp;</a:t>
            </a:r>
            <a:r>
              <a:rPr lang="en">
                <a:solidFill>
                  <a:schemeClr val="dk1"/>
                </a:solidFill>
                <a:latin typeface="Consolas"/>
                <a:ea typeface="Consolas"/>
                <a:cs typeface="Consolas"/>
                <a:sym typeface="Consolas"/>
              </a:rPr>
              <a:t> (b </a:t>
            </a:r>
            <a:r>
              <a:rPr lang="en">
                <a:solidFill>
                  <a:srgbClr val="333333"/>
                </a:solidFill>
                <a:latin typeface="Consolas"/>
                <a:ea typeface="Consolas"/>
                <a:cs typeface="Consolas"/>
                <a:sym typeface="Consolas"/>
              </a:rPr>
              <a:t>&gt;</a:t>
            </a:r>
            <a:r>
              <a:rPr lang="en">
                <a:solidFill>
                  <a:schemeClr val="dk1"/>
                </a:solidFill>
                <a:latin typeface="Consolas"/>
                <a:ea typeface="Consolas"/>
                <a:cs typeface="Consolas"/>
                <a:sym typeface="Consolas"/>
              </a:rPr>
              <a:t> c) </a:t>
            </a:r>
            <a:r>
              <a:rPr b="1" lang="en">
                <a:solidFill>
                  <a:schemeClr val="dk1"/>
                </a:solidFill>
                <a:latin typeface="Consolas"/>
                <a:ea typeface="Consolas"/>
                <a:cs typeface="Consolas"/>
                <a:sym typeface="Consolas"/>
              </a:rPr>
              <a:t>=</a:t>
            </a:r>
            <a:r>
              <a:rPr lang="en">
                <a:solidFill>
                  <a:schemeClr val="dk1"/>
                </a:solidFill>
                <a:latin typeface="Consolas"/>
                <a:ea typeface="Consolas"/>
                <a:cs typeface="Consolas"/>
                <a:sym typeface="Consolas"/>
              </a:rPr>
              <a:t> b</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        </a:t>
            </a:r>
            <a:r>
              <a:rPr lang="en">
                <a:solidFill>
                  <a:srgbClr val="333333"/>
                </a:solidFill>
                <a:latin typeface="Consolas"/>
                <a:ea typeface="Consolas"/>
                <a:cs typeface="Consolas"/>
                <a:sym typeface="Consolas"/>
              </a:rPr>
              <a:t>|</a:t>
            </a:r>
            <a:r>
              <a:rPr lang="en">
                <a:solidFill>
                  <a:schemeClr val="dk1"/>
                </a:solidFill>
                <a:latin typeface="Consolas"/>
                <a:ea typeface="Consolas"/>
                <a:cs typeface="Consolas"/>
                <a:sym typeface="Consolas"/>
              </a:rPr>
              <a:t> (c </a:t>
            </a:r>
            <a:r>
              <a:rPr lang="en">
                <a:solidFill>
                  <a:srgbClr val="333333"/>
                </a:solidFill>
                <a:latin typeface="Consolas"/>
                <a:ea typeface="Consolas"/>
                <a:cs typeface="Consolas"/>
                <a:sym typeface="Consolas"/>
              </a:rPr>
              <a:t>&gt;</a:t>
            </a:r>
            <a:r>
              <a:rPr lang="en">
                <a:solidFill>
                  <a:schemeClr val="dk1"/>
                </a:solidFill>
                <a:latin typeface="Consolas"/>
                <a:ea typeface="Consolas"/>
                <a:cs typeface="Consolas"/>
                <a:sym typeface="Consolas"/>
              </a:rPr>
              <a:t> a) </a:t>
            </a:r>
            <a:r>
              <a:rPr lang="en">
                <a:solidFill>
                  <a:srgbClr val="333333"/>
                </a:solidFill>
                <a:latin typeface="Consolas"/>
                <a:ea typeface="Consolas"/>
                <a:cs typeface="Consolas"/>
                <a:sym typeface="Consolas"/>
              </a:rPr>
              <a:t>&amp;&amp;</a:t>
            </a:r>
            <a:r>
              <a:rPr lang="en">
                <a:solidFill>
                  <a:schemeClr val="dk1"/>
                </a:solidFill>
                <a:latin typeface="Consolas"/>
                <a:ea typeface="Consolas"/>
                <a:cs typeface="Consolas"/>
                <a:sym typeface="Consolas"/>
              </a:rPr>
              <a:t> (c </a:t>
            </a:r>
            <a:r>
              <a:rPr lang="en">
                <a:solidFill>
                  <a:srgbClr val="333333"/>
                </a:solidFill>
                <a:latin typeface="Consolas"/>
                <a:ea typeface="Consolas"/>
                <a:cs typeface="Consolas"/>
                <a:sym typeface="Consolas"/>
              </a:rPr>
              <a:t>&gt;</a:t>
            </a:r>
            <a:r>
              <a:rPr lang="en">
                <a:solidFill>
                  <a:schemeClr val="dk1"/>
                </a:solidFill>
                <a:latin typeface="Consolas"/>
                <a:ea typeface="Consolas"/>
                <a:cs typeface="Consolas"/>
                <a:sym typeface="Consolas"/>
              </a:rPr>
              <a:t> b) </a:t>
            </a:r>
            <a:r>
              <a:rPr b="1" lang="en">
                <a:solidFill>
                  <a:schemeClr val="dk1"/>
                </a:solidFill>
                <a:latin typeface="Consolas"/>
                <a:ea typeface="Consolas"/>
                <a:cs typeface="Consolas"/>
                <a:sym typeface="Consolas"/>
              </a:rPr>
              <a:t>=</a:t>
            </a:r>
            <a:r>
              <a:rPr lang="en">
                <a:solidFill>
                  <a:schemeClr val="dk1"/>
                </a:solidFill>
                <a:latin typeface="Consolas"/>
                <a:ea typeface="Consolas"/>
                <a:cs typeface="Consolas"/>
                <a:sym typeface="Consolas"/>
              </a:rPr>
              <a:t> c</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    </a:t>
            </a:r>
            <a:r>
              <a:rPr lang="en">
                <a:solidFill>
                  <a:srgbClr val="888888"/>
                </a:solidFill>
                <a:latin typeface="Consolas"/>
                <a:ea typeface="Consolas"/>
                <a:cs typeface="Consolas"/>
                <a:sym typeface="Consolas"/>
              </a:rPr>
              <a:t>-- APLIKASI</a:t>
            </a:r>
            <a:endParaRPr>
              <a:solidFill>
                <a:schemeClr val="dk1"/>
              </a:solidFill>
              <a:latin typeface="Consolas"/>
              <a:ea typeface="Consolas"/>
              <a:cs typeface="Consolas"/>
              <a:sym typeface="Consolas"/>
            </a:endParaRPr>
          </a:p>
          <a:p>
            <a:pPr indent="0" lvl="0" marL="0" rtl="0" algn="l">
              <a:lnSpc>
                <a:spcPct val="125000"/>
              </a:lnSpc>
              <a:spcBef>
                <a:spcPts val="0"/>
              </a:spcBef>
              <a:spcAft>
                <a:spcPts val="0"/>
              </a:spcAft>
              <a:buNone/>
            </a:pPr>
            <a:r>
              <a:rPr lang="en">
                <a:solidFill>
                  <a:schemeClr val="dk1"/>
                </a:solidFill>
                <a:latin typeface="Consolas"/>
                <a:ea typeface="Consolas"/>
                <a:cs typeface="Consolas"/>
                <a:sym typeface="Consolas"/>
              </a:rPr>
              <a:t>    </a:t>
            </a:r>
            <a:r>
              <a:rPr lang="en">
                <a:solidFill>
                  <a:srgbClr val="888888"/>
                </a:solidFill>
                <a:latin typeface="Consolas"/>
                <a:ea typeface="Consolas"/>
                <a:cs typeface="Consolas"/>
                <a:sym typeface="Consolas"/>
              </a:rPr>
              <a:t>-- max3 1 2 3</a:t>
            </a:r>
            <a:endParaRPr>
              <a:solidFill>
                <a:srgbClr val="888888"/>
              </a:solidFill>
              <a:latin typeface="Consolas"/>
              <a:ea typeface="Consolas"/>
              <a:cs typeface="Consolas"/>
              <a:sym typeface="Consolas"/>
            </a:endParaRPr>
          </a:p>
        </p:txBody>
      </p:sp>
      <p:sp>
        <p:nvSpPr>
          <p:cNvPr id="286" name="Google Shape;286;p44"/>
          <p:cNvSpPr/>
          <p:nvPr/>
        </p:nvSpPr>
        <p:spPr>
          <a:xfrm>
            <a:off x="7154225" y="3128497"/>
            <a:ext cx="133500" cy="460200"/>
          </a:xfrm>
          <a:prstGeom prst="rightBrace">
            <a:avLst>
              <a:gd fmla="val 50000" name="adj1"/>
              <a:gd fmla="val 50000" name="adj2"/>
            </a:avLst>
          </a:prstGeom>
          <a:noFill/>
          <a:ln cap="flat" cmpd="sng" w="28575">
            <a:solidFill>
              <a:srgbClr val="EBB55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chemeClr val="lt2"/>
              </a:solidFill>
            </a:endParaRPr>
          </a:p>
        </p:txBody>
      </p:sp>
      <p:sp>
        <p:nvSpPr>
          <p:cNvPr id="287" name="Google Shape;287;p44"/>
          <p:cNvSpPr txBox="1"/>
          <p:nvPr/>
        </p:nvSpPr>
        <p:spPr>
          <a:xfrm>
            <a:off x="7435750" y="3081550"/>
            <a:ext cx="141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EBB55A"/>
                </a:solidFill>
                <a:latin typeface="Reem Kufi"/>
                <a:ea typeface="Reem Kufi"/>
                <a:cs typeface="Reem Kufi"/>
                <a:sym typeface="Reem Kufi"/>
              </a:rPr>
              <a:t>Hati-hati dengan kondisinya!</a:t>
            </a:r>
            <a:endParaRPr sz="1200">
              <a:solidFill>
                <a:srgbClr val="EBB55A"/>
              </a:solidFill>
              <a:latin typeface="Reem Kufi"/>
              <a:ea typeface="Reem Kufi"/>
              <a:cs typeface="Reem Kufi"/>
              <a:sym typeface="Reem Kufi"/>
            </a:endParaRPr>
          </a:p>
        </p:txBody>
      </p:sp>
      <p:sp>
        <p:nvSpPr>
          <p:cNvPr id="288" name="Google Shape;288;p44"/>
          <p:cNvSpPr/>
          <p:nvPr/>
        </p:nvSpPr>
        <p:spPr>
          <a:xfrm>
            <a:off x="4748125" y="2999625"/>
            <a:ext cx="1749300" cy="243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4"/>
          <p:cNvSpPr/>
          <p:nvPr/>
        </p:nvSpPr>
        <p:spPr>
          <a:xfrm>
            <a:off x="4748125" y="3237100"/>
            <a:ext cx="1749300" cy="243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4"/>
          <p:cNvSpPr/>
          <p:nvPr/>
        </p:nvSpPr>
        <p:spPr>
          <a:xfrm>
            <a:off x="4748125" y="3480100"/>
            <a:ext cx="1749300" cy="243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5"/>
          <p:cNvSpPr txBox="1"/>
          <p:nvPr>
            <p:ph type="title"/>
          </p:nvPr>
        </p:nvSpPr>
        <p:spPr>
          <a:xfrm>
            <a:off x="2545200" y="1845250"/>
            <a:ext cx="4053600" cy="97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D84E2E"/>
                </a:solidFill>
              </a:rPr>
              <a:t>Soal 3</a:t>
            </a:r>
            <a:endParaRPr>
              <a:solidFill>
                <a:srgbClr val="D84E2E"/>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6"/>
          <p:cNvSpPr txBox="1"/>
          <p:nvPr>
            <p:ph type="ctrTitle"/>
          </p:nvPr>
        </p:nvSpPr>
        <p:spPr>
          <a:xfrm>
            <a:off x="2484450" y="151950"/>
            <a:ext cx="6376200" cy="752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2800"/>
              <a:t>Klasifikasi Komputer (1)</a:t>
            </a:r>
            <a:endParaRPr b="1" sz="2800"/>
          </a:p>
        </p:txBody>
      </p:sp>
      <p:sp>
        <p:nvSpPr>
          <p:cNvPr id="301" name="Google Shape;301;p46"/>
          <p:cNvSpPr txBox="1"/>
          <p:nvPr/>
        </p:nvSpPr>
        <p:spPr>
          <a:xfrm>
            <a:off x="698325" y="1262375"/>
            <a:ext cx="79503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latin typeface="Source Sans Pro"/>
                <a:ea typeface="Source Sans Pro"/>
                <a:cs typeface="Source Sans Pro"/>
                <a:sym typeface="Source Sans Pro"/>
              </a:rPr>
              <a:t>Setiap komputer dapat masuk ke salah satu dari 5 kelompok, yaitu 1, 2, 3, 4, dan 5.</a:t>
            </a:r>
            <a:endParaRPr>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Komputer diklasifikasikan berdasarkan CPU, GPU, dan harddisk. Ketentuannya:</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AutoNum type="arabicPeriod"/>
            </a:pPr>
            <a:r>
              <a:rPr lang="en">
                <a:latin typeface="Source Sans Pro"/>
                <a:ea typeface="Source Sans Pro"/>
                <a:cs typeface="Source Sans Pro"/>
                <a:sym typeface="Source Sans Pro"/>
              </a:rPr>
              <a:t>CPU &gt; 7, GPU &gt; 7, dan harddisk &gt; 7, maka kelompok 5</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AutoNum type="arabicPeriod"/>
            </a:pPr>
            <a:r>
              <a:rPr lang="en">
                <a:latin typeface="Source Sans Pro"/>
                <a:ea typeface="Source Sans Pro"/>
                <a:cs typeface="Source Sans Pro"/>
                <a:sym typeface="Source Sans Pro"/>
              </a:rPr>
              <a:t>Jika setidaknya satu kemampuan bernilai kurang dari sama dengan dari 7, maka kelompok 4</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AutoNum type="arabicPeriod"/>
            </a:pPr>
            <a:r>
              <a:rPr lang="en">
                <a:latin typeface="Source Sans Pro"/>
                <a:ea typeface="Source Sans Pro"/>
                <a:cs typeface="Source Sans Pro"/>
                <a:sym typeface="Source Sans Pro"/>
              </a:rPr>
              <a:t>Jika CPU, GPU, dan harddisk ≤ 7</a:t>
            </a:r>
            <a:r>
              <a:rPr lang="en">
                <a:latin typeface="Source Sans Pro"/>
                <a:ea typeface="Source Sans Pro"/>
                <a:cs typeface="Source Sans Pro"/>
                <a:sym typeface="Source Sans Pro"/>
              </a:rPr>
              <a:t>, maka kelompok 3</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AutoNum type="arabicPeriod"/>
            </a:pPr>
            <a:r>
              <a:rPr lang="en">
                <a:latin typeface="Source Sans Pro"/>
                <a:ea typeface="Source Sans Pro"/>
                <a:cs typeface="Source Sans Pro"/>
                <a:sym typeface="Source Sans Pro"/>
              </a:rPr>
              <a:t>Jika CPU atau GPU kurang dari 5, maka kelompok 2</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AutoNum type="arabicPeriod"/>
            </a:pPr>
            <a:r>
              <a:rPr lang="en">
                <a:latin typeface="Source Sans Pro"/>
                <a:ea typeface="Source Sans Pro"/>
                <a:cs typeface="Source Sans Pro"/>
                <a:sym typeface="Source Sans Pro"/>
              </a:rPr>
              <a:t>Jika salah satu nilai &lt; 2, maka kelompok 1 (tidak peduli dengan nilai kemampuan lainnya)</a:t>
            </a:r>
            <a:endParaRPr>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Prioritas kelompok terurut dari nomor kelompok terkecil hingga terbesar.</a:t>
            </a:r>
            <a:endParaRPr>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Misalnya, apabila masukan cocok dengan kelompok 2 dan 4, maka yang dianggap benar adalah kelompok 2.</a:t>
            </a:r>
            <a:endParaRPr>
              <a:latin typeface="Source Sans Pro"/>
              <a:ea typeface="Source Sans Pro"/>
              <a:cs typeface="Source Sans Pro"/>
              <a:sym typeface="Source Sans Pro"/>
            </a:endParaRPr>
          </a:p>
        </p:txBody>
      </p:sp>
      <p:sp>
        <p:nvSpPr>
          <p:cNvPr id="302" name="Google Shape;302;p46"/>
          <p:cNvSpPr txBox="1"/>
          <p:nvPr/>
        </p:nvSpPr>
        <p:spPr>
          <a:xfrm>
            <a:off x="698325" y="3602075"/>
            <a:ext cx="79503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Source Sans Pro"/>
                <a:ea typeface="Source Sans Pro"/>
                <a:cs typeface="Source Sans Pro"/>
                <a:sym typeface="Source Sans Pro"/>
              </a:rPr>
              <a:t>Ketentuan setiap kelompok setelah diterjemahkan</a:t>
            </a:r>
            <a:endParaRPr b="1">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AutoNum type="arabicPeriod"/>
            </a:pPr>
            <a:r>
              <a:rPr b="1" lang="en">
                <a:latin typeface="Source Sans Pro"/>
                <a:ea typeface="Source Sans Pro"/>
                <a:cs typeface="Source Sans Pro"/>
                <a:sym typeface="Source Sans Pro"/>
              </a:rPr>
              <a:t>CPU &lt; 2 atau GPU &lt; 2 atau HDD &lt; 2</a:t>
            </a:r>
            <a:endParaRPr b="1">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AutoNum type="arabicPeriod"/>
            </a:pPr>
            <a:r>
              <a:rPr b="1" lang="en">
                <a:latin typeface="Source Sans Pro"/>
                <a:ea typeface="Source Sans Pro"/>
                <a:cs typeface="Source Sans Pro"/>
                <a:sym typeface="Source Sans Pro"/>
              </a:rPr>
              <a:t>CPU &lt; 5 atau GPU &lt; 5</a:t>
            </a:r>
            <a:endParaRPr b="1">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AutoNum type="arabicPeriod"/>
            </a:pPr>
            <a:r>
              <a:rPr b="1" lang="en">
                <a:latin typeface="Source Sans Pro"/>
                <a:ea typeface="Source Sans Pro"/>
                <a:cs typeface="Source Sans Pro"/>
                <a:sym typeface="Source Sans Pro"/>
              </a:rPr>
              <a:t>CPU </a:t>
            </a:r>
            <a:r>
              <a:rPr b="1" lang="en">
                <a:solidFill>
                  <a:schemeClr val="dk1"/>
                </a:solidFill>
                <a:latin typeface="Source Sans Pro"/>
                <a:ea typeface="Source Sans Pro"/>
                <a:cs typeface="Source Sans Pro"/>
                <a:sym typeface="Source Sans Pro"/>
              </a:rPr>
              <a:t>≤</a:t>
            </a:r>
            <a:r>
              <a:rPr b="1" lang="en">
                <a:latin typeface="Source Sans Pro"/>
                <a:ea typeface="Source Sans Pro"/>
                <a:cs typeface="Source Sans Pro"/>
                <a:sym typeface="Source Sans Pro"/>
              </a:rPr>
              <a:t> 7 </a:t>
            </a:r>
            <a:r>
              <a:rPr b="1" lang="en">
                <a:latin typeface="Source Sans Pro"/>
                <a:ea typeface="Source Sans Pro"/>
                <a:cs typeface="Source Sans Pro"/>
                <a:sym typeface="Source Sans Pro"/>
              </a:rPr>
              <a:t>dan</a:t>
            </a:r>
            <a:r>
              <a:rPr b="1" lang="en">
                <a:latin typeface="Source Sans Pro"/>
                <a:ea typeface="Source Sans Pro"/>
                <a:cs typeface="Source Sans Pro"/>
                <a:sym typeface="Source Sans Pro"/>
              </a:rPr>
              <a:t> GPU </a:t>
            </a:r>
            <a:r>
              <a:rPr b="1" lang="en">
                <a:solidFill>
                  <a:schemeClr val="dk1"/>
                </a:solidFill>
                <a:latin typeface="Source Sans Pro"/>
                <a:ea typeface="Source Sans Pro"/>
                <a:cs typeface="Source Sans Pro"/>
                <a:sym typeface="Source Sans Pro"/>
              </a:rPr>
              <a:t>≤</a:t>
            </a:r>
            <a:r>
              <a:rPr b="1" lang="en">
                <a:latin typeface="Source Sans Pro"/>
                <a:ea typeface="Source Sans Pro"/>
                <a:cs typeface="Source Sans Pro"/>
                <a:sym typeface="Source Sans Pro"/>
              </a:rPr>
              <a:t> 7 </a:t>
            </a:r>
            <a:r>
              <a:rPr b="1" lang="en">
                <a:latin typeface="Source Sans Pro"/>
                <a:ea typeface="Source Sans Pro"/>
                <a:cs typeface="Source Sans Pro"/>
                <a:sym typeface="Source Sans Pro"/>
              </a:rPr>
              <a:t>dan</a:t>
            </a:r>
            <a:r>
              <a:rPr b="1" lang="en">
                <a:latin typeface="Source Sans Pro"/>
                <a:ea typeface="Source Sans Pro"/>
                <a:cs typeface="Source Sans Pro"/>
                <a:sym typeface="Source Sans Pro"/>
              </a:rPr>
              <a:t> harddisk </a:t>
            </a:r>
            <a:r>
              <a:rPr b="1" lang="en">
                <a:solidFill>
                  <a:schemeClr val="dk1"/>
                </a:solidFill>
                <a:latin typeface="Source Sans Pro"/>
                <a:ea typeface="Source Sans Pro"/>
                <a:cs typeface="Source Sans Pro"/>
                <a:sym typeface="Source Sans Pro"/>
              </a:rPr>
              <a:t>≤ 7</a:t>
            </a:r>
            <a:endParaRPr b="1">
              <a:solidFill>
                <a:schemeClr val="dk1"/>
              </a:solidFill>
              <a:latin typeface="Source Sans Pro"/>
              <a:ea typeface="Source Sans Pro"/>
              <a:cs typeface="Source Sans Pro"/>
              <a:sym typeface="Source Sans Pro"/>
            </a:endParaRPr>
          </a:p>
          <a:p>
            <a:pPr indent="-317500" lvl="0" marL="457200" rtl="0" algn="l">
              <a:spcBef>
                <a:spcPts val="0"/>
              </a:spcBef>
              <a:spcAft>
                <a:spcPts val="0"/>
              </a:spcAft>
              <a:buClr>
                <a:schemeClr val="dk1"/>
              </a:buClr>
              <a:buSzPts val="1400"/>
              <a:buFont typeface="Source Sans Pro"/>
              <a:buAutoNum type="arabicPeriod"/>
            </a:pPr>
            <a:r>
              <a:rPr b="1" lang="en">
                <a:solidFill>
                  <a:schemeClr val="dk1"/>
                </a:solidFill>
                <a:latin typeface="Source Sans Pro"/>
                <a:ea typeface="Source Sans Pro"/>
                <a:cs typeface="Source Sans Pro"/>
                <a:sym typeface="Source Sans Pro"/>
              </a:rPr>
              <a:t>…</a:t>
            </a:r>
            <a:endParaRPr b="1">
              <a:solidFill>
                <a:schemeClr val="dk1"/>
              </a:solidFill>
              <a:latin typeface="Source Sans Pro"/>
              <a:ea typeface="Source Sans Pro"/>
              <a:cs typeface="Source Sans Pro"/>
              <a:sym typeface="Source Sans Pro"/>
            </a:endParaRPr>
          </a:p>
          <a:p>
            <a:pPr indent="-317500" lvl="0" marL="457200" rtl="0" algn="l">
              <a:spcBef>
                <a:spcPts val="0"/>
              </a:spcBef>
              <a:spcAft>
                <a:spcPts val="0"/>
              </a:spcAft>
              <a:buClr>
                <a:schemeClr val="dk1"/>
              </a:buClr>
              <a:buSzPts val="1400"/>
              <a:buFont typeface="Source Sans Pro"/>
              <a:buAutoNum type="arabicPeriod"/>
            </a:pPr>
            <a:r>
              <a:rPr b="1" lang="en">
                <a:solidFill>
                  <a:schemeClr val="dk1"/>
                </a:solidFill>
                <a:latin typeface="Source Sans Pro"/>
                <a:ea typeface="Source Sans Pro"/>
                <a:cs typeface="Source Sans Pro"/>
                <a:sym typeface="Source Sans Pro"/>
              </a:rPr>
              <a:t>CPU &gt; 7 </a:t>
            </a:r>
            <a:r>
              <a:rPr b="1" lang="en">
                <a:solidFill>
                  <a:schemeClr val="dk1"/>
                </a:solidFill>
                <a:latin typeface="Source Sans Pro"/>
                <a:ea typeface="Source Sans Pro"/>
                <a:cs typeface="Source Sans Pro"/>
                <a:sym typeface="Source Sans Pro"/>
              </a:rPr>
              <a:t>dan</a:t>
            </a:r>
            <a:r>
              <a:rPr b="1" lang="en">
                <a:solidFill>
                  <a:schemeClr val="dk1"/>
                </a:solidFill>
                <a:latin typeface="Source Sans Pro"/>
                <a:ea typeface="Source Sans Pro"/>
                <a:cs typeface="Source Sans Pro"/>
                <a:sym typeface="Source Sans Pro"/>
              </a:rPr>
              <a:t> GPU &gt; 7 </a:t>
            </a:r>
            <a:r>
              <a:rPr b="1" lang="en">
                <a:solidFill>
                  <a:schemeClr val="dk1"/>
                </a:solidFill>
                <a:latin typeface="Source Sans Pro"/>
                <a:ea typeface="Source Sans Pro"/>
                <a:cs typeface="Source Sans Pro"/>
                <a:sym typeface="Source Sans Pro"/>
              </a:rPr>
              <a:t>dan</a:t>
            </a:r>
            <a:r>
              <a:rPr b="1" lang="en">
                <a:solidFill>
                  <a:schemeClr val="dk1"/>
                </a:solidFill>
                <a:latin typeface="Source Sans Pro"/>
                <a:ea typeface="Source Sans Pro"/>
                <a:cs typeface="Source Sans Pro"/>
                <a:sym typeface="Source Sans Pro"/>
              </a:rPr>
              <a:t> harddisk &gt; 7</a:t>
            </a:r>
            <a:endParaRPr b="1">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7"/>
          <p:cNvSpPr txBox="1"/>
          <p:nvPr>
            <p:ph type="ctrTitle"/>
          </p:nvPr>
        </p:nvSpPr>
        <p:spPr>
          <a:xfrm>
            <a:off x="2484450" y="151950"/>
            <a:ext cx="6376200" cy="752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2800"/>
              <a:t>Klasifikasi Komputer (2)</a:t>
            </a:r>
            <a:endParaRPr b="1" sz="2800"/>
          </a:p>
        </p:txBody>
      </p:sp>
      <p:sp>
        <p:nvSpPr>
          <p:cNvPr id="308" name="Google Shape;308;p47"/>
          <p:cNvSpPr txBox="1"/>
          <p:nvPr/>
        </p:nvSpPr>
        <p:spPr>
          <a:xfrm>
            <a:off x="698325" y="1262375"/>
            <a:ext cx="79503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Source Sans Pro"/>
                <a:ea typeface="Source Sans Pro"/>
                <a:cs typeface="Source Sans Pro"/>
                <a:sym typeface="Source Sans Pro"/>
              </a:rPr>
              <a:t>Kesalahan umum:</a:t>
            </a:r>
            <a:endParaRPr sz="1600">
              <a:latin typeface="Source Sans Pro"/>
              <a:ea typeface="Source Sans Pro"/>
              <a:cs typeface="Source Sans Pro"/>
              <a:sym typeface="Source Sans Pro"/>
            </a:endParaRPr>
          </a:p>
          <a:p>
            <a:pPr indent="-330200" lvl="0" marL="457200" rtl="0" algn="l">
              <a:spcBef>
                <a:spcPts val="0"/>
              </a:spcBef>
              <a:spcAft>
                <a:spcPts val="0"/>
              </a:spcAft>
              <a:buSzPts val="1600"/>
              <a:buFont typeface="Source Sans Pro"/>
              <a:buAutoNum type="arabicPeriod"/>
            </a:pPr>
            <a:r>
              <a:rPr lang="en" sz="1600">
                <a:latin typeface="Source Sans Pro"/>
                <a:ea typeface="Source Sans Pro"/>
                <a:cs typeface="Source Sans Pro"/>
                <a:sym typeface="Source Sans Pro"/>
              </a:rPr>
              <a:t>Kurang teliti dalam membaca soal dan mengolah informasi dari soal.</a:t>
            </a:r>
            <a:endParaRPr sz="1600">
              <a:latin typeface="Source Sans Pro"/>
              <a:ea typeface="Source Sans Pro"/>
              <a:cs typeface="Source Sans Pro"/>
              <a:sym typeface="Source Sans Pro"/>
            </a:endParaRPr>
          </a:p>
          <a:p>
            <a:pPr indent="-330200" lvl="0" marL="457200" rtl="0" algn="l">
              <a:spcBef>
                <a:spcPts val="0"/>
              </a:spcBef>
              <a:spcAft>
                <a:spcPts val="0"/>
              </a:spcAft>
              <a:buSzPts val="1600"/>
              <a:buFont typeface="Source Sans Pro"/>
              <a:buAutoNum type="arabicPeriod"/>
            </a:pPr>
            <a:r>
              <a:rPr lang="en" sz="1600">
                <a:latin typeface="Source Sans Pro"/>
                <a:ea typeface="Source Sans Pro"/>
                <a:cs typeface="Source Sans Pro"/>
                <a:sym typeface="Source Sans Pro"/>
              </a:rPr>
              <a:t>Urutan if-then-else atau | yang kurang tepat</a:t>
            </a:r>
            <a:endParaRPr sz="1600">
              <a:latin typeface="Source Sans Pro"/>
              <a:ea typeface="Source Sans Pro"/>
              <a:cs typeface="Source Sans Pro"/>
              <a:sym typeface="Source Sans Pro"/>
            </a:endParaRPr>
          </a:p>
          <a:p>
            <a:pPr indent="-330200" lvl="0" marL="457200" rtl="0" algn="l">
              <a:spcBef>
                <a:spcPts val="0"/>
              </a:spcBef>
              <a:spcAft>
                <a:spcPts val="0"/>
              </a:spcAft>
              <a:buSzPts val="1600"/>
              <a:buFont typeface="Source Sans Pro"/>
              <a:buAutoNum type="arabicPeriod"/>
            </a:pPr>
            <a:r>
              <a:rPr lang="en" sz="1600">
                <a:latin typeface="Source Sans Pro"/>
                <a:ea typeface="Source Sans Pro"/>
                <a:cs typeface="Source Sans Pro"/>
                <a:sym typeface="Source Sans Pro"/>
              </a:rPr>
              <a:t>Kurang tanda kurung</a:t>
            </a:r>
            <a:endParaRPr sz="1600">
              <a:latin typeface="Source Sans Pro"/>
              <a:ea typeface="Source Sans Pro"/>
              <a:cs typeface="Source Sans Pro"/>
              <a:sym typeface="Source Sans Pro"/>
            </a:endParaRPr>
          </a:p>
          <a:p>
            <a:pPr indent="-330200" lvl="0" marL="457200" rtl="0" algn="l">
              <a:spcBef>
                <a:spcPts val="0"/>
              </a:spcBef>
              <a:spcAft>
                <a:spcPts val="0"/>
              </a:spcAft>
              <a:buSzPts val="1600"/>
              <a:buFont typeface="Source Sans Pro"/>
              <a:buAutoNum type="arabicPeriod"/>
            </a:pPr>
            <a:r>
              <a:rPr lang="en" sz="1600">
                <a:latin typeface="Source Sans Pro"/>
                <a:ea typeface="Source Sans Pro"/>
                <a:cs typeface="Source Sans Pro"/>
                <a:sym typeface="Source Sans Pro"/>
              </a:rPr>
              <a:t>Tidak mengikuti contoh dan instruksi pada soal</a:t>
            </a:r>
            <a:endParaRPr sz="1600">
              <a:latin typeface="Source Sans Pro"/>
              <a:ea typeface="Source Sans Pro"/>
              <a:cs typeface="Source Sans Pro"/>
              <a:sym typeface="Source Sans Pro"/>
            </a:endParaRPr>
          </a:p>
          <a:p>
            <a:pPr indent="-330200" lvl="1" marL="914400" rtl="0" algn="l">
              <a:spcBef>
                <a:spcPts val="0"/>
              </a:spcBef>
              <a:spcAft>
                <a:spcPts val="0"/>
              </a:spcAft>
              <a:buSzPts val="1600"/>
              <a:buFont typeface="Source Sans Pro"/>
              <a:buAutoNum type="alphaLcPeriod"/>
            </a:pPr>
            <a:r>
              <a:rPr lang="en" sz="1600">
                <a:latin typeface="Source Sans Pro"/>
                <a:ea typeface="Source Sans Pro"/>
                <a:cs typeface="Source Sans Pro"/>
                <a:sym typeface="Source Sans Pro"/>
              </a:rPr>
              <a:t>Tidak menuliskan  </a:t>
            </a:r>
            <a:r>
              <a:rPr lang="en" sz="1600">
                <a:latin typeface="Courier New"/>
                <a:ea typeface="Courier New"/>
                <a:cs typeface="Courier New"/>
                <a:sym typeface="Courier New"/>
              </a:rPr>
              <a:t>module KlasifikasiKomputer where</a:t>
            </a:r>
            <a:endParaRPr sz="1600">
              <a:latin typeface="Courier New"/>
              <a:ea typeface="Courier New"/>
              <a:cs typeface="Courier New"/>
              <a:sym typeface="Courier New"/>
            </a:endParaRPr>
          </a:p>
          <a:p>
            <a:pPr indent="-330200" lvl="1" marL="914400" rtl="0" algn="l">
              <a:spcBef>
                <a:spcPts val="0"/>
              </a:spcBef>
              <a:spcAft>
                <a:spcPts val="0"/>
              </a:spcAft>
              <a:buSzPts val="1600"/>
              <a:buFont typeface="Source Sans Pro"/>
              <a:buAutoNum type="alphaLcPeriod"/>
            </a:pPr>
            <a:r>
              <a:rPr lang="en" sz="1600">
                <a:latin typeface="Source Sans Pro"/>
                <a:ea typeface="Source Sans Pro"/>
                <a:cs typeface="Source Sans Pro"/>
                <a:sym typeface="Source Sans Pro"/>
              </a:rPr>
              <a:t>Salah nama file</a:t>
            </a:r>
            <a:endParaRPr sz="1600">
              <a:latin typeface="Source Sans Pro"/>
              <a:ea typeface="Source Sans Pro"/>
              <a:cs typeface="Source Sans Pro"/>
              <a:sym typeface="Source Sans Pro"/>
            </a:endParaRPr>
          </a:p>
          <a:p>
            <a:pPr indent="-330200" lvl="1" marL="914400" rtl="0" algn="l">
              <a:spcBef>
                <a:spcPts val="0"/>
              </a:spcBef>
              <a:spcAft>
                <a:spcPts val="0"/>
              </a:spcAft>
              <a:buSzPts val="1600"/>
              <a:buFont typeface="Source Sans Pro"/>
              <a:buAutoNum type="alphaLcPeriod"/>
            </a:pPr>
            <a:r>
              <a:rPr lang="en" sz="1600">
                <a:latin typeface="Source Sans Pro"/>
                <a:ea typeface="Source Sans Pro"/>
                <a:cs typeface="Source Sans Pro"/>
                <a:sym typeface="Source Sans Pro"/>
              </a:rPr>
              <a:t>Salah nama fungsi</a:t>
            </a:r>
            <a:endParaRPr sz="1600">
              <a:latin typeface="Source Sans Pro"/>
              <a:ea typeface="Source Sans Pro"/>
              <a:cs typeface="Source Sans Pro"/>
              <a:sym typeface="Source Sans Pro"/>
            </a:endParaRPr>
          </a:p>
          <a:p>
            <a:pPr indent="0" lvl="0" marL="457200" rtl="0" algn="l">
              <a:spcBef>
                <a:spcPts val="0"/>
              </a:spcBef>
              <a:spcAft>
                <a:spcPts val="0"/>
              </a:spcAft>
              <a:buNone/>
            </a:pPr>
            <a:r>
              <a:t/>
            </a:r>
            <a:endParaRPr sz="1600">
              <a:latin typeface="Source Sans Pro"/>
              <a:ea typeface="Source Sans Pro"/>
              <a:cs typeface="Source Sans Pro"/>
              <a:sym typeface="Source Sans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8"/>
          <p:cNvSpPr txBox="1"/>
          <p:nvPr/>
        </p:nvSpPr>
        <p:spPr>
          <a:xfrm>
            <a:off x="698325" y="1262375"/>
            <a:ext cx="7950300" cy="312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008800"/>
                </a:solidFill>
              </a:rPr>
              <a:t>module</a:t>
            </a:r>
            <a:r>
              <a:rPr lang="en" sz="1100">
                <a:solidFill>
                  <a:srgbClr val="333333"/>
                </a:solidFill>
              </a:rPr>
              <a:t> </a:t>
            </a:r>
            <a:r>
              <a:rPr b="1" lang="en" sz="1100">
                <a:solidFill>
                  <a:srgbClr val="0E84B5"/>
                </a:solidFill>
              </a:rPr>
              <a:t>KlasifikasiKomputer</a:t>
            </a:r>
            <a:r>
              <a:rPr lang="en" sz="1100">
                <a:solidFill>
                  <a:srgbClr val="333333"/>
                </a:solidFill>
              </a:rPr>
              <a:t> </a:t>
            </a:r>
            <a:r>
              <a:rPr b="1" lang="en" sz="1100">
                <a:solidFill>
                  <a:srgbClr val="008800"/>
                </a:solidFill>
              </a:rPr>
              <a:t>where</a:t>
            </a:r>
            <a:endParaRPr sz="1100">
              <a:solidFill>
                <a:srgbClr val="333333"/>
              </a:solidFill>
            </a:endParaRPr>
          </a:p>
          <a:p>
            <a:pPr indent="0" lvl="0" marL="0" rtl="0" algn="l">
              <a:spcBef>
                <a:spcPts val="0"/>
              </a:spcBef>
              <a:spcAft>
                <a:spcPts val="0"/>
              </a:spcAft>
              <a:buNone/>
            </a:pPr>
            <a:r>
              <a:rPr lang="en" sz="1100">
                <a:solidFill>
                  <a:srgbClr val="333333"/>
                </a:solidFill>
              </a:rPr>
              <a:t>    </a:t>
            </a:r>
            <a:r>
              <a:rPr lang="en" sz="1100">
                <a:solidFill>
                  <a:srgbClr val="888888"/>
                </a:solidFill>
              </a:rPr>
              <a:t>-- KLASIFIKASI KOMPUTER</a:t>
            </a:r>
            <a:endParaRPr sz="1100">
              <a:solidFill>
                <a:srgbClr val="333333"/>
              </a:solidFill>
            </a:endParaRPr>
          </a:p>
          <a:p>
            <a:pPr indent="0" lvl="0" marL="0" rtl="0" algn="l">
              <a:spcBef>
                <a:spcPts val="0"/>
              </a:spcBef>
              <a:spcAft>
                <a:spcPts val="0"/>
              </a:spcAft>
              <a:buNone/>
            </a:pPr>
            <a:r>
              <a:rPr lang="en" sz="1100">
                <a:solidFill>
                  <a:srgbClr val="333333"/>
                </a:solidFill>
              </a:rPr>
              <a:t>    </a:t>
            </a:r>
            <a:r>
              <a:rPr lang="en" sz="1100">
                <a:solidFill>
                  <a:srgbClr val="888888"/>
                </a:solidFill>
              </a:rPr>
              <a:t>-- klasifikasi(c, g, h)</a:t>
            </a:r>
            <a:endParaRPr sz="1100">
              <a:solidFill>
                <a:srgbClr val="333333"/>
              </a:solidFill>
            </a:endParaRPr>
          </a:p>
          <a:p>
            <a:pPr indent="0" lvl="0" marL="0" rtl="0" algn="l">
              <a:spcBef>
                <a:spcPts val="0"/>
              </a:spcBef>
              <a:spcAft>
                <a:spcPts val="0"/>
              </a:spcAft>
              <a:buNone/>
            </a:pPr>
            <a:r>
              <a:t/>
            </a:r>
            <a:endParaRPr sz="1100">
              <a:solidFill>
                <a:srgbClr val="333333"/>
              </a:solidFill>
            </a:endParaRPr>
          </a:p>
          <a:p>
            <a:pPr indent="0" lvl="0" marL="0" rtl="0" algn="l">
              <a:spcBef>
                <a:spcPts val="0"/>
              </a:spcBef>
              <a:spcAft>
                <a:spcPts val="0"/>
              </a:spcAft>
              <a:buNone/>
            </a:pPr>
            <a:r>
              <a:rPr lang="en" sz="1100">
                <a:solidFill>
                  <a:srgbClr val="333333"/>
                </a:solidFill>
              </a:rPr>
              <a:t>    </a:t>
            </a:r>
            <a:r>
              <a:rPr lang="en" sz="1100">
                <a:solidFill>
                  <a:srgbClr val="888888"/>
                </a:solidFill>
              </a:rPr>
              <a:t>-- DEFINISI DAN SPESIFIKASI</a:t>
            </a:r>
            <a:endParaRPr sz="1100">
              <a:solidFill>
                <a:srgbClr val="333333"/>
              </a:solidFill>
            </a:endParaRPr>
          </a:p>
          <a:p>
            <a:pPr indent="0" lvl="0" marL="0" rtl="0" algn="l">
              <a:spcBef>
                <a:spcPts val="0"/>
              </a:spcBef>
              <a:spcAft>
                <a:spcPts val="0"/>
              </a:spcAft>
              <a:buNone/>
            </a:pPr>
            <a:r>
              <a:rPr lang="en" sz="1100">
                <a:solidFill>
                  <a:srgbClr val="333333"/>
                </a:solidFill>
              </a:rPr>
              <a:t>    klasifikasi </a:t>
            </a:r>
            <a:r>
              <a:rPr b="1" lang="en" sz="1100">
                <a:solidFill>
                  <a:schemeClr val="dk1"/>
                </a:solidFill>
              </a:rPr>
              <a:t>::</a:t>
            </a:r>
            <a:r>
              <a:rPr lang="en" sz="1100">
                <a:solidFill>
                  <a:srgbClr val="333333"/>
                </a:solidFill>
              </a:rPr>
              <a:t> </a:t>
            </a:r>
            <a:r>
              <a:rPr b="1" lang="en" sz="1100">
                <a:solidFill>
                  <a:srgbClr val="333399"/>
                </a:solidFill>
              </a:rPr>
              <a:t>Int</a:t>
            </a:r>
            <a:r>
              <a:rPr lang="en" sz="1100">
                <a:solidFill>
                  <a:srgbClr val="333333"/>
                </a:solidFill>
              </a:rPr>
              <a:t> </a:t>
            </a:r>
            <a:r>
              <a:rPr b="1" lang="en" sz="1100">
                <a:solidFill>
                  <a:schemeClr val="dk1"/>
                </a:solidFill>
              </a:rPr>
              <a:t>-&gt;</a:t>
            </a:r>
            <a:r>
              <a:rPr lang="en" sz="1100">
                <a:solidFill>
                  <a:srgbClr val="333333"/>
                </a:solidFill>
              </a:rPr>
              <a:t> </a:t>
            </a:r>
            <a:r>
              <a:rPr b="1" lang="en" sz="1100">
                <a:solidFill>
                  <a:srgbClr val="333399"/>
                </a:solidFill>
              </a:rPr>
              <a:t>Int</a:t>
            </a:r>
            <a:r>
              <a:rPr lang="en" sz="1100">
                <a:solidFill>
                  <a:srgbClr val="333333"/>
                </a:solidFill>
              </a:rPr>
              <a:t> </a:t>
            </a:r>
            <a:r>
              <a:rPr b="1" lang="en" sz="1100">
                <a:solidFill>
                  <a:schemeClr val="dk1"/>
                </a:solidFill>
              </a:rPr>
              <a:t>-&gt;</a:t>
            </a:r>
            <a:r>
              <a:rPr lang="en" sz="1100">
                <a:solidFill>
                  <a:srgbClr val="333333"/>
                </a:solidFill>
              </a:rPr>
              <a:t> </a:t>
            </a:r>
            <a:r>
              <a:rPr b="1" lang="en" sz="1100">
                <a:solidFill>
                  <a:srgbClr val="333399"/>
                </a:solidFill>
              </a:rPr>
              <a:t>Int</a:t>
            </a:r>
            <a:r>
              <a:rPr lang="en" sz="1100">
                <a:solidFill>
                  <a:srgbClr val="333333"/>
                </a:solidFill>
              </a:rPr>
              <a:t> </a:t>
            </a:r>
            <a:r>
              <a:rPr b="1" lang="en" sz="1100">
                <a:solidFill>
                  <a:schemeClr val="dk1"/>
                </a:solidFill>
              </a:rPr>
              <a:t>-&gt;</a:t>
            </a:r>
            <a:r>
              <a:rPr lang="en" sz="1100">
                <a:solidFill>
                  <a:srgbClr val="333333"/>
                </a:solidFill>
              </a:rPr>
              <a:t> </a:t>
            </a:r>
            <a:r>
              <a:rPr b="1" lang="en" sz="1100">
                <a:solidFill>
                  <a:srgbClr val="333399"/>
                </a:solidFill>
              </a:rPr>
              <a:t>Int</a:t>
            </a:r>
            <a:endParaRPr sz="1100">
              <a:solidFill>
                <a:srgbClr val="333333"/>
              </a:solidFill>
            </a:endParaRPr>
          </a:p>
          <a:p>
            <a:pPr indent="0" lvl="0" marL="0" rtl="0" algn="l">
              <a:spcBef>
                <a:spcPts val="0"/>
              </a:spcBef>
              <a:spcAft>
                <a:spcPts val="0"/>
              </a:spcAft>
              <a:buNone/>
            </a:pPr>
            <a:r>
              <a:rPr lang="en" sz="1100">
                <a:solidFill>
                  <a:srgbClr val="333333"/>
                </a:solidFill>
              </a:rPr>
              <a:t>    </a:t>
            </a:r>
            <a:r>
              <a:rPr lang="en" sz="1100">
                <a:solidFill>
                  <a:srgbClr val="888888"/>
                </a:solidFill>
              </a:rPr>
              <a:t>{- klasifikasi(c, g, h) menerima integer c (kemampuan CPU), g (kemampuan GPU), dan h (kemampuan harddisk) untuk diklasifikasikan -}</a:t>
            </a:r>
            <a:endParaRPr sz="1100">
              <a:solidFill>
                <a:srgbClr val="333333"/>
              </a:solidFill>
            </a:endParaRPr>
          </a:p>
          <a:p>
            <a:pPr indent="0" lvl="0" marL="0" rtl="0" algn="l">
              <a:spcBef>
                <a:spcPts val="0"/>
              </a:spcBef>
              <a:spcAft>
                <a:spcPts val="0"/>
              </a:spcAft>
              <a:buNone/>
            </a:pPr>
            <a:r>
              <a:t/>
            </a:r>
            <a:endParaRPr sz="1100">
              <a:solidFill>
                <a:srgbClr val="333333"/>
              </a:solidFill>
            </a:endParaRPr>
          </a:p>
          <a:p>
            <a:pPr indent="0" lvl="0" marL="0" rtl="0" algn="l">
              <a:spcBef>
                <a:spcPts val="0"/>
              </a:spcBef>
              <a:spcAft>
                <a:spcPts val="0"/>
              </a:spcAft>
              <a:buNone/>
            </a:pPr>
            <a:r>
              <a:rPr lang="en" sz="1100">
                <a:solidFill>
                  <a:srgbClr val="333333"/>
                </a:solidFill>
              </a:rPr>
              <a:t>    </a:t>
            </a:r>
            <a:r>
              <a:rPr lang="en" sz="1100">
                <a:solidFill>
                  <a:srgbClr val="888888"/>
                </a:solidFill>
              </a:rPr>
              <a:t>-- REALISASI</a:t>
            </a:r>
            <a:endParaRPr sz="1100">
              <a:solidFill>
                <a:srgbClr val="333333"/>
              </a:solidFill>
            </a:endParaRPr>
          </a:p>
          <a:p>
            <a:pPr indent="0" lvl="0" marL="0" rtl="0" algn="l">
              <a:spcBef>
                <a:spcPts val="0"/>
              </a:spcBef>
              <a:spcAft>
                <a:spcPts val="0"/>
              </a:spcAft>
              <a:buNone/>
            </a:pPr>
            <a:r>
              <a:rPr lang="en" sz="1100">
                <a:solidFill>
                  <a:srgbClr val="333333"/>
                </a:solidFill>
              </a:rPr>
              <a:t>    klasifikasi c g h</a:t>
            </a:r>
            <a:endParaRPr sz="1100">
              <a:solidFill>
                <a:srgbClr val="333333"/>
              </a:solidFill>
            </a:endParaRPr>
          </a:p>
          <a:p>
            <a:pPr indent="0" lvl="0" marL="0" rtl="0" algn="l">
              <a:spcBef>
                <a:spcPts val="0"/>
              </a:spcBef>
              <a:spcAft>
                <a:spcPts val="0"/>
              </a:spcAft>
              <a:buNone/>
            </a:pPr>
            <a:r>
              <a:rPr lang="en" sz="1100">
                <a:solidFill>
                  <a:srgbClr val="333333"/>
                </a:solidFill>
              </a:rPr>
              <a:t>      | (c &lt; </a:t>
            </a:r>
            <a:r>
              <a:rPr b="1" lang="en" sz="1100">
                <a:solidFill>
                  <a:srgbClr val="0000DD"/>
                </a:solidFill>
              </a:rPr>
              <a:t>2</a:t>
            </a:r>
            <a:r>
              <a:rPr lang="en" sz="1100">
                <a:solidFill>
                  <a:srgbClr val="333333"/>
                </a:solidFill>
              </a:rPr>
              <a:t> || g &lt; </a:t>
            </a:r>
            <a:r>
              <a:rPr b="1" lang="en" sz="1100">
                <a:solidFill>
                  <a:srgbClr val="0000DD"/>
                </a:solidFill>
              </a:rPr>
              <a:t>2</a:t>
            </a:r>
            <a:r>
              <a:rPr lang="en" sz="1100">
                <a:solidFill>
                  <a:srgbClr val="333333"/>
                </a:solidFill>
              </a:rPr>
              <a:t> || h &lt; </a:t>
            </a:r>
            <a:r>
              <a:rPr b="1" lang="en" sz="1100">
                <a:solidFill>
                  <a:srgbClr val="0000DD"/>
                </a:solidFill>
              </a:rPr>
              <a:t>2</a:t>
            </a:r>
            <a:r>
              <a:rPr lang="en" sz="1100">
                <a:solidFill>
                  <a:srgbClr val="333333"/>
                </a:solidFill>
              </a:rPr>
              <a:t>) </a:t>
            </a:r>
            <a:r>
              <a:rPr b="1" lang="en" sz="1100">
                <a:solidFill>
                  <a:schemeClr val="dk1"/>
                </a:solidFill>
              </a:rPr>
              <a:t>=</a:t>
            </a:r>
            <a:r>
              <a:rPr lang="en" sz="1100">
                <a:solidFill>
                  <a:srgbClr val="333333"/>
                </a:solidFill>
              </a:rPr>
              <a:t> </a:t>
            </a:r>
            <a:r>
              <a:rPr b="1" lang="en" sz="1100">
                <a:solidFill>
                  <a:srgbClr val="0000DD"/>
                </a:solidFill>
              </a:rPr>
              <a:t>1</a:t>
            </a:r>
            <a:endParaRPr sz="1100">
              <a:solidFill>
                <a:srgbClr val="333333"/>
              </a:solidFill>
            </a:endParaRPr>
          </a:p>
          <a:p>
            <a:pPr indent="0" lvl="0" marL="0" rtl="0" algn="l">
              <a:spcBef>
                <a:spcPts val="0"/>
              </a:spcBef>
              <a:spcAft>
                <a:spcPts val="0"/>
              </a:spcAft>
              <a:buNone/>
            </a:pPr>
            <a:r>
              <a:rPr lang="en" sz="1100">
                <a:solidFill>
                  <a:srgbClr val="333333"/>
                </a:solidFill>
              </a:rPr>
              <a:t>      | (c &lt; </a:t>
            </a:r>
            <a:r>
              <a:rPr b="1" lang="en" sz="1100">
                <a:solidFill>
                  <a:srgbClr val="0000DD"/>
                </a:solidFill>
              </a:rPr>
              <a:t>5</a:t>
            </a:r>
            <a:r>
              <a:rPr lang="en" sz="1100">
                <a:solidFill>
                  <a:srgbClr val="333333"/>
                </a:solidFill>
              </a:rPr>
              <a:t> || g &lt; </a:t>
            </a:r>
            <a:r>
              <a:rPr b="1" lang="en" sz="1100">
                <a:solidFill>
                  <a:srgbClr val="0000DD"/>
                </a:solidFill>
              </a:rPr>
              <a:t>5</a:t>
            </a:r>
            <a:r>
              <a:rPr lang="en" sz="1100">
                <a:solidFill>
                  <a:srgbClr val="333333"/>
                </a:solidFill>
              </a:rPr>
              <a:t>) </a:t>
            </a:r>
            <a:r>
              <a:rPr b="1" lang="en" sz="1100">
                <a:solidFill>
                  <a:schemeClr val="dk1"/>
                </a:solidFill>
              </a:rPr>
              <a:t>=</a:t>
            </a:r>
            <a:r>
              <a:rPr lang="en" sz="1100">
                <a:solidFill>
                  <a:srgbClr val="333333"/>
                </a:solidFill>
              </a:rPr>
              <a:t> </a:t>
            </a:r>
            <a:r>
              <a:rPr b="1" lang="en" sz="1100">
                <a:solidFill>
                  <a:srgbClr val="0000DD"/>
                </a:solidFill>
              </a:rPr>
              <a:t>2</a:t>
            </a:r>
            <a:endParaRPr sz="1100">
              <a:solidFill>
                <a:srgbClr val="333333"/>
              </a:solidFill>
            </a:endParaRPr>
          </a:p>
          <a:p>
            <a:pPr indent="0" lvl="0" marL="0" rtl="0" algn="l">
              <a:spcBef>
                <a:spcPts val="0"/>
              </a:spcBef>
              <a:spcAft>
                <a:spcPts val="0"/>
              </a:spcAft>
              <a:buNone/>
            </a:pPr>
            <a:r>
              <a:rPr lang="en" sz="1100">
                <a:solidFill>
                  <a:srgbClr val="333333"/>
                </a:solidFill>
              </a:rPr>
              <a:t>      | (c &lt;= </a:t>
            </a:r>
            <a:r>
              <a:rPr b="1" lang="en" sz="1100">
                <a:solidFill>
                  <a:srgbClr val="0000DD"/>
                </a:solidFill>
              </a:rPr>
              <a:t>7</a:t>
            </a:r>
            <a:r>
              <a:rPr lang="en" sz="1100">
                <a:solidFill>
                  <a:srgbClr val="333333"/>
                </a:solidFill>
              </a:rPr>
              <a:t> &amp;&amp; g &lt;= </a:t>
            </a:r>
            <a:r>
              <a:rPr b="1" lang="en" sz="1100">
                <a:solidFill>
                  <a:srgbClr val="0000DD"/>
                </a:solidFill>
              </a:rPr>
              <a:t>7</a:t>
            </a:r>
            <a:r>
              <a:rPr lang="en" sz="1100">
                <a:solidFill>
                  <a:srgbClr val="333333"/>
                </a:solidFill>
              </a:rPr>
              <a:t> &amp;&amp; h &lt;= </a:t>
            </a:r>
            <a:r>
              <a:rPr b="1" lang="en" sz="1100">
                <a:solidFill>
                  <a:srgbClr val="0000DD"/>
                </a:solidFill>
              </a:rPr>
              <a:t>7</a:t>
            </a:r>
            <a:r>
              <a:rPr lang="en" sz="1100">
                <a:solidFill>
                  <a:srgbClr val="333333"/>
                </a:solidFill>
              </a:rPr>
              <a:t>) </a:t>
            </a:r>
            <a:r>
              <a:rPr b="1" lang="en" sz="1100">
                <a:solidFill>
                  <a:schemeClr val="dk1"/>
                </a:solidFill>
              </a:rPr>
              <a:t>=</a:t>
            </a:r>
            <a:r>
              <a:rPr lang="en" sz="1100">
                <a:solidFill>
                  <a:srgbClr val="333333"/>
                </a:solidFill>
              </a:rPr>
              <a:t> </a:t>
            </a:r>
            <a:r>
              <a:rPr b="1" lang="en" sz="1100">
                <a:solidFill>
                  <a:srgbClr val="0000DD"/>
                </a:solidFill>
              </a:rPr>
              <a:t>3</a:t>
            </a:r>
            <a:endParaRPr sz="1100">
              <a:solidFill>
                <a:srgbClr val="333333"/>
              </a:solidFill>
            </a:endParaRPr>
          </a:p>
          <a:p>
            <a:pPr indent="0" lvl="0" marL="0" rtl="0" algn="l">
              <a:spcBef>
                <a:spcPts val="0"/>
              </a:spcBef>
              <a:spcAft>
                <a:spcPts val="0"/>
              </a:spcAft>
              <a:buNone/>
            </a:pPr>
            <a:r>
              <a:rPr lang="en" sz="1100">
                <a:solidFill>
                  <a:srgbClr val="333333"/>
                </a:solidFill>
              </a:rPr>
              <a:t>      | (c &gt; </a:t>
            </a:r>
            <a:r>
              <a:rPr b="1" lang="en" sz="1100">
                <a:solidFill>
                  <a:srgbClr val="0000DD"/>
                </a:solidFill>
              </a:rPr>
              <a:t>7</a:t>
            </a:r>
            <a:r>
              <a:rPr lang="en" sz="1100">
                <a:solidFill>
                  <a:srgbClr val="333333"/>
                </a:solidFill>
              </a:rPr>
              <a:t> &amp;&amp; g &gt; </a:t>
            </a:r>
            <a:r>
              <a:rPr b="1" lang="en" sz="1100">
                <a:solidFill>
                  <a:srgbClr val="0000DD"/>
                </a:solidFill>
              </a:rPr>
              <a:t>7</a:t>
            </a:r>
            <a:r>
              <a:rPr lang="en" sz="1100">
                <a:solidFill>
                  <a:srgbClr val="333333"/>
                </a:solidFill>
              </a:rPr>
              <a:t> &amp;&amp; h &gt; </a:t>
            </a:r>
            <a:r>
              <a:rPr b="1" lang="en" sz="1100">
                <a:solidFill>
                  <a:srgbClr val="0000DD"/>
                </a:solidFill>
              </a:rPr>
              <a:t>7</a:t>
            </a:r>
            <a:r>
              <a:rPr lang="en" sz="1100">
                <a:solidFill>
                  <a:srgbClr val="333333"/>
                </a:solidFill>
              </a:rPr>
              <a:t>) </a:t>
            </a:r>
            <a:r>
              <a:rPr b="1" lang="en" sz="1100">
                <a:solidFill>
                  <a:schemeClr val="dk1"/>
                </a:solidFill>
              </a:rPr>
              <a:t>=</a:t>
            </a:r>
            <a:r>
              <a:rPr lang="en" sz="1100">
                <a:solidFill>
                  <a:srgbClr val="333333"/>
                </a:solidFill>
              </a:rPr>
              <a:t> </a:t>
            </a:r>
            <a:r>
              <a:rPr b="1" lang="en" sz="1100">
                <a:solidFill>
                  <a:srgbClr val="0000DD"/>
                </a:solidFill>
              </a:rPr>
              <a:t>5</a:t>
            </a:r>
            <a:endParaRPr sz="1100">
              <a:solidFill>
                <a:srgbClr val="333333"/>
              </a:solidFill>
            </a:endParaRPr>
          </a:p>
          <a:p>
            <a:pPr indent="0" lvl="0" marL="0" rtl="0" algn="l">
              <a:lnSpc>
                <a:spcPct val="110795"/>
              </a:lnSpc>
              <a:spcBef>
                <a:spcPts val="0"/>
              </a:spcBef>
              <a:spcAft>
                <a:spcPts val="0"/>
              </a:spcAft>
              <a:buClr>
                <a:schemeClr val="dk1"/>
              </a:buClr>
              <a:buSzPts val="1100"/>
              <a:buFont typeface="Arial"/>
              <a:buNone/>
            </a:pPr>
            <a:r>
              <a:rPr lang="en" sz="1100">
                <a:solidFill>
                  <a:srgbClr val="333333"/>
                </a:solidFill>
              </a:rPr>
              <a:t>      | otherwise </a:t>
            </a:r>
            <a:r>
              <a:rPr b="1" lang="en" sz="1100">
                <a:solidFill>
                  <a:schemeClr val="dk1"/>
                </a:solidFill>
              </a:rPr>
              <a:t>=</a:t>
            </a:r>
            <a:r>
              <a:rPr lang="en" sz="1100">
                <a:solidFill>
                  <a:srgbClr val="333333"/>
                </a:solidFill>
              </a:rPr>
              <a:t> </a:t>
            </a:r>
            <a:r>
              <a:rPr b="1" lang="en" sz="1100">
                <a:solidFill>
                  <a:srgbClr val="0000DD"/>
                </a:solidFill>
              </a:rPr>
              <a:t>4</a:t>
            </a:r>
            <a:endParaRPr b="1" sz="1100">
              <a:solidFill>
                <a:srgbClr val="0000DD"/>
              </a:solidFill>
            </a:endParaRPr>
          </a:p>
          <a:p>
            <a:pPr indent="0" lvl="0" marL="0" rtl="0" algn="l">
              <a:spcBef>
                <a:spcPts val="0"/>
              </a:spcBef>
              <a:spcAft>
                <a:spcPts val="0"/>
              </a:spcAft>
              <a:buNone/>
            </a:pPr>
            <a:r>
              <a:t/>
            </a:r>
            <a:endParaRPr>
              <a:latin typeface="Courier New"/>
              <a:ea typeface="Courier New"/>
              <a:cs typeface="Courier New"/>
              <a:sym typeface="Courier New"/>
            </a:endParaRPr>
          </a:p>
        </p:txBody>
      </p:sp>
      <p:sp>
        <p:nvSpPr>
          <p:cNvPr id="314" name="Google Shape;314;p48"/>
          <p:cNvSpPr txBox="1"/>
          <p:nvPr>
            <p:ph type="ctrTitle"/>
          </p:nvPr>
        </p:nvSpPr>
        <p:spPr>
          <a:xfrm>
            <a:off x="2484450" y="151950"/>
            <a:ext cx="6376200" cy="752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2800"/>
              <a:t>Klasifikasi Komputer (3)</a:t>
            </a:r>
            <a:endParaRPr b="1" sz="2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9"/>
          <p:cNvSpPr txBox="1"/>
          <p:nvPr>
            <p:ph type="ctrTitle"/>
          </p:nvPr>
        </p:nvSpPr>
        <p:spPr>
          <a:xfrm>
            <a:off x="2484450" y="151950"/>
            <a:ext cx="6376200" cy="752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2800"/>
              <a:t>Menghitung Indeks Mahasiswa</a:t>
            </a:r>
            <a:endParaRPr b="1" sz="2800"/>
          </a:p>
        </p:txBody>
      </p:sp>
      <p:pic>
        <p:nvPicPr>
          <p:cNvPr id="320" name="Google Shape;320;p49"/>
          <p:cNvPicPr preferRelativeResize="0"/>
          <p:nvPr/>
        </p:nvPicPr>
        <p:blipFill>
          <a:blip r:embed="rId3">
            <a:alphaModFix/>
          </a:blip>
          <a:stretch>
            <a:fillRect/>
          </a:stretch>
        </p:blipFill>
        <p:spPr>
          <a:xfrm>
            <a:off x="1834863" y="904350"/>
            <a:ext cx="5474276" cy="4041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678100" y="869550"/>
            <a:ext cx="7893600" cy="1069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Agenda Responsi</a:t>
            </a:r>
            <a:endParaRPr/>
          </a:p>
        </p:txBody>
      </p:sp>
      <p:sp>
        <p:nvSpPr>
          <p:cNvPr id="192" name="Google Shape;192;p32"/>
          <p:cNvSpPr txBox="1"/>
          <p:nvPr>
            <p:ph idx="1" type="subTitle"/>
          </p:nvPr>
        </p:nvSpPr>
        <p:spPr>
          <a:xfrm>
            <a:off x="1746400" y="1854275"/>
            <a:ext cx="5757000" cy="16236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AutoNum type="arabicPeriod"/>
            </a:pPr>
            <a:r>
              <a:rPr lang="en" sz="1600"/>
              <a:t>Penjelasan dari Asisten</a:t>
            </a:r>
            <a:endParaRPr sz="1600"/>
          </a:p>
          <a:p>
            <a:pPr indent="-330200" lvl="0" marL="457200" rtl="0" algn="just">
              <a:spcBef>
                <a:spcPts val="0"/>
              </a:spcBef>
              <a:spcAft>
                <a:spcPts val="0"/>
              </a:spcAft>
              <a:buSzPts val="1600"/>
              <a:buAutoNum type="arabicPeriod"/>
            </a:pPr>
            <a:r>
              <a:rPr lang="en" sz="1600"/>
              <a:t>Mengerjakan soal praktikum yang sama pada olympia yang berdurasi 2 jam. </a:t>
            </a:r>
            <a:r>
              <a:rPr b="1" lang="en" sz="1600"/>
              <a:t> PASTIKAN SEDIAKAN 3-5 MENIT UNTUK SUBMIT KARENA JIKA TIDAK, </a:t>
            </a:r>
            <a:r>
              <a:rPr b="1" lang="en" sz="1600" u="sng"/>
              <a:t>JAWABAN YANG SUDAH TERCHECK TIDAK MASUK NILAI</a:t>
            </a:r>
            <a:r>
              <a:rPr b="1" lang="en" sz="1600"/>
              <a:t>.</a:t>
            </a:r>
            <a:endParaRPr b="1" sz="1600"/>
          </a:p>
          <a:p>
            <a:pPr indent="0" lvl="0" marL="457200" rtl="0" algn="just">
              <a:spcBef>
                <a:spcPts val="1600"/>
              </a:spcBef>
              <a:spcAft>
                <a:spcPts val="1600"/>
              </a:spcAft>
              <a:buNone/>
            </a:pPr>
            <a:r>
              <a:rPr b="1" lang="en" sz="1600"/>
              <a:t>Kerjakan saja soal yang kalian dapat minggu lalu atau bebas pilih 1 soal 1 opsi, yang lainnya kosongkan </a:t>
            </a:r>
            <a:r>
              <a:rPr b="1" i="1" lang="en" sz="1600"/>
              <a:t>(Maks nilai 600 + 100 dari bonus)</a:t>
            </a:r>
            <a:r>
              <a:rPr b="1" lang="en" sz="1600"/>
              <a:t>.</a:t>
            </a:r>
            <a:endParaRPr b="1"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0"/>
          <p:cNvSpPr txBox="1"/>
          <p:nvPr>
            <p:ph type="ctrTitle"/>
          </p:nvPr>
        </p:nvSpPr>
        <p:spPr>
          <a:xfrm>
            <a:off x="2484450" y="151950"/>
            <a:ext cx="6376200" cy="752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2800">
                <a:solidFill>
                  <a:schemeClr val="lt2"/>
                </a:solidFill>
              </a:rPr>
              <a:t>Menghitung Indeks Mahasiswa</a:t>
            </a:r>
            <a:endParaRPr b="1" sz="2800"/>
          </a:p>
        </p:txBody>
      </p:sp>
      <p:sp>
        <p:nvSpPr>
          <p:cNvPr id="326" name="Google Shape;326;p50"/>
          <p:cNvSpPr txBox="1"/>
          <p:nvPr/>
        </p:nvSpPr>
        <p:spPr>
          <a:xfrm>
            <a:off x="92825" y="1141875"/>
            <a:ext cx="3000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u="sng">
                <a:solidFill>
                  <a:schemeClr val="lt2"/>
                </a:solidFill>
                <a:latin typeface="Reem Kufi"/>
                <a:ea typeface="Reem Kufi"/>
                <a:cs typeface="Reem Kufi"/>
                <a:sym typeface="Reem Kufi"/>
              </a:rPr>
              <a:t>Opsi Jawaban</a:t>
            </a:r>
            <a:endParaRPr b="1" sz="1600" u="sng">
              <a:solidFill>
                <a:schemeClr val="lt2"/>
              </a:solidFill>
              <a:latin typeface="Reem Kufi"/>
              <a:ea typeface="Reem Kufi"/>
              <a:cs typeface="Reem Kufi"/>
              <a:sym typeface="Reem Kufi"/>
            </a:endParaRPr>
          </a:p>
        </p:txBody>
      </p:sp>
      <p:sp>
        <p:nvSpPr>
          <p:cNvPr id="327" name="Google Shape;327;p50"/>
          <p:cNvSpPr txBox="1"/>
          <p:nvPr/>
        </p:nvSpPr>
        <p:spPr>
          <a:xfrm>
            <a:off x="854150" y="1453800"/>
            <a:ext cx="7221900" cy="3543000"/>
          </a:xfrm>
          <a:prstGeom prst="rect">
            <a:avLst/>
          </a:prstGeom>
          <a:noFill/>
          <a:ln>
            <a:noFill/>
          </a:ln>
        </p:spPr>
        <p:txBody>
          <a:bodyPr anchorCtr="0" anchor="t" bIns="91425" lIns="91425" spcFirstLastPara="1" rIns="91425" wrap="square" tIns="91425">
            <a:spAutoFit/>
          </a:bodyPr>
          <a:lstStyle/>
          <a:p>
            <a:pPr indent="0" lvl="0" marL="0" rtl="0" algn="l">
              <a:lnSpc>
                <a:spcPct val="110795"/>
              </a:lnSpc>
              <a:spcBef>
                <a:spcPts val="0"/>
              </a:spcBef>
              <a:spcAft>
                <a:spcPts val="0"/>
              </a:spcAft>
              <a:buNone/>
            </a:pPr>
            <a:r>
              <a:rPr b="1" lang="en" sz="1100">
                <a:solidFill>
                  <a:srgbClr val="008800"/>
                </a:solidFill>
                <a:latin typeface="Courier New"/>
                <a:ea typeface="Courier New"/>
                <a:cs typeface="Courier New"/>
                <a:sym typeface="Courier New"/>
              </a:rPr>
              <a:t>module</a:t>
            </a:r>
            <a:r>
              <a:rPr lang="en" sz="1100">
                <a:solidFill>
                  <a:srgbClr val="333333"/>
                </a:solidFill>
                <a:latin typeface="Courier New"/>
                <a:ea typeface="Courier New"/>
                <a:cs typeface="Courier New"/>
                <a:sym typeface="Courier New"/>
              </a:rPr>
              <a:t> </a:t>
            </a:r>
            <a:r>
              <a:rPr b="1" lang="en" sz="1100">
                <a:solidFill>
                  <a:srgbClr val="0E84B5"/>
                </a:solidFill>
                <a:latin typeface="Courier New"/>
                <a:ea typeface="Courier New"/>
                <a:cs typeface="Courier New"/>
                <a:sym typeface="Courier New"/>
              </a:rPr>
              <a:t>HitungIndeks</a:t>
            </a:r>
            <a:r>
              <a:rPr lang="en" sz="1100">
                <a:solidFill>
                  <a:srgbClr val="333333"/>
                </a:solidFill>
                <a:latin typeface="Courier New"/>
                <a:ea typeface="Courier New"/>
                <a:cs typeface="Courier New"/>
                <a:sym typeface="Courier New"/>
              </a:rPr>
              <a:t> </a:t>
            </a:r>
            <a:r>
              <a:rPr b="1" lang="en" sz="1100">
                <a:solidFill>
                  <a:srgbClr val="008800"/>
                </a:solidFill>
                <a:latin typeface="Courier New"/>
                <a:ea typeface="Courier New"/>
                <a:cs typeface="Courier New"/>
                <a:sym typeface="Courier New"/>
              </a:rPr>
              <a:t>where</a:t>
            </a:r>
            <a:endParaRPr sz="1100">
              <a:solidFill>
                <a:srgbClr val="333333"/>
              </a:solidFill>
              <a:latin typeface="Courier New"/>
              <a:ea typeface="Courier New"/>
              <a:cs typeface="Courier New"/>
              <a:sym typeface="Courier New"/>
            </a:endParaRPr>
          </a:p>
          <a:p>
            <a:pPr indent="0" lvl="0" marL="0" rtl="0" algn="l">
              <a:lnSpc>
                <a:spcPct val="110795"/>
              </a:lnSpc>
              <a:spcBef>
                <a:spcPts val="0"/>
              </a:spcBef>
              <a:spcAft>
                <a:spcPts val="0"/>
              </a:spcAft>
              <a:buNone/>
            </a:pPr>
            <a:r>
              <a:t/>
            </a:r>
            <a:endParaRPr sz="1100">
              <a:solidFill>
                <a:srgbClr val="333333"/>
              </a:solidFill>
              <a:latin typeface="Courier New"/>
              <a:ea typeface="Courier New"/>
              <a:cs typeface="Courier New"/>
              <a:sym typeface="Courier New"/>
            </a:endParaRPr>
          </a:p>
          <a:p>
            <a:pPr indent="0" lvl="0" marL="0" rtl="0" algn="l">
              <a:lnSpc>
                <a:spcPct val="110795"/>
              </a:lnSpc>
              <a:spcBef>
                <a:spcPts val="0"/>
              </a:spcBef>
              <a:spcAft>
                <a:spcPts val="0"/>
              </a:spcAft>
              <a:buNone/>
            </a:pPr>
            <a:r>
              <a:rPr lang="en" sz="1100">
                <a:solidFill>
                  <a:srgbClr val="888888"/>
                </a:solidFill>
                <a:latin typeface="Courier New"/>
                <a:ea typeface="Courier New"/>
                <a:cs typeface="Courier New"/>
                <a:sym typeface="Courier New"/>
              </a:rPr>
              <a:t>-- DEFINISI DAN SPESIFIKASI</a:t>
            </a:r>
            <a:endParaRPr sz="1100">
              <a:solidFill>
                <a:srgbClr val="333333"/>
              </a:solidFill>
              <a:latin typeface="Courier New"/>
              <a:ea typeface="Courier New"/>
              <a:cs typeface="Courier New"/>
              <a:sym typeface="Courier New"/>
            </a:endParaRPr>
          </a:p>
          <a:p>
            <a:pPr indent="0" lvl="0" marL="0" rtl="0" algn="l">
              <a:lnSpc>
                <a:spcPct val="110795"/>
              </a:lnSpc>
              <a:spcBef>
                <a:spcPts val="0"/>
              </a:spcBef>
              <a:spcAft>
                <a:spcPts val="0"/>
              </a:spcAft>
              <a:buNone/>
            </a:pPr>
            <a:r>
              <a:rPr b="1" lang="en" sz="1100">
                <a:solidFill>
                  <a:srgbClr val="0066BB"/>
                </a:solidFill>
                <a:latin typeface="Courier New"/>
                <a:ea typeface="Courier New"/>
                <a:cs typeface="Courier New"/>
                <a:sym typeface="Courier New"/>
              </a:rPr>
              <a:t>hitungIndeks</a:t>
            </a:r>
            <a:r>
              <a:rPr lang="en" sz="1100">
                <a:solidFill>
                  <a:srgbClr val="333333"/>
                </a:solidFill>
                <a:latin typeface="Courier New"/>
                <a:ea typeface="Courier New"/>
                <a:cs typeface="Courier New"/>
                <a:sym typeface="Courier New"/>
              </a:rPr>
              <a:t> </a:t>
            </a:r>
            <a:r>
              <a:rPr b="1" lang="en" sz="1100">
                <a:solidFill>
                  <a:schemeClr val="dk1"/>
                </a:solidFill>
                <a:latin typeface="Courier New"/>
                <a:ea typeface="Courier New"/>
                <a:cs typeface="Courier New"/>
                <a:sym typeface="Courier New"/>
              </a:rPr>
              <a:t>::</a:t>
            </a:r>
            <a:r>
              <a:rPr lang="en" sz="1100">
                <a:solidFill>
                  <a:srgbClr val="333333"/>
                </a:solidFill>
                <a:latin typeface="Courier New"/>
                <a:ea typeface="Courier New"/>
                <a:cs typeface="Courier New"/>
                <a:sym typeface="Courier New"/>
              </a:rPr>
              <a:t> </a:t>
            </a:r>
            <a:r>
              <a:rPr b="1" lang="en" sz="1100">
                <a:solidFill>
                  <a:srgbClr val="333399"/>
                </a:solidFill>
                <a:latin typeface="Courier New"/>
                <a:ea typeface="Courier New"/>
                <a:cs typeface="Courier New"/>
                <a:sym typeface="Courier New"/>
              </a:rPr>
              <a:t>Float </a:t>
            </a:r>
            <a:r>
              <a:rPr b="1" lang="en" sz="1100">
                <a:solidFill>
                  <a:schemeClr val="dk1"/>
                </a:solidFill>
                <a:latin typeface="Courier New"/>
                <a:ea typeface="Courier New"/>
                <a:cs typeface="Courier New"/>
                <a:sym typeface="Courier New"/>
              </a:rPr>
              <a:t>-&gt;</a:t>
            </a:r>
            <a:r>
              <a:rPr lang="en" sz="1100">
                <a:solidFill>
                  <a:srgbClr val="333333"/>
                </a:solidFill>
                <a:latin typeface="Courier New"/>
                <a:ea typeface="Courier New"/>
                <a:cs typeface="Courier New"/>
                <a:sym typeface="Courier New"/>
              </a:rPr>
              <a:t> </a:t>
            </a:r>
            <a:r>
              <a:rPr b="1" lang="en" sz="1100">
                <a:solidFill>
                  <a:srgbClr val="333399"/>
                </a:solidFill>
                <a:latin typeface="Courier New"/>
                <a:ea typeface="Courier New"/>
                <a:cs typeface="Courier New"/>
                <a:sym typeface="Courier New"/>
              </a:rPr>
              <a:t>Float </a:t>
            </a:r>
            <a:r>
              <a:rPr b="1" lang="en" sz="1100">
                <a:solidFill>
                  <a:schemeClr val="dk1"/>
                </a:solidFill>
                <a:latin typeface="Courier New"/>
                <a:ea typeface="Courier New"/>
                <a:cs typeface="Courier New"/>
                <a:sym typeface="Courier New"/>
              </a:rPr>
              <a:t>-&gt;</a:t>
            </a:r>
            <a:r>
              <a:rPr lang="en" sz="1100">
                <a:solidFill>
                  <a:srgbClr val="333333"/>
                </a:solidFill>
                <a:latin typeface="Courier New"/>
                <a:ea typeface="Courier New"/>
                <a:cs typeface="Courier New"/>
                <a:sym typeface="Courier New"/>
              </a:rPr>
              <a:t> </a:t>
            </a:r>
            <a:r>
              <a:rPr b="1" lang="en" sz="1100">
                <a:solidFill>
                  <a:srgbClr val="333399"/>
                </a:solidFill>
                <a:latin typeface="Courier New"/>
                <a:ea typeface="Courier New"/>
                <a:cs typeface="Courier New"/>
                <a:sym typeface="Courier New"/>
              </a:rPr>
              <a:t>Float </a:t>
            </a:r>
            <a:r>
              <a:rPr b="1" lang="en" sz="1100">
                <a:solidFill>
                  <a:schemeClr val="dk1"/>
                </a:solidFill>
                <a:latin typeface="Courier New"/>
                <a:ea typeface="Courier New"/>
                <a:cs typeface="Courier New"/>
                <a:sym typeface="Courier New"/>
              </a:rPr>
              <a:t>-&gt;</a:t>
            </a:r>
            <a:r>
              <a:rPr lang="en" sz="1100">
                <a:solidFill>
                  <a:srgbClr val="333333"/>
                </a:solidFill>
                <a:latin typeface="Courier New"/>
                <a:ea typeface="Courier New"/>
                <a:cs typeface="Courier New"/>
                <a:sym typeface="Courier New"/>
              </a:rPr>
              <a:t> </a:t>
            </a:r>
            <a:r>
              <a:rPr b="1" lang="en" sz="1100">
                <a:solidFill>
                  <a:srgbClr val="333399"/>
                </a:solidFill>
                <a:latin typeface="Courier New"/>
                <a:ea typeface="Courier New"/>
                <a:cs typeface="Courier New"/>
                <a:sym typeface="Courier New"/>
              </a:rPr>
              <a:t>Int</a:t>
            </a:r>
            <a:endParaRPr sz="1100">
              <a:solidFill>
                <a:srgbClr val="333333"/>
              </a:solidFill>
              <a:latin typeface="Courier New"/>
              <a:ea typeface="Courier New"/>
              <a:cs typeface="Courier New"/>
              <a:sym typeface="Courier New"/>
            </a:endParaRPr>
          </a:p>
          <a:p>
            <a:pPr indent="0" lvl="0" marL="0" rtl="0" algn="l">
              <a:lnSpc>
                <a:spcPct val="110795"/>
              </a:lnSpc>
              <a:spcBef>
                <a:spcPts val="0"/>
              </a:spcBef>
              <a:spcAft>
                <a:spcPts val="0"/>
              </a:spcAft>
              <a:buNone/>
            </a:pPr>
            <a:r>
              <a:rPr lang="en" sz="1100">
                <a:solidFill>
                  <a:srgbClr val="888888"/>
                </a:solidFill>
                <a:latin typeface="Courier New"/>
                <a:ea typeface="Courier New"/>
                <a:cs typeface="Courier New"/>
                <a:sym typeface="Courier New"/>
              </a:rPr>
              <a:t>{- Menghitung indeks mahasiswa berdasarkan nilai UTS, nilai UAS, dan nilai Tubes -}</a:t>
            </a:r>
            <a:endParaRPr sz="1100">
              <a:solidFill>
                <a:srgbClr val="333333"/>
              </a:solidFill>
              <a:latin typeface="Courier New"/>
              <a:ea typeface="Courier New"/>
              <a:cs typeface="Courier New"/>
              <a:sym typeface="Courier New"/>
            </a:endParaRPr>
          </a:p>
          <a:p>
            <a:pPr indent="0" lvl="0" marL="0" rtl="0" algn="l">
              <a:lnSpc>
                <a:spcPct val="110795"/>
              </a:lnSpc>
              <a:spcBef>
                <a:spcPts val="0"/>
              </a:spcBef>
              <a:spcAft>
                <a:spcPts val="0"/>
              </a:spcAft>
              <a:buNone/>
            </a:pPr>
            <a:r>
              <a:t/>
            </a:r>
            <a:endParaRPr sz="1100">
              <a:solidFill>
                <a:srgbClr val="333333"/>
              </a:solidFill>
              <a:latin typeface="Courier New"/>
              <a:ea typeface="Courier New"/>
              <a:cs typeface="Courier New"/>
              <a:sym typeface="Courier New"/>
            </a:endParaRPr>
          </a:p>
          <a:p>
            <a:pPr indent="0" lvl="0" marL="0" rtl="0" algn="l">
              <a:lnSpc>
                <a:spcPct val="110795"/>
              </a:lnSpc>
              <a:spcBef>
                <a:spcPts val="0"/>
              </a:spcBef>
              <a:spcAft>
                <a:spcPts val="0"/>
              </a:spcAft>
              <a:buNone/>
            </a:pPr>
            <a:r>
              <a:rPr lang="en" sz="1100">
                <a:solidFill>
                  <a:srgbClr val="888888"/>
                </a:solidFill>
                <a:latin typeface="Courier New"/>
                <a:ea typeface="Courier New"/>
                <a:cs typeface="Courier New"/>
                <a:sym typeface="Courier New"/>
              </a:rPr>
              <a:t>-- REALISASI</a:t>
            </a:r>
            <a:endParaRPr sz="1100">
              <a:solidFill>
                <a:srgbClr val="333333"/>
              </a:solidFill>
              <a:latin typeface="Courier New"/>
              <a:ea typeface="Courier New"/>
              <a:cs typeface="Courier New"/>
              <a:sym typeface="Courier New"/>
            </a:endParaRPr>
          </a:p>
          <a:p>
            <a:pPr indent="0" lvl="0" marL="0" rtl="0" algn="l">
              <a:lnSpc>
                <a:spcPct val="110795"/>
              </a:lnSpc>
              <a:spcBef>
                <a:spcPts val="0"/>
              </a:spcBef>
              <a:spcAft>
                <a:spcPts val="0"/>
              </a:spcAft>
              <a:buNone/>
            </a:pPr>
            <a:r>
              <a:rPr b="1" lang="en" sz="1100">
                <a:solidFill>
                  <a:srgbClr val="0066BB"/>
                </a:solidFill>
                <a:latin typeface="Courier New"/>
                <a:ea typeface="Courier New"/>
                <a:cs typeface="Courier New"/>
                <a:sym typeface="Courier New"/>
              </a:rPr>
              <a:t>hitungIndeks</a:t>
            </a:r>
            <a:r>
              <a:rPr lang="en" sz="1100">
                <a:solidFill>
                  <a:srgbClr val="333333"/>
                </a:solidFill>
                <a:latin typeface="Courier New"/>
                <a:ea typeface="Courier New"/>
                <a:cs typeface="Courier New"/>
                <a:sym typeface="Courier New"/>
              </a:rPr>
              <a:t> uts uas tubes</a:t>
            </a:r>
            <a:endParaRPr sz="1100">
              <a:solidFill>
                <a:srgbClr val="333333"/>
              </a:solidFill>
              <a:latin typeface="Courier New"/>
              <a:ea typeface="Courier New"/>
              <a:cs typeface="Courier New"/>
              <a:sym typeface="Courier New"/>
            </a:endParaRPr>
          </a:p>
          <a:p>
            <a:pPr indent="0" lvl="0" marL="0" rtl="0" algn="l">
              <a:lnSpc>
                <a:spcPct val="110795"/>
              </a:lnSpc>
              <a:spcBef>
                <a:spcPts val="0"/>
              </a:spcBef>
              <a:spcAft>
                <a:spcPts val="0"/>
              </a:spcAft>
              <a:buNone/>
            </a:pPr>
            <a:r>
              <a:rPr lang="en" sz="1100">
                <a:solidFill>
                  <a:srgbClr val="333333"/>
                </a:solidFill>
                <a:latin typeface="Courier New"/>
                <a:ea typeface="Courier New"/>
                <a:cs typeface="Courier New"/>
                <a:sym typeface="Courier New"/>
              </a:rPr>
              <a:t>  | (uts == </a:t>
            </a:r>
            <a:r>
              <a:rPr b="1" lang="en" sz="1100">
                <a:solidFill>
                  <a:srgbClr val="0000DD"/>
                </a:solidFill>
                <a:latin typeface="Courier New"/>
                <a:ea typeface="Courier New"/>
                <a:cs typeface="Courier New"/>
                <a:sym typeface="Courier New"/>
              </a:rPr>
              <a:t>0</a:t>
            </a:r>
            <a:r>
              <a:rPr lang="en" sz="1100">
                <a:solidFill>
                  <a:srgbClr val="333333"/>
                </a:solidFill>
                <a:latin typeface="Courier New"/>
                <a:ea typeface="Courier New"/>
                <a:cs typeface="Courier New"/>
                <a:sym typeface="Courier New"/>
              </a:rPr>
              <a:t>) || (uas == </a:t>
            </a:r>
            <a:r>
              <a:rPr b="1" lang="en" sz="1100">
                <a:solidFill>
                  <a:srgbClr val="0000DD"/>
                </a:solidFill>
                <a:latin typeface="Courier New"/>
                <a:ea typeface="Courier New"/>
                <a:cs typeface="Courier New"/>
                <a:sym typeface="Courier New"/>
              </a:rPr>
              <a:t>0</a:t>
            </a:r>
            <a:r>
              <a:rPr lang="en" sz="1100">
                <a:solidFill>
                  <a:srgbClr val="333333"/>
                </a:solidFill>
                <a:latin typeface="Courier New"/>
                <a:ea typeface="Courier New"/>
                <a:cs typeface="Courier New"/>
                <a:sym typeface="Courier New"/>
              </a:rPr>
              <a:t>) || (tubes == </a:t>
            </a:r>
            <a:r>
              <a:rPr b="1" lang="en" sz="1100">
                <a:solidFill>
                  <a:srgbClr val="0000DD"/>
                </a:solidFill>
                <a:latin typeface="Courier New"/>
                <a:ea typeface="Courier New"/>
                <a:cs typeface="Courier New"/>
                <a:sym typeface="Courier New"/>
              </a:rPr>
              <a:t>0</a:t>
            </a:r>
            <a:r>
              <a:rPr lang="en" sz="1100">
                <a:solidFill>
                  <a:srgbClr val="333333"/>
                </a:solidFill>
                <a:latin typeface="Courier New"/>
                <a:ea typeface="Courier New"/>
                <a:cs typeface="Courier New"/>
                <a:sym typeface="Courier New"/>
              </a:rPr>
              <a:t>) </a:t>
            </a:r>
            <a:r>
              <a:rPr b="1" lang="en" sz="1100">
                <a:solidFill>
                  <a:schemeClr val="dk1"/>
                </a:solidFill>
                <a:latin typeface="Courier New"/>
                <a:ea typeface="Courier New"/>
                <a:cs typeface="Courier New"/>
                <a:sym typeface="Courier New"/>
              </a:rPr>
              <a:t>=</a:t>
            </a:r>
            <a:r>
              <a:rPr lang="en" sz="1100">
                <a:solidFill>
                  <a:srgbClr val="333333"/>
                </a:solidFill>
                <a:latin typeface="Courier New"/>
                <a:ea typeface="Courier New"/>
                <a:cs typeface="Courier New"/>
                <a:sym typeface="Courier New"/>
              </a:rPr>
              <a:t> </a:t>
            </a:r>
            <a:r>
              <a:rPr b="1" lang="en" sz="1100">
                <a:solidFill>
                  <a:srgbClr val="0000DD"/>
                </a:solidFill>
                <a:latin typeface="Courier New"/>
                <a:ea typeface="Courier New"/>
                <a:cs typeface="Courier New"/>
                <a:sym typeface="Courier New"/>
              </a:rPr>
              <a:t>0</a:t>
            </a:r>
            <a:endParaRPr sz="1100">
              <a:solidFill>
                <a:srgbClr val="333333"/>
              </a:solidFill>
              <a:latin typeface="Courier New"/>
              <a:ea typeface="Courier New"/>
              <a:cs typeface="Courier New"/>
              <a:sym typeface="Courier New"/>
            </a:endParaRPr>
          </a:p>
          <a:p>
            <a:pPr indent="0" lvl="0" marL="0" rtl="0" algn="l">
              <a:lnSpc>
                <a:spcPct val="110795"/>
              </a:lnSpc>
              <a:spcBef>
                <a:spcPts val="0"/>
              </a:spcBef>
              <a:spcAft>
                <a:spcPts val="0"/>
              </a:spcAft>
              <a:buNone/>
            </a:pPr>
            <a:r>
              <a:rPr lang="en" sz="1100">
                <a:solidFill>
                  <a:srgbClr val="333333"/>
                </a:solidFill>
                <a:latin typeface="Courier New"/>
                <a:ea typeface="Courier New"/>
                <a:cs typeface="Courier New"/>
                <a:sym typeface="Courier New"/>
              </a:rPr>
              <a:t>  | (uts &lt; </a:t>
            </a:r>
            <a:r>
              <a:rPr b="1" lang="en" sz="1100">
                <a:solidFill>
                  <a:srgbClr val="0000DD"/>
                </a:solidFill>
                <a:latin typeface="Courier New"/>
                <a:ea typeface="Courier New"/>
                <a:cs typeface="Courier New"/>
                <a:sym typeface="Courier New"/>
              </a:rPr>
              <a:t>40</a:t>
            </a:r>
            <a:r>
              <a:rPr lang="en" sz="1100">
                <a:solidFill>
                  <a:srgbClr val="333333"/>
                </a:solidFill>
                <a:latin typeface="Courier New"/>
                <a:ea typeface="Courier New"/>
                <a:cs typeface="Courier New"/>
                <a:sym typeface="Courier New"/>
              </a:rPr>
              <a:t>) || (uas &lt; </a:t>
            </a:r>
            <a:r>
              <a:rPr b="1" lang="en" sz="1100">
                <a:solidFill>
                  <a:srgbClr val="0000DD"/>
                </a:solidFill>
                <a:latin typeface="Courier New"/>
                <a:ea typeface="Courier New"/>
                <a:cs typeface="Courier New"/>
                <a:sym typeface="Courier New"/>
              </a:rPr>
              <a:t>40</a:t>
            </a:r>
            <a:r>
              <a:rPr lang="en" sz="1100">
                <a:solidFill>
                  <a:srgbClr val="333333"/>
                </a:solidFill>
                <a:latin typeface="Courier New"/>
                <a:ea typeface="Courier New"/>
                <a:cs typeface="Courier New"/>
                <a:sym typeface="Courier New"/>
              </a:rPr>
              <a:t>) </a:t>
            </a:r>
            <a:r>
              <a:rPr b="1" lang="en" sz="1100">
                <a:solidFill>
                  <a:schemeClr val="dk1"/>
                </a:solidFill>
                <a:latin typeface="Courier New"/>
                <a:ea typeface="Courier New"/>
                <a:cs typeface="Courier New"/>
                <a:sym typeface="Courier New"/>
              </a:rPr>
              <a:t>=</a:t>
            </a:r>
            <a:r>
              <a:rPr lang="en" sz="1100">
                <a:solidFill>
                  <a:srgbClr val="333333"/>
                </a:solidFill>
                <a:latin typeface="Courier New"/>
                <a:ea typeface="Courier New"/>
                <a:cs typeface="Courier New"/>
                <a:sym typeface="Courier New"/>
              </a:rPr>
              <a:t> </a:t>
            </a:r>
            <a:r>
              <a:rPr b="1" lang="en" sz="1100">
                <a:solidFill>
                  <a:srgbClr val="0000DD"/>
                </a:solidFill>
                <a:latin typeface="Courier New"/>
                <a:ea typeface="Courier New"/>
                <a:cs typeface="Courier New"/>
                <a:sym typeface="Courier New"/>
              </a:rPr>
              <a:t>1</a:t>
            </a:r>
            <a:r>
              <a:rPr lang="en" sz="1100">
                <a:solidFill>
                  <a:srgbClr val="333333"/>
                </a:solidFill>
                <a:latin typeface="Courier New"/>
                <a:ea typeface="Courier New"/>
                <a:cs typeface="Courier New"/>
                <a:sym typeface="Courier New"/>
              </a:rPr>
              <a:t> </a:t>
            </a:r>
            <a:endParaRPr sz="1100">
              <a:solidFill>
                <a:srgbClr val="333333"/>
              </a:solidFill>
              <a:latin typeface="Courier New"/>
              <a:ea typeface="Courier New"/>
              <a:cs typeface="Courier New"/>
              <a:sym typeface="Courier New"/>
            </a:endParaRPr>
          </a:p>
          <a:p>
            <a:pPr indent="0" lvl="0" marL="0" rtl="0" algn="l">
              <a:lnSpc>
                <a:spcPct val="110795"/>
              </a:lnSpc>
              <a:spcBef>
                <a:spcPts val="0"/>
              </a:spcBef>
              <a:spcAft>
                <a:spcPts val="0"/>
              </a:spcAft>
              <a:buNone/>
            </a:pPr>
            <a:r>
              <a:rPr lang="en" sz="1100">
                <a:solidFill>
                  <a:srgbClr val="333333"/>
                </a:solidFill>
                <a:latin typeface="Courier New"/>
                <a:ea typeface="Courier New"/>
                <a:cs typeface="Courier New"/>
                <a:sym typeface="Courier New"/>
              </a:rPr>
              <a:t>  | (uts &gt;= </a:t>
            </a:r>
            <a:r>
              <a:rPr b="1" lang="en" sz="1100">
                <a:solidFill>
                  <a:srgbClr val="0000DD"/>
                </a:solidFill>
                <a:latin typeface="Courier New"/>
                <a:ea typeface="Courier New"/>
                <a:cs typeface="Courier New"/>
                <a:sym typeface="Courier New"/>
              </a:rPr>
              <a:t>75</a:t>
            </a:r>
            <a:r>
              <a:rPr lang="en" sz="1100">
                <a:solidFill>
                  <a:srgbClr val="333333"/>
                </a:solidFill>
                <a:latin typeface="Courier New"/>
                <a:ea typeface="Courier New"/>
                <a:cs typeface="Courier New"/>
                <a:sym typeface="Courier New"/>
              </a:rPr>
              <a:t>) &amp;&amp; (uas &gt;= </a:t>
            </a:r>
            <a:r>
              <a:rPr b="1" lang="en" sz="1100">
                <a:solidFill>
                  <a:srgbClr val="0000DD"/>
                </a:solidFill>
                <a:latin typeface="Courier New"/>
                <a:ea typeface="Courier New"/>
                <a:cs typeface="Courier New"/>
                <a:sym typeface="Courier New"/>
              </a:rPr>
              <a:t>75</a:t>
            </a:r>
            <a:r>
              <a:rPr lang="en" sz="1100">
                <a:solidFill>
                  <a:srgbClr val="333333"/>
                </a:solidFill>
                <a:latin typeface="Courier New"/>
                <a:ea typeface="Courier New"/>
                <a:cs typeface="Courier New"/>
                <a:sym typeface="Courier New"/>
              </a:rPr>
              <a:t>) &amp;&amp; (tubes &gt;= </a:t>
            </a:r>
            <a:r>
              <a:rPr b="1" lang="en" sz="1100">
                <a:solidFill>
                  <a:srgbClr val="0000DD"/>
                </a:solidFill>
                <a:latin typeface="Courier New"/>
                <a:ea typeface="Courier New"/>
                <a:cs typeface="Courier New"/>
                <a:sym typeface="Courier New"/>
              </a:rPr>
              <a:t>75</a:t>
            </a:r>
            <a:r>
              <a:rPr lang="en" sz="1100">
                <a:solidFill>
                  <a:srgbClr val="333333"/>
                </a:solidFill>
                <a:latin typeface="Courier New"/>
                <a:ea typeface="Courier New"/>
                <a:cs typeface="Courier New"/>
                <a:sym typeface="Courier New"/>
              </a:rPr>
              <a:t>) </a:t>
            </a:r>
            <a:r>
              <a:rPr b="1" lang="en" sz="1100">
                <a:solidFill>
                  <a:schemeClr val="dk1"/>
                </a:solidFill>
                <a:latin typeface="Courier New"/>
                <a:ea typeface="Courier New"/>
                <a:cs typeface="Courier New"/>
                <a:sym typeface="Courier New"/>
              </a:rPr>
              <a:t>=</a:t>
            </a:r>
            <a:r>
              <a:rPr lang="en" sz="1100">
                <a:solidFill>
                  <a:srgbClr val="333333"/>
                </a:solidFill>
                <a:latin typeface="Courier New"/>
                <a:ea typeface="Courier New"/>
                <a:cs typeface="Courier New"/>
                <a:sym typeface="Courier New"/>
              </a:rPr>
              <a:t> </a:t>
            </a:r>
            <a:r>
              <a:rPr b="1" lang="en" sz="1100">
                <a:solidFill>
                  <a:srgbClr val="0000DD"/>
                </a:solidFill>
                <a:latin typeface="Courier New"/>
                <a:ea typeface="Courier New"/>
                <a:cs typeface="Courier New"/>
                <a:sym typeface="Courier New"/>
              </a:rPr>
              <a:t>4</a:t>
            </a:r>
            <a:endParaRPr sz="1100">
              <a:solidFill>
                <a:srgbClr val="333333"/>
              </a:solidFill>
              <a:latin typeface="Courier New"/>
              <a:ea typeface="Courier New"/>
              <a:cs typeface="Courier New"/>
              <a:sym typeface="Courier New"/>
            </a:endParaRPr>
          </a:p>
          <a:p>
            <a:pPr indent="0" lvl="0" marL="0" rtl="0" algn="l">
              <a:lnSpc>
                <a:spcPct val="110795"/>
              </a:lnSpc>
              <a:spcBef>
                <a:spcPts val="0"/>
              </a:spcBef>
              <a:spcAft>
                <a:spcPts val="0"/>
              </a:spcAft>
              <a:buNone/>
            </a:pPr>
            <a:r>
              <a:rPr lang="en" sz="1100">
                <a:solidFill>
                  <a:srgbClr val="333333"/>
                </a:solidFill>
                <a:latin typeface="Courier New"/>
                <a:ea typeface="Courier New"/>
                <a:cs typeface="Courier New"/>
                <a:sym typeface="Courier New"/>
              </a:rPr>
              <a:t>  | (tubes &lt; </a:t>
            </a:r>
            <a:r>
              <a:rPr b="1" lang="en" sz="1100">
                <a:solidFill>
                  <a:srgbClr val="0000DD"/>
                </a:solidFill>
                <a:latin typeface="Courier New"/>
                <a:ea typeface="Courier New"/>
                <a:cs typeface="Courier New"/>
                <a:sym typeface="Courier New"/>
              </a:rPr>
              <a:t>40</a:t>
            </a:r>
            <a:r>
              <a:rPr lang="en" sz="1100">
                <a:solidFill>
                  <a:srgbClr val="333333"/>
                </a:solidFill>
                <a:latin typeface="Courier New"/>
                <a:ea typeface="Courier New"/>
                <a:cs typeface="Courier New"/>
                <a:sym typeface="Courier New"/>
              </a:rPr>
              <a:t>) &amp;&amp; (uas &gt;= </a:t>
            </a:r>
            <a:r>
              <a:rPr b="1" lang="en" sz="1100">
                <a:solidFill>
                  <a:srgbClr val="0000DD"/>
                </a:solidFill>
                <a:latin typeface="Courier New"/>
                <a:ea typeface="Courier New"/>
                <a:cs typeface="Courier New"/>
                <a:sym typeface="Courier New"/>
              </a:rPr>
              <a:t>40</a:t>
            </a:r>
            <a:r>
              <a:rPr lang="en" sz="1100">
                <a:solidFill>
                  <a:srgbClr val="333333"/>
                </a:solidFill>
                <a:latin typeface="Courier New"/>
                <a:ea typeface="Courier New"/>
                <a:cs typeface="Courier New"/>
                <a:sym typeface="Courier New"/>
              </a:rPr>
              <a:t>) &amp;&amp; (uts &gt;= </a:t>
            </a:r>
            <a:r>
              <a:rPr b="1" lang="en" sz="1100">
                <a:solidFill>
                  <a:srgbClr val="0000DD"/>
                </a:solidFill>
                <a:latin typeface="Courier New"/>
                <a:ea typeface="Courier New"/>
                <a:cs typeface="Courier New"/>
                <a:sym typeface="Courier New"/>
              </a:rPr>
              <a:t>40</a:t>
            </a:r>
            <a:r>
              <a:rPr lang="en" sz="1100">
                <a:solidFill>
                  <a:srgbClr val="333333"/>
                </a:solidFill>
                <a:latin typeface="Courier New"/>
                <a:ea typeface="Courier New"/>
                <a:cs typeface="Courier New"/>
                <a:sym typeface="Courier New"/>
              </a:rPr>
              <a:t>) </a:t>
            </a:r>
            <a:r>
              <a:rPr b="1" lang="en" sz="1100">
                <a:solidFill>
                  <a:schemeClr val="dk1"/>
                </a:solidFill>
                <a:latin typeface="Courier New"/>
                <a:ea typeface="Courier New"/>
                <a:cs typeface="Courier New"/>
                <a:sym typeface="Courier New"/>
              </a:rPr>
              <a:t>=</a:t>
            </a:r>
            <a:r>
              <a:rPr lang="en" sz="1100">
                <a:solidFill>
                  <a:srgbClr val="333333"/>
                </a:solidFill>
                <a:latin typeface="Courier New"/>
                <a:ea typeface="Courier New"/>
                <a:cs typeface="Courier New"/>
                <a:sym typeface="Courier New"/>
              </a:rPr>
              <a:t> </a:t>
            </a:r>
            <a:r>
              <a:rPr b="1" lang="en" sz="1100">
                <a:solidFill>
                  <a:srgbClr val="0000DD"/>
                </a:solidFill>
                <a:latin typeface="Courier New"/>
                <a:ea typeface="Courier New"/>
                <a:cs typeface="Courier New"/>
                <a:sym typeface="Courier New"/>
              </a:rPr>
              <a:t>2</a:t>
            </a:r>
            <a:endParaRPr sz="1100">
              <a:solidFill>
                <a:srgbClr val="333333"/>
              </a:solidFill>
              <a:latin typeface="Courier New"/>
              <a:ea typeface="Courier New"/>
              <a:cs typeface="Courier New"/>
              <a:sym typeface="Courier New"/>
            </a:endParaRPr>
          </a:p>
          <a:p>
            <a:pPr indent="0" lvl="0" marL="0" rtl="0" algn="l">
              <a:lnSpc>
                <a:spcPct val="110795"/>
              </a:lnSpc>
              <a:spcBef>
                <a:spcPts val="0"/>
              </a:spcBef>
              <a:spcAft>
                <a:spcPts val="0"/>
              </a:spcAft>
              <a:buNone/>
            </a:pPr>
            <a:r>
              <a:rPr lang="en" sz="1100">
                <a:solidFill>
                  <a:srgbClr val="333333"/>
                </a:solidFill>
                <a:latin typeface="Courier New"/>
                <a:ea typeface="Courier New"/>
                <a:cs typeface="Courier New"/>
                <a:sym typeface="Courier New"/>
              </a:rPr>
              <a:t>  | (uts &lt; </a:t>
            </a:r>
            <a:r>
              <a:rPr b="1" lang="en" sz="1100">
                <a:solidFill>
                  <a:srgbClr val="0000DD"/>
                </a:solidFill>
                <a:latin typeface="Courier New"/>
                <a:ea typeface="Courier New"/>
                <a:cs typeface="Courier New"/>
                <a:sym typeface="Courier New"/>
              </a:rPr>
              <a:t>75</a:t>
            </a:r>
            <a:r>
              <a:rPr lang="en" sz="1100">
                <a:solidFill>
                  <a:srgbClr val="333333"/>
                </a:solidFill>
                <a:latin typeface="Courier New"/>
                <a:ea typeface="Courier New"/>
                <a:cs typeface="Courier New"/>
                <a:sym typeface="Courier New"/>
              </a:rPr>
              <a:t>) &amp;&amp; (uas &lt; </a:t>
            </a:r>
            <a:r>
              <a:rPr b="1" lang="en" sz="1100">
                <a:solidFill>
                  <a:srgbClr val="0000DD"/>
                </a:solidFill>
                <a:latin typeface="Courier New"/>
                <a:ea typeface="Courier New"/>
                <a:cs typeface="Courier New"/>
                <a:sym typeface="Courier New"/>
              </a:rPr>
              <a:t>75</a:t>
            </a:r>
            <a:r>
              <a:rPr lang="en" sz="1100">
                <a:solidFill>
                  <a:srgbClr val="333333"/>
                </a:solidFill>
                <a:latin typeface="Courier New"/>
                <a:ea typeface="Courier New"/>
                <a:cs typeface="Courier New"/>
                <a:sym typeface="Courier New"/>
              </a:rPr>
              <a:t>) &amp;&amp; (tubes &lt; </a:t>
            </a:r>
            <a:r>
              <a:rPr b="1" lang="en" sz="1100">
                <a:solidFill>
                  <a:srgbClr val="0000DD"/>
                </a:solidFill>
                <a:latin typeface="Courier New"/>
                <a:ea typeface="Courier New"/>
                <a:cs typeface="Courier New"/>
                <a:sym typeface="Courier New"/>
              </a:rPr>
              <a:t>75</a:t>
            </a:r>
            <a:r>
              <a:rPr lang="en" sz="1100">
                <a:solidFill>
                  <a:srgbClr val="333333"/>
                </a:solidFill>
                <a:latin typeface="Courier New"/>
                <a:ea typeface="Courier New"/>
                <a:cs typeface="Courier New"/>
                <a:sym typeface="Courier New"/>
              </a:rPr>
              <a:t>) </a:t>
            </a:r>
            <a:r>
              <a:rPr b="1" lang="en" sz="1100">
                <a:solidFill>
                  <a:schemeClr val="dk1"/>
                </a:solidFill>
                <a:latin typeface="Courier New"/>
                <a:ea typeface="Courier New"/>
                <a:cs typeface="Courier New"/>
                <a:sym typeface="Courier New"/>
              </a:rPr>
              <a:t>=</a:t>
            </a:r>
            <a:r>
              <a:rPr lang="en" sz="1100">
                <a:solidFill>
                  <a:srgbClr val="333333"/>
                </a:solidFill>
                <a:latin typeface="Courier New"/>
                <a:ea typeface="Courier New"/>
                <a:cs typeface="Courier New"/>
                <a:sym typeface="Courier New"/>
              </a:rPr>
              <a:t> </a:t>
            </a:r>
            <a:r>
              <a:rPr b="1" lang="en" sz="1100">
                <a:solidFill>
                  <a:srgbClr val="0000DD"/>
                </a:solidFill>
                <a:latin typeface="Courier New"/>
                <a:ea typeface="Courier New"/>
                <a:cs typeface="Courier New"/>
                <a:sym typeface="Courier New"/>
              </a:rPr>
              <a:t>2</a:t>
            </a:r>
            <a:endParaRPr sz="1100">
              <a:solidFill>
                <a:srgbClr val="333333"/>
              </a:solidFill>
              <a:latin typeface="Courier New"/>
              <a:ea typeface="Courier New"/>
              <a:cs typeface="Courier New"/>
              <a:sym typeface="Courier New"/>
            </a:endParaRPr>
          </a:p>
          <a:p>
            <a:pPr indent="0" lvl="0" marL="0" rtl="0" algn="l">
              <a:lnSpc>
                <a:spcPct val="110795"/>
              </a:lnSpc>
              <a:spcBef>
                <a:spcPts val="0"/>
              </a:spcBef>
              <a:spcAft>
                <a:spcPts val="0"/>
              </a:spcAft>
              <a:buNone/>
            </a:pPr>
            <a:r>
              <a:rPr lang="en" sz="1100">
                <a:solidFill>
                  <a:srgbClr val="333333"/>
                </a:solidFill>
                <a:latin typeface="Courier New"/>
                <a:ea typeface="Courier New"/>
                <a:cs typeface="Courier New"/>
                <a:sym typeface="Courier New"/>
              </a:rPr>
              <a:t>  | otherwise </a:t>
            </a:r>
            <a:r>
              <a:rPr b="1" lang="en" sz="1100">
                <a:solidFill>
                  <a:schemeClr val="dk1"/>
                </a:solidFill>
                <a:latin typeface="Courier New"/>
                <a:ea typeface="Courier New"/>
                <a:cs typeface="Courier New"/>
                <a:sym typeface="Courier New"/>
              </a:rPr>
              <a:t>=</a:t>
            </a:r>
            <a:r>
              <a:rPr lang="en" sz="1100">
                <a:solidFill>
                  <a:srgbClr val="333333"/>
                </a:solidFill>
                <a:latin typeface="Courier New"/>
                <a:ea typeface="Courier New"/>
                <a:cs typeface="Courier New"/>
                <a:sym typeface="Courier New"/>
              </a:rPr>
              <a:t> </a:t>
            </a:r>
            <a:r>
              <a:rPr b="1" lang="en" sz="1100">
                <a:solidFill>
                  <a:srgbClr val="0000DD"/>
                </a:solidFill>
                <a:latin typeface="Courier New"/>
                <a:ea typeface="Courier New"/>
                <a:cs typeface="Courier New"/>
                <a:sym typeface="Courier New"/>
              </a:rPr>
              <a:t>3</a:t>
            </a:r>
            <a:endParaRPr sz="1100">
              <a:solidFill>
                <a:srgbClr val="333333"/>
              </a:solidFill>
              <a:latin typeface="Courier New"/>
              <a:ea typeface="Courier New"/>
              <a:cs typeface="Courier New"/>
              <a:sym typeface="Courier New"/>
            </a:endParaRPr>
          </a:p>
          <a:p>
            <a:pPr indent="0" lvl="0" marL="0" rtl="0" algn="l">
              <a:lnSpc>
                <a:spcPct val="110795"/>
              </a:lnSpc>
              <a:spcBef>
                <a:spcPts val="0"/>
              </a:spcBef>
              <a:spcAft>
                <a:spcPts val="0"/>
              </a:spcAft>
              <a:buNone/>
            </a:pPr>
            <a:r>
              <a:t/>
            </a:r>
            <a:endParaRPr sz="1100">
              <a:solidFill>
                <a:srgbClr val="333333"/>
              </a:solidFill>
              <a:latin typeface="Courier New"/>
              <a:ea typeface="Courier New"/>
              <a:cs typeface="Courier New"/>
              <a:sym typeface="Courier New"/>
            </a:endParaRPr>
          </a:p>
          <a:p>
            <a:pPr indent="0" lvl="0" marL="0" rtl="0" algn="l">
              <a:lnSpc>
                <a:spcPct val="110795"/>
              </a:lnSpc>
              <a:spcBef>
                <a:spcPts val="0"/>
              </a:spcBef>
              <a:spcAft>
                <a:spcPts val="0"/>
              </a:spcAft>
              <a:buNone/>
            </a:pPr>
            <a:r>
              <a:rPr lang="en" sz="1100">
                <a:solidFill>
                  <a:srgbClr val="888888"/>
                </a:solidFill>
                <a:latin typeface="Courier New"/>
                <a:ea typeface="Courier New"/>
                <a:cs typeface="Courier New"/>
                <a:sym typeface="Courier New"/>
              </a:rPr>
              <a:t>-- APLIKASI</a:t>
            </a:r>
            <a:endParaRPr sz="1100">
              <a:solidFill>
                <a:srgbClr val="333333"/>
              </a:solidFill>
              <a:latin typeface="Courier New"/>
              <a:ea typeface="Courier New"/>
              <a:cs typeface="Courier New"/>
              <a:sym typeface="Courier New"/>
            </a:endParaRPr>
          </a:p>
          <a:p>
            <a:pPr indent="0" lvl="0" marL="0" rtl="0" algn="l">
              <a:lnSpc>
                <a:spcPct val="110795"/>
              </a:lnSpc>
              <a:spcBef>
                <a:spcPts val="0"/>
              </a:spcBef>
              <a:spcAft>
                <a:spcPts val="0"/>
              </a:spcAft>
              <a:buClr>
                <a:schemeClr val="dk1"/>
              </a:buClr>
              <a:buSzPts val="1100"/>
              <a:buFont typeface="Arial"/>
              <a:buNone/>
            </a:pPr>
            <a:r>
              <a:rPr lang="en" sz="1100">
                <a:solidFill>
                  <a:srgbClr val="888888"/>
                </a:solidFill>
                <a:latin typeface="Courier New"/>
                <a:ea typeface="Courier New"/>
                <a:cs typeface="Courier New"/>
                <a:sym typeface="Courier New"/>
              </a:rPr>
              <a:t>-- hitungIndeks 100 100 0</a:t>
            </a:r>
            <a:endParaRPr sz="1100">
              <a:solidFill>
                <a:srgbClr val="888888"/>
              </a:solidFill>
              <a:latin typeface="Courier New"/>
              <a:ea typeface="Courier New"/>
              <a:cs typeface="Courier New"/>
              <a:sym typeface="Courier New"/>
            </a:endParaRPr>
          </a:p>
          <a:p>
            <a:pPr indent="0" lvl="0" marL="0" rtl="0" algn="l">
              <a:lnSpc>
                <a:spcPct val="110795"/>
              </a:lnSpc>
              <a:spcBef>
                <a:spcPts val="0"/>
              </a:spcBef>
              <a:spcAft>
                <a:spcPts val="0"/>
              </a:spcAft>
              <a:buNone/>
            </a:pPr>
            <a:r>
              <a:t/>
            </a:r>
            <a:endParaRPr b="1" sz="1100">
              <a:solidFill>
                <a:srgbClr val="008800"/>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1"/>
          <p:cNvSpPr txBox="1"/>
          <p:nvPr>
            <p:ph type="ctrTitle"/>
          </p:nvPr>
        </p:nvSpPr>
        <p:spPr>
          <a:xfrm>
            <a:off x="2484450" y="151950"/>
            <a:ext cx="6376200" cy="752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2800">
                <a:solidFill>
                  <a:schemeClr val="lt2"/>
                </a:solidFill>
              </a:rPr>
              <a:t>Menghitung Indeks Mahasiswa</a:t>
            </a:r>
            <a:endParaRPr b="1" sz="2800"/>
          </a:p>
        </p:txBody>
      </p:sp>
      <p:sp>
        <p:nvSpPr>
          <p:cNvPr id="333" name="Google Shape;333;p51"/>
          <p:cNvSpPr txBox="1"/>
          <p:nvPr/>
        </p:nvSpPr>
        <p:spPr>
          <a:xfrm>
            <a:off x="566325" y="1942100"/>
            <a:ext cx="6023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solidFill>
                  <a:schemeClr val="lt2"/>
                </a:solidFill>
                <a:latin typeface="Reem Kufi"/>
                <a:ea typeface="Reem Kufi"/>
                <a:cs typeface="Reem Kufi"/>
                <a:sym typeface="Reem Kufi"/>
              </a:rPr>
              <a:t>Kesalahan Umum:</a:t>
            </a:r>
            <a:endParaRPr b="1" sz="1600" u="sng">
              <a:solidFill>
                <a:schemeClr val="lt2"/>
              </a:solidFill>
              <a:latin typeface="Reem Kufi"/>
              <a:ea typeface="Reem Kufi"/>
              <a:cs typeface="Reem Kufi"/>
              <a:sym typeface="Reem Kufi"/>
            </a:endParaRPr>
          </a:p>
        </p:txBody>
      </p:sp>
      <p:sp>
        <p:nvSpPr>
          <p:cNvPr id="334" name="Google Shape;334;p51"/>
          <p:cNvSpPr txBox="1"/>
          <p:nvPr/>
        </p:nvSpPr>
        <p:spPr>
          <a:xfrm>
            <a:off x="571500" y="2436950"/>
            <a:ext cx="7763400" cy="831300"/>
          </a:xfrm>
          <a:prstGeom prst="rect">
            <a:avLst/>
          </a:prstGeom>
          <a:noFill/>
          <a:ln>
            <a:noFill/>
          </a:ln>
        </p:spPr>
        <p:txBody>
          <a:bodyPr anchorCtr="0" anchor="ctr" bIns="91425" lIns="91425" spcFirstLastPara="1" rIns="91425" wrap="square" tIns="91425">
            <a:spAutoFit/>
          </a:bodyPr>
          <a:lstStyle/>
          <a:p>
            <a:pPr indent="-317500" lvl="0" marL="457200" rtl="0" algn="l">
              <a:spcBef>
                <a:spcPts val="0"/>
              </a:spcBef>
              <a:spcAft>
                <a:spcPts val="0"/>
              </a:spcAft>
              <a:buSzPts val="1400"/>
              <a:buFont typeface="Source Sans Pro"/>
              <a:buAutoNum type="arabicPeriod"/>
            </a:pPr>
            <a:r>
              <a:rPr lang="en">
                <a:latin typeface="Source Sans Pro"/>
                <a:ea typeface="Source Sans Pro"/>
                <a:cs typeface="Source Sans Pro"/>
                <a:sym typeface="Source Sans Pro"/>
              </a:rPr>
              <a:t>Kurang teliti dalam membaca serta menganalisis pernyataan dalam soal sehingga kasus percabangan salah</a:t>
            </a:r>
            <a:endParaRPr>
              <a:solidFill>
                <a:schemeClr val="dk1"/>
              </a:solidFill>
              <a:latin typeface="Source Sans Pro"/>
              <a:ea typeface="Source Sans Pro"/>
              <a:cs typeface="Source Sans Pro"/>
              <a:sym typeface="Source Sans Pro"/>
            </a:endParaRPr>
          </a:p>
          <a:p>
            <a:pPr indent="-317500" lvl="0" marL="457200" rtl="0" algn="l">
              <a:spcBef>
                <a:spcPts val="0"/>
              </a:spcBef>
              <a:spcAft>
                <a:spcPts val="0"/>
              </a:spcAft>
              <a:buClr>
                <a:schemeClr val="dk1"/>
              </a:buClr>
              <a:buSzPts val="1400"/>
              <a:buFont typeface="Source Sans Pro"/>
              <a:buAutoNum type="arabicPeriod"/>
            </a:pPr>
            <a:r>
              <a:rPr lang="en">
                <a:solidFill>
                  <a:schemeClr val="dk1"/>
                </a:solidFill>
                <a:latin typeface="Source Sans Pro"/>
                <a:ea typeface="Source Sans Pro"/>
                <a:cs typeface="Source Sans Pro"/>
                <a:sym typeface="Source Sans Pro"/>
              </a:rPr>
              <a:t>Urutan if-then-else atau ‘|’ yang masih kurang benar</a:t>
            </a:r>
            <a:endParaRPr>
              <a:solidFill>
                <a:schemeClr val="dk1"/>
              </a:solidFill>
              <a:latin typeface="Source Sans Pro"/>
              <a:ea typeface="Source Sans Pro"/>
              <a:cs typeface="Source Sans Pro"/>
              <a:sym typeface="Source Sans Pr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2"/>
          <p:cNvSpPr txBox="1"/>
          <p:nvPr>
            <p:ph type="ctrTitle"/>
          </p:nvPr>
        </p:nvSpPr>
        <p:spPr>
          <a:xfrm>
            <a:off x="2484450" y="151950"/>
            <a:ext cx="6376200" cy="752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2800"/>
              <a:t>Seleksi Kerja</a:t>
            </a:r>
            <a:endParaRPr b="1" sz="2800"/>
          </a:p>
        </p:txBody>
      </p:sp>
      <p:pic>
        <p:nvPicPr>
          <p:cNvPr id="340" name="Google Shape;340;p52"/>
          <p:cNvPicPr preferRelativeResize="0"/>
          <p:nvPr/>
        </p:nvPicPr>
        <p:blipFill>
          <a:blip r:embed="rId3">
            <a:alphaModFix/>
          </a:blip>
          <a:stretch>
            <a:fillRect/>
          </a:stretch>
        </p:blipFill>
        <p:spPr>
          <a:xfrm>
            <a:off x="345388" y="824625"/>
            <a:ext cx="8453232" cy="3934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3"/>
          <p:cNvSpPr txBox="1"/>
          <p:nvPr>
            <p:ph type="ctrTitle"/>
          </p:nvPr>
        </p:nvSpPr>
        <p:spPr>
          <a:xfrm>
            <a:off x="2484450" y="151950"/>
            <a:ext cx="6376200" cy="752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2800"/>
              <a:t>Seleksi Kerja</a:t>
            </a:r>
            <a:endParaRPr b="1" sz="2800"/>
          </a:p>
        </p:txBody>
      </p:sp>
      <p:sp>
        <p:nvSpPr>
          <p:cNvPr id="346" name="Google Shape;346;p53"/>
          <p:cNvSpPr txBox="1"/>
          <p:nvPr/>
        </p:nvSpPr>
        <p:spPr>
          <a:xfrm>
            <a:off x="466475" y="1094600"/>
            <a:ext cx="6023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u="sng">
                <a:solidFill>
                  <a:schemeClr val="lt2"/>
                </a:solidFill>
                <a:latin typeface="Reem Kufi"/>
                <a:ea typeface="Reem Kufi"/>
                <a:cs typeface="Reem Kufi"/>
                <a:sym typeface="Reem Kufi"/>
              </a:rPr>
              <a:t>Salah satu cara melihat perusahaan yang menerima:</a:t>
            </a:r>
            <a:endParaRPr b="1" sz="1600" u="sng">
              <a:solidFill>
                <a:schemeClr val="lt2"/>
              </a:solidFill>
              <a:latin typeface="Reem Kufi"/>
              <a:ea typeface="Reem Kufi"/>
              <a:cs typeface="Reem Kufi"/>
              <a:sym typeface="Reem Kufi"/>
            </a:endParaRPr>
          </a:p>
        </p:txBody>
      </p:sp>
      <p:sp>
        <p:nvSpPr>
          <p:cNvPr id="347" name="Google Shape;347;p53"/>
          <p:cNvSpPr txBox="1"/>
          <p:nvPr/>
        </p:nvSpPr>
        <p:spPr>
          <a:xfrm>
            <a:off x="952500" y="1446350"/>
            <a:ext cx="58785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m = managerial, s = software engineer</a:t>
            </a:r>
            <a:endParaRPr>
              <a:latin typeface="Source Sans Pro"/>
              <a:ea typeface="Source Sans Pro"/>
              <a:cs typeface="Source Sans Pro"/>
              <a:sym typeface="Source Sans Pro"/>
            </a:endParaRPr>
          </a:p>
        </p:txBody>
      </p:sp>
      <p:graphicFrame>
        <p:nvGraphicFramePr>
          <p:cNvPr id="348" name="Google Shape;348;p53"/>
          <p:cNvGraphicFramePr/>
          <p:nvPr/>
        </p:nvGraphicFramePr>
        <p:xfrm>
          <a:off x="952500" y="1972700"/>
          <a:ext cx="3000000" cy="3000000"/>
        </p:xfrm>
        <a:graphic>
          <a:graphicData uri="http://schemas.openxmlformats.org/drawingml/2006/table">
            <a:tbl>
              <a:tblPr>
                <a:noFill/>
                <a:tableStyleId>{FEBE4FE5-729C-41BC-8114-0EF58F375DC7}</a:tableStyleId>
              </a:tblPr>
              <a:tblGrid>
                <a:gridCol w="1440975"/>
                <a:gridCol w="1440975"/>
                <a:gridCol w="1440975"/>
                <a:gridCol w="1440975"/>
                <a:gridCol w="1440975"/>
              </a:tblGrid>
              <a:tr h="396200">
                <a:tc>
                  <a:txBody>
                    <a:bodyPr/>
                    <a:lstStyle/>
                    <a:p>
                      <a:pPr indent="0" lvl="0" marL="0" rtl="0" algn="ctr">
                        <a:spcBef>
                          <a:spcPts val="0"/>
                        </a:spcBef>
                        <a:spcAft>
                          <a:spcPts val="0"/>
                        </a:spcAft>
                        <a:buNone/>
                      </a:pPr>
                      <a:r>
                        <a:rPr lang="en">
                          <a:latin typeface="Source Sans Pro"/>
                          <a:ea typeface="Source Sans Pro"/>
                          <a:cs typeface="Source Sans Pro"/>
                          <a:sym typeface="Source Sans Pro"/>
                        </a:rPr>
                        <a:t>Kalimat ke-</a:t>
                      </a:r>
                      <a:endParaRPr>
                        <a:latin typeface="Source Sans Pro"/>
                        <a:ea typeface="Source Sans Pro"/>
                        <a:cs typeface="Source Sans Pro"/>
                        <a:sym typeface="Source Sans Pro"/>
                      </a:endParaRPr>
                    </a:p>
                  </a:txBody>
                  <a:tcPr marT="91425" marB="91425" marR="91425" marL="91425"/>
                </a:tc>
                <a:tc>
                  <a:txBody>
                    <a:bodyPr/>
                    <a:lstStyle/>
                    <a:p>
                      <a:pPr indent="0" lvl="0" marL="0" rtl="0" algn="ctr">
                        <a:spcBef>
                          <a:spcPts val="0"/>
                        </a:spcBef>
                        <a:spcAft>
                          <a:spcPts val="0"/>
                        </a:spcAft>
                        <a:buNone/>
                      </a:pPr>
                      <a:r>
                        <a:rPr lang="en">
                          <a:latin typeface="Source Sans Pro"/>
                          <a:ea typeface="Source Sans Pro"/>
                          <a:cs typeface="Source Sans Pro"/>
                          <a:sym typeface="Source Sans Pro"/>
                        </a:rPr>
                        <a:t> Syarat </a:t>
                      </a:r>
                      <a:r>
                        <a:rPr lang="en">
                          <a:latin typeface="Source Sans Pro"/>
                          <a:ea typeface="Source Sans Pro"/>
                          <a:cs typeface="Source Sans Pro"/>
                          <a:sym typeface="Source Sans Pro"/>
                        </a:rPr>
                        <a:t>A</a:t>
                      </a:r>
                      <a:endParaRPr>
                        <a:latin typeface="Source Sans Pro"/>
                        <a:ea typeface="Source Sans Pro"/>
                        <a:cs typeface="Source Sans Pro"/>
                        <a:sym typeface="Source Sans Pro"/>
                      </a:endParaRPr>
                    </a:p>
                  </a:txBody>
                  <a:tcPr marT="91425" marB="91425" marR="91425" marL="91425"/>
                </a:tc>
                <a:tc>
                  <a:txBody>
                    <a:bodyPr/>
                    <a:lstStyle/>
                    <a:p>
                      <a:pPr indent="0" lvl="0" marL="0" rtl="0" algn="ctr">
                        <a:spcBef>
                          <a:spcPts val="0"/>
                        </a:spcBef>
                        <a:spcAft>
                          <a:spcPts val="0"/>
                        </a:spcAft>
                        <a:buNone/>
                      </a:pPr>
                      <a:r>
                        <a:rPr lang="en">
                          <a:latin typeface="Source Sans Pro"/>
                          <a:ea typeface="Source Sans Pro"/>
                          <a:cs typeface="Source Sans Pro"/>
                          <a:sym typeface="Source Sans Pro"/>
                        </a:rPr>
                        <a:t>Syarat </a:t>
                      </a:r>
                      <a:r>
                        <a:rPr lang="en">
                          <a:latin typeface="Source Sans Pro"/>
                          <a:ea typeface="Source Sans Pro"/>
                          <a:cs typeface="Source Sans Pro"/>
                          <a:sym typeface="Source Sans Pro"/>
                        </a:rPr>
                        <a:t>B</a:t>
                      </a:r>
                      <a:endParaRPr>
                        <a:latin typeface="Source Sans Pro"/>
                        <a:ea typeface="Source Sans Pro"/>
                        <a:cs typeface="Source Sans Pro"/>
                        <a:sym typeface="Source Sans Pro"/>
                      </a:endParaRPr>
                    </a:p>
                  </a:txBody>
                  <a:tcPr marT="91425" marB="91425" marR="91425" marL="91425"/>
                </a:tc>
                <a:tc>
                  <a:txBody>
                    <a:bodyPr/>
                    <a:lstStyle/>
                    <a:p>
                      <a:pPr indent="0" lvl="0" marL="0" rtl="0" algn="ctr">
                        <a:spcBef>
                          <a:spcPts val="0"/>
                        </a:spcBef>
                        <a:spcAft>
                          <a:spcPts val="0"/>
                        </a:spcAft>
                        <a:buNone/>
                      </a:pPr>
                      <a:r>
                        <a:rPr lang="en">
                          <a:latin typeface="Source Sans Pro"/>
                          <a:ea typeface="Source Sans Pro"/>
                          <a:cs typeface="Source Sans Pro"/>
                          <a:sym typeface="Source Sans Pro"/>
                        </a:rPr>
                        <a:t>Syarat </a:t>
                      </a:r>
                      <a:r>
                        <a:rPr lang="en">
                          <a:latin typeface="Source Sans Pro"/>
                          <a:ea typeface="Source Sans Pro"/>
                          <a:cs typeface="Source Sans Pro"/>
                          <a:sym typeface="Source Sans Pro"/>
                        </a:rPr>
                        <a:t>C</a:t>
                      </a:r>
                      <a:endParaRPr>
                        <a:latin typeface="Source Sans Pro"/>
                        <a:ea typeface="Source Sans Pro"/>
                        <a:cs typeface="Source Sans Pro"/>
                        <a:sym typeface="Source Sans Pro"/>
                      </a:endParaRPr>
                    </a:p>
                  </a:txBody>
                  <a:tcPr marT="91425" marB="91425" marR="91425" marL="91425"/>
                </a:tc>
                <a:tc>
                  <a:txBody>
                    <a:bodyPr/>
                    <a:lstStyle/>
                    <a:p>
                      <a:pPr indent="0" lvl="0" marL="0" rtl="0" algn="ctr">
                        <a:spcBef>
                          <a:spcPts val="0"/>
                        </a:spcBef>
                        <a:spcAft>
                          <a:spcPts val="0"/>
                        </a:spcAft>
                        <a:buNone/>
                      </a:pPr>
                      <a:r>
                        <a:rPr lang="en">
                          <a:latin typeface="Source Sans Pro"/>
                          <a:ea typeface="Source Sans Pro"/>
                          <a:cs typeface="Source Sans Pro"/>
                          <a:sym typeface="Source Sans Pro"/>
                        </a:rPr>
                        <a:t>Syarat </a:t>
                      </a:r>
                      <a:r>
                        <a:rPr lang="en">
                          <a:latin typeface="Source Sans Pro"/>
                          <a:ea typeface="Source Sans Pro"/>
                          <a:cs typeface="Source Sans Pro"/>
                          <a:sym typeface="Source Sans Pro"/>
                        </a:rPr>
                        <a:t>D</a:t>
                      </a:r>
                      <a:endParaRPr>
                        <a:latin typeface="Source Sans Pro"/>
                        <a:ea typeface="Source Sans Pro"/>
                        <a:cs typeface="Source Sans Pro"/>
                        <a:sym typeface="Source Sans Pro"/>
                      </a:endParaRPr>
                    </a:p>
                  </a:txBody>
                  <a:tcPr marT="91425" marB="91425" marR="91425" marL="91425"/>
                </a:tc>
              </a:tr>
              <a:tr h="381000">
                <a:tc>
                  <a:txBody>
                    <a:bodyPr/>
                    <a:lstStyle/>
                    <a:p>
                      <a:pPr indent="0" lvl="0" marL="0" rtl="0" algn="ctr">
                        <a:spcBef>
                          <a:spcPts val="0"/>
                        </a:spcBef>
                        <a:spcAft>
                          <a:spcPts val="0"/>
                        </a:spcAft>
                        <a:buNone/>
                      </a:pPr>
                      <a:r>
                        <a:rPr lang="en">
                          <a:latin typeface="Source Sans Pro"/>
                          <a:ea typeface="Source Sans Pro"/>
                          <a:cs typeface="Source Sans Pro"/>
                          <a:sym typeface="Source Sans Pro"/>
                        </a:rPr>
                        <a:t>1</a:t>
                      </a:r>
                      <a:endParaRPr>
                        <a:latin typeface="Source Sans Pro"/>
                        <a:ea typeface="Source Sans Pro"/>
                        <a:cs typeface="Source Sans Pro"/>
                        <a:sym typeface="Source Sans Pro"/>
                      </a:endParaRPr>
                    </a:p>
                  </a:txBody>
                  <a:tcPr marT="91425" marB="91425" marR="91425" marL="91425"/>
                </a:tc>
                <a:tc>
                  <a:txBody>
                    <a:bodyPr/>
                    <a:lstStyle/>
                    <a:p>
                      <a:pPr indent="0" lvl="0" marL="0" rtl="0" algn="ctr">
                        <a:spcBef>
                          <a:spcPts val="0"/>
                        </a:spcBef>
                        <a:spcAft>
                          <a:spcPts val="0"/>
                        </a:spcAft>
                        <a:buNone/>
                      </a:pPr>
                      <a:r>
                        <a:rPr lang="en">
                          <a:latin typeface="Source Sans Pro"/>
                          <a:ea typeface="Source Sans Pro"/>
                          <a:cs typeface="Source Sans Pro"/>
                          <a:sym typeface="Source Sans Pro"/>
                        </a:rPr>
                        <a:t>m&gt;=2; s&gt;=4</a:t>
                      </a:r>
                      <a:endParaRPr>
                        <a:latin typeface="Source Sans Pro"/>
                        <a:ea typeface="Source Sans Pro"/>
                        <a:cs typeface="Source Sans Pro"/>
                        <a:sym typeface="Source Sans Pro"/>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Source Sans Pro"/>
                          <a:ea typeface="Source Sans Pro"/>
                          <a:cs typeface="Source Sans Pro"/>
                          <a:sym typeface="Source Sans Pro"/>
                        </a:rPr>
                        <a:t>m&gt;=2; s&gt;=4</a:t>
                      </a:r>
                      <a:endParaRPr>
                        <a:latin typeface="Source Sans Pro"/>
                        <a:ea typeface="Source Sans Pro"/>
                        <a:cs typeface="Source Sans Pro"/>
                        <a:sym typeface="Source Sans Pro"/>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Source Sans Pro"/>
                          <a:ea typeface="Source Sans Pro"/>
                          <a:cs typeface="Source Sans Pro"/>
                          <a:sym typeface="Source Sans Pro"/>
                        </a:rPr>
                        <a:t>m&gt;=2; s&gt;=4</a:t>
                      </a:r>
                      <a:endParaRPr>
                        <a:latin typeface="Source Sans Pro"/>
                        <a:ea typeface="Source Sans Pro"/>
                        <a:cs typeface="Source Sans Pro"/>
                        <a:sym typeface="Source Sans Pro"/>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Source Sans Pro"/>
                          <a:ea typeface="Source Sans Pro"/>
                          <a:cs typeface="Source Sans Pro"/>
                          <a:sym typeface="Source Sans Pro"/>
                        </a:rPr>
                        <a:t>m&gt;=2; s&gt;=4</a:t>
                      </a:r>
                      <a:endParaRPr>
                        <a:latin typeface="Source Sans Pro"/>
                        <a:ea typeface="Source Sans Pro"/>
                        <a:cs typeface="Source Sans Pro"/>
                        <a:sym typeface="Source Sans Pro"/>
                      </a:endParaRPr>
                    </a:p>
                  </a:txBody>
                  <a:tcPr marT="91425" marB="91425" marR="91425" marL="91425"/>
                </a:tc>
              </a:tr>
              <a:tr h="381000">
                <a:tc>
                  <a:txBody>
                    <a:bodyPr/>
                    <a:lstStyle/>
                    <a:p>
                      <a:pPr indent="0" lvl="0" marL="0" rtl="0" algn="ctr">
                        <a:spcBef>
                          <a:spcPts val="0"/>
                        </a:spcBef>
                        <a:spcAft>
                          <a:spcPts val="0"/>
                        </a:spcAft>
                        <a:buNone/>
                      </a:pPr>
                      <a:r>
                        <a:rPr lang="en">
                          <a:latin typeface="Source Sans Pro"/>
                          <a:ea typeface="Source Sans Pro"/>
                          <a:cs typeface="Source Sans Pro"/>
                          <a:sym typeface="Source Sans Pro"/>
                        </a:rPr>
                        <a:t>2</a:t>
                      </a:r>
                      <a:endParaRPr>
                        <a:latin typeface="Source Sans Pro"/>
                        <a:ea typeface="Source Sans Pro"/>
                        <a:cs typeface="Source Sans Pro"/>
                        <a:sym typeface="Source Sans Pro"/>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Source Sans Pro"/>
                          <a:ea typeface="Source Sans Pro"/>
                          <a:cs typeface="Source Sans Pro"/>
                          <a:sym typeface="Source Sans Pro"/>
                        </a:rPr>
                        <a:t>m&gt;=2; s&gt;=4</a:t>
                      </a:r>
                      <a:endParaRPr>
                        <a:latin typeface="Source Sans Pro"/>
                        <a:ea typeface="Source Sans Pro"/>
                        <a:cs typeface="Source Sans Pro"/>
                        <a:sym typeface="Source Sans Pro"/>
                      </a:endParaRPr>
                    </a:p>
                  </a:txBody>
                  <a:tcPr marT="91425" marB="91425" marR="91425" marL="91425"/>
                </a:tc>
                <a:tc>
                  <a:txBody>
                    <a:bodyPr/>
                    <a:lstStyle/>
                    <a:p>
                      <a:pPr indent="0" lvl="0" marL="0" rtl="0" algn="ctr">
                        <a:spcBef>
                          <a:spcPts val="0"/>
                        </a:spcBef>
                        <a:spcAft>
                          <a:spcPts val="0"/>
                        </a:spcAft>
                        <a:buNone/>
                      </a:pPr>
                      <a:r>
                        <a:rPr lang="en">
                          <a:latin typeface="Source Sans Pro"/>
                          <a:ea typeface="Source Sans Pro"/>
                          <a:cs typeface="Source Sans Pro"/>
                          <a:sym typeface="Source Sans Pro"/>
                        </a:rPr>
                        <a:t>s&gt;=4</a:t>
                      </a:r>
                      <a:endParaRPr>
                        <a:latin typeface="Source Sans Pro"/>
                        <a:ea typeface="Source Sans Pro"/>
                        <a:cs typeface="Source Sans Pro"/>
                        <a:sym typeface="Source Sans Pro"/>
                      </a:endParaRPr>
                    </a:p>
                  </a:txBody>
                  <a:tcPr marT="91425" marB="91425" marR="91425" marL="91425"/>
                </a:tc>
                <a:tc>
                  <a:txBody>
                    <a:bodyPr/>
                    <a:lstStyle/>
                    <a:p>
                      <a:pPr indent="0" lvl="0" marL="0" rtl="0" algn="ctr">
                        <a:spcBef>
                          <a:spcPts val="0"/>
                        </a:spcBef>
                        <a:spcAft>
                          <a:spcPts val="0"/>
                        </a:spcAft>
                        <a:buNone/>
                      </a:pPr>
                      <a:r>
                        <a:rPr lang="en">
                          <a:latin typeface="Source Sans Pro"/>
                          <a:ea typeface="Source Sans Pro"/>
                          <a:cs typeface="Source Sans Pro"/>
                          <a:sym typeface="Source Sans Pro"/>
                        </a:rPr>
                        <a:t>m&gt;=2</a:t>
                      </a:r>
                      <a:endParaRPr>
                        <a:latin typeface="Source Sans Pro"/>
                        <a:ea typeface="Source Sans Pro"/>
                        <a:cs typeface="Source Sans Pro"/>
                        <a:sym typeface="Source Sans Pro"/>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Source Sans Pro"/>
                          <a:ea typeface="Source Sans Pro"/>
                          <a:cs typeface="Source Sans Pro"/>
                          <a:sym typeface="Source Sans Pro"/>
                        </a:rPr>
                        <a:t>m&gt;=2; s&gt;=4</a:t>
                      </a:r>
                      <a:endParaRPr>
                        <a:latin typeface="Source Sans Pro"/>
                        <a:ea typeface="Source Sans Pro"/>
                        <a:cs typeface="Source Sans Pro"/>
                        <a:sym typeface="Source Sans Pro"/>
                      </a:endParaRPr>
                    </a:p>
                  </a:txBody>
                  <a:tcPr marT="91425" marB="91425" marR="91425" marL="91425"/>
                </a:tc>
              </a:tr>
              <a:tr h="381000">
                <a:tc>
                  <a:txBody>
                    <a:bodyPr/>
                    <a:lstStyle/>
                    <a:p>
                      <a:pPr indent="0" lvl="0" marL="0" rtl="0" algn="ctr">
                        <a:spcBef>
                          <a:spcPts val="0"/>
                        </a:spcBef>
                        <a:spcAft>
                          <a:spcPts val="0"/>
                        </a:spcAft>
                        <a:buNone/>
                      </a:pPr>
                      <a:r>
                        <a:rPr lang="en">
                          <a:latin typeface="Source Sans Pro"/>
                          <a:ea typeface="Source Sans Pro"/>
                          <a:cs typeface="Source Sans Pro"/>
                          <a:sym typeface="Source Sans Pro"/>
                        </a:rPr>
                        <a:t>3</a:t>
                      </a:r>
                      <a:endParaRPr>
                        <a:latin typeface="Source Sans Pro"/>
                        <a:ea typeface="Source Sans Pro"/>
                        <a:cs typeface="Source Sans Pro"/>
                        <a:sym typeface="Source Sans Pro"/>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Source Sans Pro"/>
                          <a:ea typeface="Source Sans Pro"/>
                          <a:cs typeface="Source Sans Pro"/>
                          <a:sym typeface="Source Sans Pro"/>
                        </a:rPr>
                        <a:t>m&gt;=2; s&gt;=4</a:t>
                      </a:r>
                      <a:endParaRPr>
                        <a:latin typeface="Source Sans Pro"/>
                        <a:ea typeface="Source Sans Pro"/>
                        <a:cs typeface="Source Sans Pro"/>
                        <a:sym typeface="Source Sans Pr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Source Sans Pro"/>
                          <a:ea typeface="Source Sans Pro"/>
                          <a:cs typeface="Source Sans Pro"/>
                          <a:sym typeface="Source Sans Pro"/>
                        </a:rPr>
                        <a:t>s&gt;=4</a:t>
                      </a:r>
                      <a:endParaRPr>
                        <a:latin typeface="Source Sans Pro"/>
                        <a:ea typeface="Source Sans Pro"/>
                        <a:cs typeface="Source Sans Pro"/>
                        <a:sym typeface="Source Sans Pr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Source Sans Pro"/>
                          <a:ea typeface="Source Sans Pro"/>
                          <a:cs typeface="Source Sans Pro"/>
                          <a:sym typeface="Source Sans Pro"/>
                        </a:rPr>
                        <a:t>m&gt;=2</a:t>
                      </a:r>
                      <a:endParaRPr>
                        <a:latin typeface="Source Sans Pro"/>
                        <a:ea typeface="Source Sans Pro"/>
                        <a:cs typeface="Source Sans Pro"/>
                        <a:sym typeface="Source Sans Pr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Source Sans Pro"/>
                          <a:ea typeface="Source Sans Pro"/>
                          <a:cs typeface="Source Sans Pro"/>
                          <a:sym typeface="Source Sans Pro"/>
                        </a:rPr>
                        <a:t>m&gt;=2</a:t>
                      </a:r>
                      <a:endParaRPr>
                        <a:latin typeface="Source Sans Pro"/>
                        <a:ea typeface="Source Sans Pro"/>
                        <a:cs typeface="Source Sans Pro"/>
                        <a:sym typeface="Source Sans Pro"/>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Source Sans Pro"/>
                          <a:ea typeface="Source Sans Pro"/>
                          <a:cs typeface="Source Sans Pro"/>
                          <a:sym typeface="Source Sans Pro"/>
                        </a:rPr>
                        <a:t>4</a:t>
                      </a:r>
                      <a:endParaRPr>
                        <a:latin typeface="Source Sans Pro"/>
                        <a:ea typeface="Source Sans Pro"/>
                        <a:cs typeface="Source Sans Pro"/>
                        <a:sym typeface="Source Sans Pro"/>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solidFill>
                            <a:schemeClr val="dk1"/>
                          </a:solidFill>
                          <a:latin typeface="Source Sans Pro"/>
                          <a:ea typeface="Source Sans Pro"/>
                          <a:cs typeface="Source Sans Pro"/>
                          <a:sym typeface="Source Sans Pro"/>
                        </a:rPr>
                        <a:t>m&gt;=2; s&gt;=4</a:t>
                      </a:r>
                      <a:endParaRPr>
                        <a:latin typeface="Source Sans Pro"/>
                        <a:ea typeface="Source Sans Pro"/>
                        <a:cs typeface="Source Sans Pro"/>
                        <a:sym typeface="Source Sans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Source Sans Pro"/>
                          <a:ea typeface="Source Sans Pro"/>
                          <a:cs typeface="Source Sans Pro"/>
                          <a:sym typeface="Source Sans Pro"/>
                        </a:rPr>
                        <a:t>s&gt;=4</a:t>
                      </a:r>
                      <a:endParaRPr>
                        <a:latin typeface="Source Sans Pro"/>
                        <a:ea typeface="Source Sans Pro"/>
                        <a:cs typeface="Source Sans Pro"/>
                        <a:sym typeface="Source Sans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Source Sans Pro"/>
                          <a:ea typeface="Source Sans Pro"/>
                          <a:cs typeface="Source Sans Pro"/>
                          <a:sym typeface="Source Sans Pro"/>
                        </a:rPr>
                        <a:t> (</a:t>
                      </a:r>
                      <a:r>
                        <a:rPr lang="en" sz="1200">
                          <a:solidFill>
                            <a:schemeClr val="dk1"/>
                          </a:solidFill>
                          <a:latin typeface="Source Sans Pro"/>
                          <a:ea typeface="Source Sans Pro"/>
                          <a:cs typeface="Source Sans Pro"/>
                          <a:sym typeface="Source Sans Pro"/>
                        </a:rPr>
                        <a:t>(tidak ada syarat))</a:t>
                      </a:r>
                      <a:endParaRPr sz="1200">
                        <a:latin typeface="Source Sans Pro"/>
                        <a:ea typeface="Source Sans Pro"/>
                        <a:cs typeface="Source Sans Pro"/>
                        <a:sym typeface="Source Sans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Source Sans Pro"/>
                          <a:ea typeface="Source Sans Pro"/>
                          <a:cs typeface="Source Sans Pro"/>
                          <a:sym typeface="Source Sans Pro"/>
                        </a:rPr>
                        <a:t>m&gt;=2</a:t>
                      </a:r>
                      <a:endParaRPr>
                        <a:latin typeface="Source Sans Pro"/>
                        <a:ea typeface="Source Sans Pro"/>
                        <a:cs typeface="Source Sans Pro"/>
                        <a:sym typeface="Source Sans Pr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4"/>
          <p:cNvSpPr txBox="1"/>
          <p:nvPr>
            <p:ph type="ctrTitle"/>
          </p:nvPr>
        </p:nvSpPr>
        <p:spPr>
          <a:xfrm>
            <a:off x="2484450" y="151950"/>
            <a:ext cx="6376200" cy="752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2800"/>
              <a:t>Seleksi Kerja</a:t>
            </a:r>
            <a:endParaRPr b="1" sz="2800"/>
          </a:p>
        </p:txBody>
      </p:sp>
      <p:sp>
        <p:nvSpPr>
          <p:cNvPr id="354" name="Google Shape;354;p54"/>
          <p:cNvSpPr txBox="1"/>
          <p:nvPr/>
        </p:nvSpPr>
        <p:spPr>
          <a:xfrm>
            <a:off x="92825" y="1294275"/>
            <a:ext cx="3000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u="sng">
                <a:solidFill>
                  <a:schemeClr val="lt2"/>
                </a:solidFill>
                <a:latin typeface="Reem Kufi"/>
                <a:ea typeface="Reem Kufi"/>
                <a:cs typeface="Reem Kufi"/>
                <a:sym typeface="Reem Kufi"/>
              </a:rPr>
              <a:t>Opsi Jawaban</a:t>
            </a:r>
            <a:endParaRPr b="1" sz="1600" u="sng">
              <a:solidFill>
                <a:schemeClr val="lt2"/>
              </a:solidFill>
              <a:latin typeface="Reem Kufi"/>
              <a:ea typeface="Reem Kufi"/>
              <a:cs typeface="Reem Kufi"/>
              <a:sym typeface="Reem Kufi"/>
            </a:endParaRPr>
          </a:p>
        </p:txBody>
      </p:sp>
      <p:sp>
        <p:nvSpPr>
          <p:cNvPr id="355" name="Google Shape;355;p54"/>
          <p:cNvSpPr txBox="1"/>
          <p:nvPr/>
        </p:nvSpPr>
        <p:spPr>
          <a:xfrm>
            <a:off x="854150" y="1606200"/>
            <a:ext cx="6961200" cy="238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008800"/>
                </a:solidFill>
                <a:latin typeface="Roboto Mono"/>
                <a:ea typeface="Roboto Mono"/>
                <a:cs typeface="Roboto Mono"/>
                <a:sym typeface="Roboto Mono"/>
              </a:rPr>
              <a:t>module</a:t>
            </a:r>
            <a:r>
              <a:rPr lang="en" sz="1100">
                <a:solidFill>
                  <a:srgbClr val="333333"/>
                </a:solidFill>
                <a:latin typeface="Roboto Mono"/>
                <a:ea typeface="Roboto Mono"/>
                <a:cs typeface="Roboto Mono"/>
                <a:sym typeface="Roboto Mono"/>
              </a:rPr>
              <a:t> </a:t>
            </a:r>
            <a:r>
              <a:rPr b="1" lang="en" sz="1100">
                <a:solidFill>
                  <a:srgbClr val="0E84B5"/>
                </a:solidFill>
                <a:latin typeface="Roboto Mono"/>
                <a:ea typeface="Roboto Mono"/>
                <a:cs typeface="Roboto Mono"/>
                <a:sym typeface="Roboto Mono"/>
              </a:rPr>
              <a:t>SeleksiKerja</a:t>
            </a:r>
            <a:r>
              <a:rPr lang="en" sz="1100">
                <a:solidFill>
                  <a:srgbClr val="333333"/>
                </a:solidFill>
                <a:latin typeface="Roboto Mono"/>
                <a:ea typeface="Roboto Mono"/>
                <a:cs typeface="Roboto Mono"/>
                <a:sym typeface="Roboto Mono"/>
              </a:rPr>
              <a:t> </a:t>
            </a:r>
            <a:r>
              <a:rPr b="1" lang="en" sz="1100">
                <a:solidFill>
                  <a:srgbClr val="008800"/>
                </a:solidFill>
                <a:latin typeface="Roboto Mono"/>
                <a:ea typeface="Roboto Mono"/>
                <a:cs typeface="Roboto Mono"/>
                <a:sym typeface="Roboto Mono"/>
              </a:rPr>
              <a:t>where</a:t>
            </a:r>
            <a:endParaRPr sz="1100">
              <a:solidFill>
                <a:srgbClr val="333333"/>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333333"/>
                </a:solidFill>
                <a:latin typeface="Roboto Mono"/>
                <a:ea typeface="Roboto Mono"/>
                <a:cs typeface="Roboto Mono"/>
                <a:sym typeface="Roboto Mono"/>
              </a:rPr>
              <a:t>    </a:t>
            </a:r>
            <a:r>
              <a:rPr lang="en" sz="1100">
                <a:solidFill>
                  <a:srgbClr val="888888"/>
                </a:solidFill>
                <a:latin typeface="Roboto Mono"/>
                <a:ea typeface="Roboto Mono"/>
                <a:cs typeface="Roboto Mono"/>
                <a:sym typeface="Roboto Mono"/>
              </a:rPr>
              <a:t>-- SELEKSI KERJA</a:t>
            </a:r>
            <a:endParaRPr sz="1100">
              <a:solidFill>
                <a:srgbClr val="333333"/>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333333"/>
                </a:solidFill>
                <a:latin typeface="Roboto Mono"/>
                <a:ea typeface="Roboto Mono"/>
                <a:cs typeface="Roboto Mono"/>
                <a:sym typeface="Roboto Mono"/>
              </a:rPr>
              <a:t>    </a:t>
            </a:r>
            <a:r>
              <a:rPr lang="en" sz="1100">
                <a:solidFill>
                  <a:srgbClr val="888888"/>
                </a:solidFill>
                <a:latin typeface="Roboto Mono"/>
                <a:ea typeface="Roboto Mono"/>
                <a:cs typeface="Roboto Mono"/>
                <a:sym typeface="Roboto Mono"/>
              </a:rPr>
              <a:t>-- DEFINISI DAN SPESIFIKASI</a:t>
            </a:r>
            <a:endParaRPr sz="1100">
              <a:solidFill>
                <a:srgbClr val="333333"/>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333333"/>
                </a:solidFill>
                <a:latin typeface="Roboto Mono"/>
                <a:ea typeface="Roboto Mono"/>
                <a:cs typeface="Roboto Mono"/>
                <a:sym typeface="Roboto Mono"/>
              </a:rPr>
              <a:t>    seleksi </a:t>
            </a:r>
            <a:r>
              <a:rPr b="1" lang="en" sz="1100">
                <a:solidFill>
                  <a:schemeClr val="dk1"/>
                </a:solidFill>
                <a:latin typeface="Roboto Mono"/>
                <a:ea typeface="Roboto Mono"/>
                <a:cs typeface="Roboto Mono"/>
                <a:sym typeface="Roboto Mono"/>
              </a:rPr>
              <a:t>::</a:t>
            </a:r>
            <a:r>
              <a:rPr lang="en" sz="1100">
                <a:solidFill>
                  <a:srgbClr val="333333"/>
                </a:solidFill>
                <a:latin typeface="Roboto Mono"/>
                <a:ea typeface="Roboto Mono"/>
                <a:cs typeface="Roboto Mono"/>
                <a:sym typeface="Roboto Mono"/>
              </a:rPr>
              <a:t> </a:t>
            </a:r>
            <a:r>
              <a:rPr b="1" lang="en" sz="1100">
                <a:solidFill>
                  <a:srgbClr val="333399"/>
                </a:solidFill>
                <a:latin typeface="Roboto Mono"/>
                <a:ea typeface="Roboto Mono"/>
                <a:cs typeface="Roboto Mono"/>
                <a:sym typeface="Roboto Mono"/>
              </a:rPr>
              <a:t>Int</a:t>
            </a:r>
            <a:r>
              <a:rPr lang="en" sz="1100">
                <a:solidFill>
                  <a:srgbClr val="333333"/>
                </a:solidFill>
                <a:latin typeface="Roboto Mono"/>
                <a:ea typeface="Roboto Mono"/>
                <a:cs typeface="Roboto Mono"/>
                <a:sym typeface="Roboto Mono"/>
              </a:rPr>
              <a:t> </a:t>
            </a:r>
            <a:r>
              <a:rPr b="1" lang="en" sz="1100">
                <a:solidFill>
                  <a:schemeClr val="dk1"/>
                </a:solidFill>
                <a:latin typeface="Roboto Mono"/>
                <a:ea typeface="Roboto Mono"/>
                <a:cs typeface="Roboto Mono"/>
                <a:sym typeface="Roboto Mono"/>
              </a:rPr>
              <a:t>-&gt;</a:t>
            </a:r>
            <a:r>
              <a:rPr lang="en" sz="1100">
                <a:solidFill>
                  <a:srgbClr val="333333"/>
                </a:solidFill>
                <a:latin typeface="Roboto Mono"/>
                <a:ea typeface="Roboto Mono"/>
                <a:cs typeface="Roboto Mono"/>
                <a:sym typeface="Roboto Mono"/>
              </a:rPr>
              <a:t> </a:t>
            </a:r>
            <a:r>
              <a:rPr b="1" lang="en" sz="1100">
                <a:solidFill>
                  <a:srgbClr val="333399"/>
                </a:solidFill>
                <a:latin typeface="Roboto Mono"/>
                <a:ea typeface="Roboto Mono"/>
                <a:cs typeface="Roboto Mono"/>
                <a:sym typeface="Roboto Mono"/>
              </a:rPr>
              <a:t>Int</a:t>
            </a:r>
            <a:r>
              <a:rPr lang="en" sz="1100">
                <a:solidFill>
                  <a:srgbClr val="333333"/>
                </a:solidFill>
                <a:latin typeface="Roboto Mono"/>
                <a:ea typeface="Roboto Mono"/>
                <a:cs typeface="Roboto Mono"/>
                <a:sym typeface="Roboto Mono"/>
              </a:rPr>
              <a:t> </a:t>
            </a:r>
            <a:r>
              <a:rPr b="1" lang="en" sz="1100">
                <a:solidFill>
                  <a:schemeClr val="dk1"/>
                </a:solidFill>
                <a:latin typeface="Roboto Mono"/>
                <a:ea typeface="Roboto Mono"/>
                <a:cs typeface="Roboto Mono"/>
                <a:sym typeface="Roboto Mono"/>
              </a:rPr>
              <a:t>-&gt;</a:t>
            </a:r>
            <a:r>
              <a:rPr lang="en" sz="1100">
                <a:solidFill>
                  <a:srgbClr val="333333"/>
                </a:solidFill>
                <a:latin typeface="Roboto Mono"/>
                <a:ea typeface="Roboto Mono"/>
                <a:cs typeface="Roboto Mono"/>
                <a:sym typeface="Roboto Mono"/>
              </a:rPr>
              <a:t> </a:t>
            </a:r>
            <a:r>
              <a:rPr b="1" lang="en" sz="1100">
                <a:solidFill>
                  <a:srgbClr val="333399"/>
                </a:solidFill>
                <a:latin typeface="Roboto Mono"/>
                <a:ea typeface="Roboto Mono"/>
                <a:cs typeface="Roboto Mono"/>
                <a:sym typeface="Roboto Mono"/>
              </a:rPr>
              <a:t>Char</a:t>
            </a:r>
            <a:r>
              <a:rPr lang="en" sz="1100">
                <a:solidFill>
                  <a:srgbClr val="333333"/>
                </a:solidFill>
                <a:latin typeface="Roboto Mono"/>
                <a:ea typeface="Roboto Mono"/>
                <a:cs typeface="Roboto Mono"/>
                <a:sym typeface="Roboto Mono"/>
              </a:rPr>
              <a:t> </a:t>
            </a:r>
            <a:r>
              <a:rPr b="1" lang="en" sz="1100">
                <a:solidFill>
                  <a:schemeClr val="dk1"/>
                </a:solidFill>
                <a:latin typeface="Roboto Mono"/>
                <a:ea typeface="Roboto Mono"/>
                <a:cs typeface="Roboto Mono"/>
                <a:sym typeface="Roboto Mono"/>
              </a:rPr>
              <a:t>-&gt;</a:t>
            </a:r>
            <a:r>
              <a:rPr lang="en" sz="1100">
                <a:solidFill>
                  <a:srgbClr val="333333"/>
                </a:solidFill>
                <a:latin typeface="Roboto Mono"/>
                <a:ea typeface="Roboto Mono"/>
                <a:cs typeface="Roboto Mono"/>
                <a:sym typeface="Roboto Mono"/>
              </a:rPr>
              <a:t> </a:t>
            </a:r>
            <a:r>
              <a:rPr b="1" lang="en" sz="1100">
                <a:solidFill>
                  <a:srgbClr val="333399"/>
                </a:solidFill>
                <a:latin typeface="Roboto Mono"/>
                <a:ea typeface="Roboto Mono"/>
                <a:cs typeface="Roboto Mono"/>
                <a:sym typeface="Roboto Mono"/>
              </a:rPr>
              <a:t>Bool</a:t>
            </a:r>
            <a:endParaRPr sz="1100">
              <a:solidFill>
                <a:srgbClr val="333333"/>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333333"/>
                </a:solidFill>
                <a:latin typeface="Roboto Mono"/>
                <a:ea typeface="Roboto Mono"/>
                <a:cs typeface="Roboto Mono"/>
                <a:sym typeface="Roboto Mono"/>
              </a:rPr>
              <a:t>    </a:t>
            </a:r>
            <a:r>
              <a:rPr lang="en" sz="1100">
                <a:solidFill>
                  <a:srgbClr val="888888"/>
                </a:solidFill>
                <a:latin typeface="Roboto Mono"/>
                <a:ea typeface="Roboto Mono"/>
                <a:cs typeface="Roboto Mono"/>
                <a:sym typeface="Roboto Mono"/>
              </a:rPr>
              <a:t>{- seleksi(m, s, p) -}</a:t>
            </a:r>
            <a:endParaRPr sz="1100">
              <a:solidFill>
                <a:srgbClr val="333333"/>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333333"/>
                </a:solidFill>
                <a:latin typeface="Roboto Mono"/>
                <a:ea typeface="Roboto Mono"/>
                <a:cs typeface="Roboto Mono"/>
                <a:sym typeface="Roboto Mono"/>
              </a:rPr>
              <a:t>    </a:t>
            </a:r>
            <a:r>
              <a:rPr lang="en" sz="1100">
                <a:solidFill>
                  <a:srgbClr val="888888"/>
                </a:solidFill>
                <a:latin typeface="Roboto Mono"/>
                <a:ea typeface="Roboto Mono"/>
                <a:cs typeface="Roboto Mono"/>
                <a:sym typeface="Roboto Mono"/>
              </a:rPr>
              <a:t>{- mengecek apakah seseorang dapat masuk ke perusahaan 'p' dengan pengalaman managerial 'm' dan software engineer 's' yang ia punya -}</a:t>
            </a:r>
            <a:endParaRPr sz="1100">
              <a:solidFill>
                <a:srgbClr val="333333"/>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333333"/>
                </a:solidFill>
                <a:latin typeface="Roboto Mono"/>
                <a:ea typeface="Roboto Mono"/>
                <a:cs typeface="Roboto Mono"/>
                <a:sym typeface="Roboto Mono"/>
              </a:rPr>
              <a:t>    </a:t>
            </a:r>
            <a:r>
              <a:rPr lang="en" sz="1100">
                <a:solidFill>
                  <a:srgbClr val="888888"/>
                </a:solidFill>
                <a:latin typeface="Roboto Mono"/>
                <a:ea typeface="Roboto Mono"/>
                <a:cs typeface="Roboto Mono"/>
                <a:sym typeface="Roboto Mono"/>
              </a:rPr>
              <a:t>-- REALISASI</a:t>
            </a:r>
            <a:endParaRPr sz="1100">
              <a:solidFill>
                <a:srgbClr val="333333"/>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333333"/>
                </a:solidFill>
                <a:latin typeface="Roboto Mono"/>
                <a:ea typeface="Roboto Mono"/>
                <a:cs typeface="Roboto Mono"/>
                <a:sym typeface="Roboto Mono"/>
              </a:rPr>
              <a:t>    seleksi m s p</a:t>
            </a:r>
            <a:endParaRPr sz="1100">
              <a:solidFill>
                <a:srgbClr val="333333"/>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333333"/>
                </a:solidFill>
                <a:latin typeface="Roboto Mono"/>
                <a:ea typeface="Roboto Mono"/>
                <a:cs typeface="Roboto Mono"/>
                <a:sym typeface="Roboto Mono"/>
              </a:rPr>
              <a:t>        | (p == </a:t>
            </a:r>
            <a:r>
              <a:rPr lang="en" sz="1100">
                <a:solidFill>
                  <a:srgbClr val="0044DD"/>
                </a:solidFill>
                <a:latin typeface="Roboto Mono"/>
                <a:ea typeface="Roboto Mono"/>
                <a:cs typeface="Roboto Mono"/>
                <a:sym typeface="Roboto Mono"/>
              </a:rPr>
              <a:t>'A'</a:t>
            </a:r>
            <a:r>
              <a:rPr lang="en" sz="1100">
                <a:solidFill>
                  <a:srgbClr val="333333"/>
                </a:solidFill>
                <a:latin typeface="Roboto Mono"/>
                <a:ea typeface="Roboto Mono"/>
                <a:cs typeface="Roboto Mono"/>
                <a:sym typeface="Roboto Mono"/>
              </a:rPr>
              <a:t>) </a:t>
            </a:r>
            <a:r>
              <a:rPr b="1" lang="en" sz="1100">
                <a:solidFill>
                  <a:schemeClr val="dk1"/>
                </a:solidFill>
                <a:latin typeface="Roboto Mono"/>
                <a:ea typeface="Roboto Mono"/>
                <a:cs typeface="Roboto Mono"/>
                <a:sym typeface="Roboto Mono"/>
              </a:rPr>
              <a:t>=</a:t>
            </a:r>
            <a:r>
              <a:rPr lang="en" sz="1100">
                <a:solidFill>
                  <a:srgbClr val="333333"/>
                </a:solidFill>
                <a:latin typeface="Roboto Mono"/>
                <a:ea typeface="Roboto Mono"/>
                <a:cs typeface="Roboto Mono"/>
                <a:sym typeface="Roboto Mono"/>
              </a:rPr>
              <a:t> (m &gt;= </a:t>
            </a:r>
            <a:r>
              <a:rPr b="1" lang="en" sz="1100">
                <a:solidFill>
                  <a:srgbClr val="0000DD"/>
                </a:solidFill>
                <a:latin typeface="Roboto Mono"/>
                <a:ea typeface="Roboto Mono"/>
                <a:cs typeface="Roboto Mono"/>
                <a:sym typeface="Roboto Mono"/>
              </a:rPr>
              <a:t>2</a:t>
            </a:r>
            <a:r>
              <a:rPr lang="en" sz="1100">
                <a:solidFill>
                  <a:srgbClr val="333333"/>
                </a:solidFill>
                <a:latin typeface="Roboto Mono"/>
                <a:ea typeface="Roboto Mono"/>
                <a:cs typeface="Roboto Mono"/>
                <a:sym typeface="Roboto Mono"/>
              </a:rPr>
              <a:t>) &amp;&amp; (s &gt;= </a:t>
            </a:r>
            <a:r>
              <a:rPr b="1" lang="en" sz="1100">
                <a:solidFill>
                  <a:srgbClr val="0000DD"/>
                </a:solidFill>
                <a:latin typeface="Roboto Mono"/>
                <a:ea typeface="Roboto Mono"/>
                <a:cs typeface="Roboto Mono"/>
                <a:sym typeface="Roboto Mono"/>
              </a:rPr>
              <a:t>4</a:t>
            </a:r>
            <a:r>
              <a:rPr lang="en" sz="1100">
                <a:solidFill>
                  <a:srgbClr val="333333"/>
                </a:solidFill>
                <a:latin typeface="Roboto Mono"/>
                <a:ea typeface="Roboto Mono"/>
                <a:cs typeface="Roboto Mono"/>
                <a:sym typeface="Roboto Mono"/>
              </a:rPr>
              <a:t>)</a:t>
            </a:r>
            <a:endParaRPr sz="1100">
              <a:solidFill>
                <a:srgbClr val="333333"/>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333333"/>
                </a:solidFill>
                <a:latin typeface="Roboto Mono"/>
                <a:ea typeface="Roboto Mono"/>
                <a:cs typeface="Roboto Mono"/>
                <a:sym typeface="Roboto Mono"/>
              </a:rPr>
              <a:t>        | (p == </a:t>
            </a:r>
            <a:r>
              <a:rPr lang="en" sz="1100">
                <a:solidFill>
                  <a:srgbClr val="0044DD"/>
                </a:solidFill>
                <a:latin typeface="Roboto Mono"/>
                <a:ea typeface="Roboto Mono"/>
                <a:cs typeface="Roboto Mono"/>
                <a:sym typeface="Roboto Mono"/>
              </a:rPr>
              <a:t>'B'</a:t>
            </a:r>
            <a:r>
              <a:rPr lang="en" sz="1100">
                <a:solidFill>
                  <a:srgbClr val="333333"/>
                </a:solidFill>
                <a:latin typeface="Roboto Mono"/>
                <a:ea typeface="Roboto Mono"/>
                <a:cs typeface="Roboto Mono"/>
                <a:sym typeface="Roboto Mono"/>
              </a:rPr>
              <a:t>) </a:t>
            </a:r>
            <a:r>
              <a:rPr b="1" lang="en" sz="1100">
                <a:solidFill>
                  <a:schemeClr val="dk1"/>
                </a:solidFill>
                <a:latin typeface="Roboto Mono"/>
                <a:ea typeface="Roboto Mono"/>
                <a:cs typeface="Roboto Mono"/>
                <a:sym typeface="Roboto Mono"/>
              </a:rPr>
              <a:t>=</a:t>
            </a:r>
            <a:r>
              <a:rPr lang="en" sz="1100">
                <a:solidFill>
                  <a:srgbClr val="333333"/>
                </a:solidFill>
                <a:latin typeface="Roboto Mono"/>
                <a:ea typeface="Roboto Mono"/>
                <a:cs typeface="Roboto Mono"/>
                <a:sym typeface="Roboto Mono"/>
              </a:rPr>
              <a:t> (s &gt;= </a:t>
            </a:r>
            <a:r>
              <a:rPr b="1" lang="en" sz="1100">
                <a:solidFill>
                  <a:srgbClr val="0000DD"/>
                </a:solidFill>
                <a:latin typeface="Roboto Mono"/>
                <a:ea typeface="Roboto Mono"/>
                <a:cs typeface="Roboto Mono"/>
                <a:sym typeface="Roboto Mono"/>
              </a:rPr>
              <a:t>4</a:t>
            </a:r>
            <a:r>
              <a:rPr lang="en" sz="1100">
                <a:solidFill>
                  <a:srgbClr val="333333"/>
                </a:solidFill>
                <a:latin typeface="Roboto Mono"/>
                <a:ea typeface="Roboto Mono"/>
                <a:cs typeface="Roboto Mono"/>
                <a:sym typeface="Roboto Mono"/>
              </a:rPr>
              <a:t>)</a:t>
            </a:r>
            <a:endParaRPr sz="1100">
              <a:solidFill>
                <a:srgbClr val="333333"/>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333333"/>
                </a:solidFill>
                <a:latin typeface="Roboto Mono"/>
                <a:ea typeface="Roboto Mono"/>
                <a:cs typeface="Roboto Mono"/>
                <a:sym typeface="Roboto Mono"/>
              </a:rPr>
              <a:t>        | (p == </a:t>
            </a:r>
            <a:r>
              <a:rPr lang="en" sz="1100">
                <a:solidFill>
                  <a:srgbClr val="0044DD"/>
                </a:solidFill>
                <a:latin typeface="Roboto Mono"/>
                <a:ea typeface="Roboto Mono"/>
                <a:cs typeface="Roboto Mono"/>
                <a:sym typeface="Roboto Mono"/>
              </a:rPr>
              <a:t>'C'</a:t>
            </a:r>
            <a:r>
              <a:rPr lang="en" sz="1100">
                <a:solidFill>
                  <a:srgbClr val="333333"/>
                </a:solidFill>
                <a:latin typeface="Roboto Mono"/>
                <a:ea typeface="Roboto Mono"/>
                <a:cs typeface="Roboto Mono"/>
                <a:sym typeface="Roboto Mono"/>
              </a:rPr>
              <a:t>) </a:t>
            </a:r>
            <a:r>
              <a:rPr b="1" lang="en" sz="1100">
                <a:solidFill>
                  <a:schemeClr val="dk1"/>
                </a:solidFill>
                <a:latin typeface="Roboto Mono"/>
                <a:ea typeface="Roboto Mono"/>
                <a:cs typeface="Roboto Mono"/>
                <a:sym typeface="Roboto Mono"/>
              </a:rPr>
              <a:t>=</a:t>
            </a:r>
            <a:r>
              <a:rPr lang="en" sz="1100">
                <a:solidFill>
                  <a:srgbClr val="333333"/>
                </a:solidFill>
                <a:latin typeface="Roboto Mono"/>
                <a:ea typeface="Roboto Mono"/>
                <a:cs typeface="Roboto Mono"/>
                <a:sym typeface="Roboto Mono"/>
              </a:rPr>
              <a:t> </a:t>
            </a:r>
            <a:r>
              <a:rPr b="1" lang="en" sz="1100">
                <a:solidFill>
                  <a:srgbClr val="333399"/>
                </a:solidFill>
                <a:latin typeface="Roboto Mono"/>
                <a:ea typeface="Roboto Mono"/>
                <a:cs typeface="Roboto Mono"/>
                <a:sym typeface="Roboto Mono"/>
              </a:rPr>
              <a:t>True</a:t>
            </a:r>
            <a:endParaRPr sz="1100">
              <a:solidFill>
                <a:srgbClr val="333333"/>
              </a:solidFill>
              <a:latin typeface="Roboto Mono"/>
              <a:ea typeface="Roboto Mono"/>
              <a:cs typeface="Roboto Mono"/>
              <a:sym typeface="Roboto Mono"/>
            </a:endParaRPr>
          </a:p>
          <a:p>
            <a:pPr indent="0" lvl="0" marL="0" rtl="0" algn="l">
              <a:lnSpc>
                <a:spcPct val="110795"/>
              </a:lnSpc>
              <a:spcBef>
                <a:spcPts val="0"/>
              </a:spcBef>
              <a:spcAft>
                <a:spcPts val="0"/>
              </a:spcAft>
              <a:buNone/>
            </a:pPr>
            <a:r>
              <a:rPr lang="en" sz="1100">
                <a:solidFill>
                  <a:srgbClr val="333333"/>
                </a:solidFill>
                <a:latin typeface="Roboto Mono"/>
                <a:ea typeface="Roboto Mono"/>
                <a:cs typeface="Roboto Mono"/>
                <a:sym typeface="Roboto Mono"/>
              </a:rPr>
              <a:t>        | (p == </a:t>
            </a:r>
            <a:r>
              <a:rPr lang="en" sz="1100">
                <a:solidFill>
                  <a:srgbClr val="0044DD"/>
                </a:solidFill>
                <a:latin typeface="Roboto Mono"/>
                <a:ea typeface="Roboto Mono"/>
                <a:cs typeface="Roboto Mono"/>
                <a:sym typeface="Roboto Mono"/>
              </a:rPr>
              <a:t>'D'</a:t>
            </a:r>
            <a:r>
              <a:rPr lang="en" sz="1100">
                <a:solidFill>
                  <a:srgbClr val="333333"/>
                </a:solidFill>
                <a:latin typeface="Roboto Mono"/>
                <a:ea typeface="Roboto Mono"/>
                <a:cs typeface="Roboto Mono"/>
                <a:sym typeface="Roboto Mono"/>
              </a:rPr>
              <a:t>) </a:t>
            </a:r>
            <a:r>
              <a:rPr b="1" lang="en" sz="1100">
                <a:solidFill>
                  <a:schemeClr val="dk1"/>
                </a:solidFill>
                <a:latin typeface="Roboto Mono"/>
                <a:ea typeface="Roboto Mono"/>
                <a:cs typeface="Roboto Mono"/>
                <a:sym typeface="Roboto Mono"/>
              </a:rPr>
              <a:t>=</a:t>
            </a:r>
            <a:r>
              <a:rPr lang="en" sz="1100">
                <a:solidFill>
                  <a:srgbClr val="333333"/>
                </a:solidFill>
                <a:latin typeface="Roboto Mono"/>
                <a:ea typeface="Roboto Mono"/>
                <a:cs typeface="Roboto Mono"/>
                <a:sym typeface="Roboto Mono"/>
              </a:rPr>
              <a:t> (m &gt;= </a:t>
            </a:r>
            <a:r>
              <a:rPr b="1" lang="en" sz="1100">
                <a:solidFill>
                  <a:srgbClr val="0000DD"/>
                </a:solidFill>
                <a:latin typeface="Roboto Mono"/>
                <a:ea typeface="Roboto Mono"/>
                <a:cs typeface="Roboto Mono"/>
                <a:sym typeface="Roboto Mono"/>
              </a:rPr>
              <a:t>2</a:t>
            </a:r>
            <a:r>
              <a:rPr lang="en" sz="1100">
                <a:solidFill>
                  <a:srgbClr val="333333"/>
                </a:solidFill>
                <a:latin typeface="Roboto Mono"/>
                <a:ea typeface="Roboto Mono"/>
                <a:cs typeface="Roboto Mono"/>
                <a:sym typeface="Roboto Mono"/>
              </a:rPr>
              <a:t>)</a:t>
            </a:r>
            <a:endParaRPr sz="1100">
              <a:solidFill>
                <a:srgbClr val="333333"/>
              </a:solidFill>
              <a:latin typeface="Roboto Mono"/>
              <a:ea typeface="Roboto Mono"/>
              <a:cs typeface="Roboto Mono"/>
              <a:sym typeface="Roboto Mon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5"/>
          <p:cNvSpPr txBox="1"/>
          <p:nvPr>
            <p:ph type="ctrTitle"/>
          </p:nvPr>
        </p:nvSpPr>
        <p:spPr>
          <a:xfrm>
            <a:off x="2484450" y="151950"/>
            <a:ext cx="6376200" cy="752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2800"/>
              <a:t>Seleksi Kerja</a:t>
            </a:r>
            <a:endParaRPr b="1" sz="2800"/>
          </a:p>
        </p:txBody>
      </p:sp>
      <p:sp>
        <p:nvSpPr>
          <p:cNvPr id="361" name="Google Shape;361;p55"/>
          <p:cNvSpPr txBox="1"/>
          <p:nvPr/>
        </p:nvSpPr>
        <p:spPr>
          <a:xfrm>
            <a:off x="566325" y="1942100"/>
            <a:ext cx="6023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solidFill>
                  <a:schemeClr val="lt2"/>
                </a:solidFill>
                <a:latin typeface="Reem Kufi"/>
                <a:ea typeface="Reem Kufi"/>
                <a:cs typeface="Reem Kufi"/>
                <a:sym typeface="Reem Kufi"/>
              </a:rPr>
              <a:t>Kesalahan Umum:</a:t>
            </a:r>
            <a:endParaRPr b="1" sz="1600" u="sng">
              <a:solidFill>
                <a:schemeClr val="lt2"/>
              </a:solidFill>
              <a:latin typeface="Reem Kufi"/>
              <a:ea typeface="Reem Kufi"/>
              <a:cs typeface="Reem Kufi"/>
              <a:sym typeface="Reem Kufi"/>
            </a:endParaRPr>
          </a:p>
        </p:txBody>
      </p:sp>
      <p:sp>
        <p:nvSpPr>
          <p:cNvPr id="362" name="Google Shape;362;p55"/>
          <p:cNvSpPr txBox="1"/>
          <p:nvPr/>
        </p:nvSpPr>
        <p:spPr>
          <a:xfrm>
            <a:off x="571500" y="2436950"/>
            <a:ext cx="7763400" cy="831300"/>
          </a:xfrm>
          <a:prstGeom prst="rect">
            <a:avLst/>
          </a:prstGeom>
          <a:noFill/>
          <a:ln>
            <a:noFill/>
          </a:ln>
        </p:spPr>
        <p:txBody>
          <a:bodyPr anchorCtr="0" anchor="ctr" bIns="91425" lIns="91425" spcFirstLastPara="1" rIns="91425" wrap="square" tIns="91425">
            <a:spAutoFit/>
          </a:bodyPr>
          <a:lstStyle/>
          <a:p>
            <a:pPr indent="-317500" lvl="0" marL="457200" rtl="0" algn="l">
              <a:spcBef>
                <a:spcPts val="0"/>
              </a:spcBef>
              <a:spcAft>
                <a:spcPts val="0"/>
              </a:spcAft>
              <a:buSzPts val="1400"/>
              <a:buFont typeface="Source Sans Pro"/>
              <a:buAutoNum type="arabicPeriod"/>
            </a:pPr>
            <a:r>
              <a:rPr lang="en">
                <a:latin typeface="Source Sans Pro"/>
                <a:ea typeface="Source Sans Pro"/>
                <a:cs typeface="Source Sans Pro"/>
                <a:sym typeface="Source Sans Pro"/>
              </a:rPr>
              <a:t>Kurang teliti dalam membaca serta menganalisis pernyataan dalam soal</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AutoNum type="arabicPeriod"/>
            </a:pPr>
            <a:r>
              <a:rPr lang="en">
                <a:latin typeface="Source Sans Pro"/>
                <a:ea typeface="Source Sans Pro"/>
                <a:cs typeface="Source Sans Pro"/>
                <a:sym typeface="Source Sans Pro"/>
              </a:rPr>
              <a:t>Lupa menambahkan </a:t>
            </a:r>
            <a:r>
              <a:rPr b="1" lang="en" sz="1100">
                <a:solidFill>
                  <a:srgbClr val="333399"/>
                </a:solidFill>
                <a:latin typeface="Roboto Mono"/>
                <a:ea typeface="Roboto Mono"/>
                <a:cs typeface="Roboto Mono"/>
                <a:sym typeface="Roboto Mono"/>
              </a:rPr>
              <a:t>Boolean(Bool) </a:t>
            </a:r>
            <a:r>
              <a:rPr lang="en">
                <a:solidFill>
                  <a:schemeClr val="dk1"/>
                </a:solidFill>
                <a:latin typeface="Source Sans Pro"/>
                <a:ea typeface="Source Sans Pro"/>
                <a:cs typeface="Source Sans Pro"/>
                <a:sym typeface="Source Sans Pro"/>
              </a:rPr>
              <a:t>sebagai output dari fungsi seleksi ini</a:t>
            </a:r>
            <a:endParaRPr>
              <a:solidFill>
                <a:schemeClr val="dk1"/>
              </a:solidFill>
              <a:latin typeface="Source Sans Pro"/>
              <a:ea typeface="Source Sans Pro"/>
              <a:cs typeface="Source Sans Pro"/>
              <a:sym typeface="Source Sans Pro"/>
            </a:endParaRPr>
          </a:p>
          <a:p>
            <a:pPr indent="-317500" lvl="0" marL="457200" rtl="0" algn="l">
              <a:spcBef>
                <a:spcPts val="0"/>
              </a:spcBef>
              <a:spcAft>
                <a:spcPts val="0"/>
              </a:spcAft>
              <a:buClr>
                <a:schemeClr val="dk1"/>
              </a:buClr>
              <a:buSzPts val="1400"/>
              <a:buFont typeface="Source Sans Pro"/>
              <a:buAutoNum type="arabicPeriod"/>
            </a:pPr>
            <a:r>
              <a:rPr lang="en">
                <a:solidFill>
                  <a:schemeClr val="dk1"/>
                </a:solidFill>
                <a:latin typeface="Source Sans Pro"/>
                <a:ea typeface="Source Sans Pro"/>
                <a:cs typeface="Source Sans Pro"/>
                <a:sym typeface="Source Sans Pro"/>
              </a:rPr>
              <a:t>Urutan if-then-else atau ‘|’ yang masih kurang benar</a:t>
            </a:r>
            <a:endParaRPr>
              <a:solidFill>
                <a:schemeClr val="dk1"/>
              </a:solidFill>
              <a:latin typeface="Source Sans Pro"/>
              <a:ea typeface="Source Sans Pro"/>
              <a:cs typeface="Source Sans Pro"/>
              <a:sym typeface="Source Sans Pr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6"/>
          <p:cNvSpPr txBox="1"/>
          <p:nvPr>
            <p:ph type="title"/>
          </p:nvPr>
        </p:nvSpPr>
        <p:spPr>
          <a:xfrm>
            <a:off x="2545200" y="1845250"/>
            <a:ext cx="4053600" cy="97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D84E2E"/>
                </a:solidFill>
              </a:rPr>
              <a:t>Soal 4</a:t>
            </a:r>
            <a:endParaRPr>
              <a:solidFill>
                <a:srgbClr val="D84E2E"/>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7"/>
          <p:cNvSpPr txBox="1"/>
          <p:nvPr>
            <p:ph type="ctrTitle"/>
          </p:nvPr>
        </p:nvSpPr>
        <p:spPr>
          <a:xfrm>
            <a:off x="2484450" y="151950"/>
            <a:ext cx="6376200" cy="752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2800"/>
              <a:t>Jam Lembur</a:t>
            </a:r>
            <a:endParaRPr b="1" sz="2800"/>
          </a:p>
        </p:txBody>
      </p:sp>
      <p:sp>
        <p:nvSpPr>
          <p:cNvPr id="373" name="Google Shape;373;p57"/>
          <p:cNvSpPr txBox="1"/>
          <p:nvPr/>
        </p:nvSpPr>
        <p:spPr>
          <a:xfrm>
            <a:off x="752850" y="381600"/>
            <a:ext cx="176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solidFill>
                  <a:schemeClr val="lt2"/>
                </a:solidFill>
                <a:latin typeface="Reem Kufi"/>
                <a:ea typeface="Reem Kufi"/>
                <a:cs typeface="Reem Kufi"/>
                <a:sym typeface="Reem Kufi"/>
              </a:rPr>
              <a:t>Soal</a:t>
            </a:r>
            <a:endParaRPr b="1" sz="1600" u="sng">
              <a:solidFill>
                <a:schemeClr val="lt2"/>
              </a:solidFill>
              <a:latin typeface="Reem Kufi"/>
              <a:ea typeface="Reem Kufi"/>
              <a:cs typeface="Reem Kufi"/>
              <a:sym typeface="Reem Kufi"/>
            </a:endParaRPr>
          </a:p>
        </p:txBody>
      </p:sp>
      <p:pic>
        <p:nvPicPr>
          <p:cNvPr id="374" name="Google Shape;374;p57"/>
          <p:cNvPicPr preferRelativeResize="0"/>
          <p:nvPr/>
        </p:nvPicPr>
        <p:blipFill>
          <a:blip r:embed="rId3">
            <a:alphaModFix/>
          </a:blip>
          <a:stretch>
            <a:fillRect/>
          </a:stretch>
        </p:blipFill>
        <p:spPr>
          <a:xfrm>
            <a:off x="814550" y="812700"/>
            <a:ext cx="7514900" cy="3858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8"/>
          <p:cNvSpPr txBox="1"/>
          <p:nvPr>
            <p:ph type="ctrTitle"/>
          </p:nvPr>
        </p:nvSpPr>
        <p:spPr>
          <a:xfrm>
            <a:off x="2484450" y="151950"/>
            <a:ext cx="6376200" cy="752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2800"/>
              <a:t>Jam Lembur</a:t>
            </a:r>
            <a:endParaRPr b="1" sz="2800"/>
          </a:p>
        </p:txBody>
      </p:sp>
      <p:sp>
        <p:nvSpPr>
          <p:cNvPr id="380" name="Google Shape;380;p58"/>
          <p:cNvSpPr txBox="1"/>
          <p:nvPr/>
        </p:nvSpPr>
        <p:spPr>
          <a:xfrm>
            <a:off x="1127525" y="312600"/>
            <a:ext cx="3000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600" u="sng">
              <a:solidFill>
                <a:schemeClr val="lt2"/>
              </a:solidFill>
              <a:latin typeface="Reem Kufi"/>
              <a:ea typeface="Reem Kufi"/>
              <a:cs typeface="Reem Kufi"/>
              <a:sym typeface="Reem Kufi"/>
            </a:endParaRPr>
          </a:p>
        </p:txBody>
      </p:sp>
      <p:sp>
        <p:nvSpPr>
          <p:cNvPr id="381" name="Google Shape;381;p58"/>
          <p:cNvSpPr txBox="1"/>
          <p:nvPr/>
        </p:nvSpPr>
        <p:spPr>
          <a:xfrm>
            <a:off x="1127525" y="1350900"/>
            <a:ext cx="7224600" cy="2980200"/>
          </a:xfrm>
          <a:prstGeom prst="rect">
            <a:avLst/>
          </a:prstGeom>
          <a:noFill/>
          <a:ln>
            <a:noFill/>
          </a:ln>
        </p:spPr>
        <p:txBody>
          <a:bodyPr anchorCtr="0" anchor="t" bIns="91425" lIns="91425" spcFirstLastPara="1" rIns="91425" wrap="square" tIns="91425">
            <a:spAutoFit/>
          </a:bodyPr>
          <a:lstStyle/>
          <a:p>
            <a:pPr indent="0" lvl="0" marL="0" rtl="0" algn="l">
              <a:lnSpc>
                <a:spcPct val="110795"/>
              </a:lnSpc>
              <a:spcBef>
                <a:spcPts val="0"/>
              </a:spcBef>
              <a:spcAft>
                <a:spcPts val="0"/>
              </a:spcAft>
              <a:buNone/>
            </a:pPr>
            <a:r>
              <a:rPr b="1" lang="en" sz="1100">
                <a:solidFill>
                  <a:srgbClr val="008800"/>
                </a:solidFill>
              </a:rPr>
              <a:t>module</a:t>
            </a:r>
            <a:r>
              <a:rPr lang="en" sz="1100">
                <a:solidFill>
                  <a:srgbClr val="333333"/>
                </a:solidFill>
              </a:rPr>
              <a:t> </a:t>
            </a:r>
            <a:r>
              <a:rPr b="1" lang="en" sz="1100">
                <a:solidFill>
                  <a:srgbClr val="0E84B5"/>
                </a:solidFill>
              </a:rPr>
              <a:t>JamLembur</a:t>
            </a:r>
            <a:r>
              <a:rPr lang="en" sz="1100">
                <a:solidFill>
                  <a:srgbClr val="333333"/>
                </a:solidFill>
              </a:rPr>
              <a:t> </a:t>
            </a:r>
            <a:r>
              <a:rPr b="1" lang="en" sz="1100">
                <a:solidFill>
                  <a:srgbClr val="008800"/>
                </a:solidFill>
              </a:rPr>
              <a:t>where</a:t>
            </a:r>
            <a:endParaRPr sz="1100">
              <a:solidFill>
                <a:srgbClr val="333333"/>
              </a:solidFill>
            </a:endParaRPr>
          </a:p>
          <a:p>
            <a:pPr indent="0" lvl="0" marL="0" rtl="0" algn="l">
              <a:lnSpc>
                <a:spcPct val="110795"/>
              </a:lnSpc>
              <a:spcBef>
                <a:spcPts val="0"/>
              </a:spcBef>
              <a:spcAft>
                <a:spcPts val="0"/>
              </a:spcAft>
              <a:buNone/>
            </a:pPr>
            <a:r>
              <a:t/>
            </a:r>
            <a:endParaRPr sz="1100">
              <a:solidFill>
                <a:srgbClr val="333333"/>
              </a:solidFill>
            </a:endParaRPr>
          </a:p>
          <a:p>
            <a:pPr indent="0" lvl="0" marL="0" rtl="0" algn="l">
              <a:lnSpc>
                <a:spcPct val="110795"/>
              </a:lnSpc>
              <a:spcBef>
                <a:spcPts val="0"/>
              </a:spcBef>
              <a:spcAft>
                <a:spcPts val="0"/>
              </a:spcAft>
              <a:buNone/>
            </a:pPr>
            <a:r>
              <a:rPr lang="en" sz="1100">
                <a:solidFill>
                  <a:srgbClr val="888888"/>
                </a:solidFill>
              </a:rPr>
              <a:t>-- DEFINISI DAN SPESIFIKASI</a:t>
            </a:r>
            <a:endParaRPr sz="1100">
              <a:solidFill>
                <a:srgbClr val="333333"/>
              </a:solidFill>
            </a:endParaRPr>
          </a:p>
          <a:p>
            <a:pPr indent="0" lvl="0" marL="0" rtl="0" algn="l">
              <a:lnSpc>
                <a:spcPct val="110795"/>
              </a:lnSpc>
              <a:spcBef>
                <a:spcPts val="0"/>
              </a:spcBef>
              <a:spcAft>
                <a:spcPts val="0"/>
              </a:spcAft>
              <a:buNone/>
            </a:pPr>
            <a:r>
              <a:rPr b="1" lang="en" sz="1100">
                <a:solidFill>
                  <a:srgbClr val="0066BB"/>
                </a:solidFill>
              </a:rPr>
              <a:t>jamLembur</a:t>
            </a:r>
            <a:r>
              <a:rPr lang="en" sz="1100">
                <a:solidFill>
                  <a:srgbClr val="333333"/>
                </a:solidFill>
              </a:rPr>
              <a:t> </a:t>
            </a:r>
            <a:r>
              <a:rPr b="1" lang="en" sz="1100">
                <a:solidFill>
                  <a:schemeClr val="dk1"/>
                </a:solidFill>
              </a:rPr>
              <a:t>::</a:t>
            </a:r>
            <a:r>
              <a:rPr lang="en" sz="1100">
                <a:solidFill>
                  <a:srgbClr val="333333"/>
                </a:solidFill>
              </a:rPr>
              <a:t> </a:t>
            </a:r>
            <a:r>
              <a:rPr b="1" lang="en" sz="1100">
                <a:solidFill>
                  <a:srgbClr val="333399"/>
                </a:solidFill>
              </a:rPr>
              <a:t>Int</a:t>
            </a:r>
            <a:r>
              <a:rPr lang="en" sz="1100">
                <a:solidFill>
                  <a:srgbClr val="333333"/>
                </a:solidFill>
              </a:rPr>
              <a:t> </a:t>
            </a:r>
            <a:r>
              <a:rPr b="1" lang="en" sz="1100">
                <a:solidFill>
                  <a:schemeClr val="dk1"/>
                </a:solidFill>
              </a:rPr>
              <a:t>-&gt;</a:t>
            </a:r>
            <a:r>
              <a:rPr lang="en" sz="1100">
                <a:solidFill>
                  <a:srgbClr val="333333"/>
                </a:solidFill>
              </a:rPr>
              <a:t> </a:t>
            </a:r>
            <a:r>
              <a:rPr b="1" lang="en" sz="1100">
                <a:solidFill>
                  <a:srgbClr val="333399"/>
                </a:solidFill>
              </a:rPr>
              <a:t>Int</a:t>
            </a:r>
            <a:r>
              <a:rPr lang="en" sz="1100">
                <a:solidFill>
                  <a:srgbClr val="333333"/>
                </a:solidFill>
              </a:rPr>
              <a:t> </a:t>
            </a:r>
            <a:r>
              <a:rPr b="1" lang="en" sz="1100">
                <a:solidFill>
                  <a:schemeClr val="dk1"/>
                </a:solidFill>
              </a:rPr>
              <a:t>-&gt;</a:t>
            </a:r>
            <a:r>
              <a:rPr lang="en" sz="1100">
                <a:solidFill>
                  <a:srgbClr val="333333"/>
                </a:solidFill>
              </a:rPr>
              <a:t> </a:t>
            </a:r>
            <a:r>
              <a:rPr b="1" lang="en" sz="1100">
                <a:solidFill>
                  <a:srgbClr val="333399"/>
                </a:solidFill>
              </a:rPr>
              <a:t>Int</a:t>
            </a:r>
            <a:r>
              <a:rPr lang="en" sz="1100">
                <a:solidFill>
                  <a:srgbClr val="333333"/>
                </a:solidFill>
              </a:rPr>
              <a:t> </a:t>
            </a:r>
            <a:r>
              <a:rPr b="1" lang="en" sz="1100">
                <a:solidFill>
                  <a:schemeClr val="dk1"/>
                </a:solidFill>
              </a:rPr>
              <a:t>-&gt;</a:t>
            </a:r>
            <a:r>
              <a:rPr lang="en" sz="1100">
                <a:solidFill>
                  <a:srgbClr val="333333"/>
                </a:solidFill>
              </a:rPr>
              <a:t> (</a:t>
            </a:r>
            <a:r>
              <a:rPr b="1" lang="en" sz="1100">
                <a:solidFill>
                  <a:srgbClr val="333399"/>
                </a:solidFill>
              </a:rPr>
              <a:t>Bool</a:t>
            </a:r>
            <a:r>
              <a:rPr lang="en" sz="1100">
                <a:solidFill>
                  <a:srgbClr val="333333"/>
                </a:solidFill>
              </a:rPr>
              <a:t>, </a:t>
            </a:r>
            <a:r>
              <a:rPr b="1" lang="en" sz="1100">
                <a:solidFill>
                  <a:srgbClr val="333399"/>
                </a:solidFill>
              </a:rPr>
              <a:t>Int</a:t>
            </a:r>
            <a:r>
              <a:rPr lang="en" sz="1100">
                <a:solidFill>
                  <a:srgbClr val="333333"/>
                </a:solidFill>
              </a:rPr>
              <a:t>, </a:t>
            </a:r>
            <a:r>
              <a:rPr b="1" lang="en" sz="1100">
                <a:solidFill>
                  <a:srgbClr val="333399"/>
                </a:solidFill>
              </a:rPr>
              <a:t>Int</a:t>
            </a:r>
            <a:r>
              <a:rPr lang="en" sz="1100">
                <a:solidFill>
                  <a:srgbClr val="333333"/>
                </a:solidFill>
              </a:rPr>
              <a:t>, </a:t>
            </a:r>
            <a:r>
              <a:rPr b="1" lang="en" sz="1100">
                <a:solidFill>
                  <a:srgbClr val="333399"/>
                </a:solidFill>
              </a:rPr>
              <a:t>Int</a:t>
            </a:r>
            <a:r>
              <a:rPr lang="en" sz="1100">
                <a:solidFill>
                  <a:srgbClr val="333333"/>
                </a:solidFill>
              </a:rPr>
              <a:t>)</a:t>
            </a:r>
            <a:endParaRPr sz="1100">
              <a:solidFill>
                <a:srgbClr val="333333"/>
              </a:solidFill>
            </a:endParaRPr>
          </a:p>
          <a:p>
            <a:pPr indent="0" lvl="0" marL="0" rtl="0" algn="l">
              <a:lnSpc>
                <a:spcPct val="110795"/>
              </a:lnSpc>
              <a:spcBef>
                <a:spcPts val="0"/>
              </a:spcBef>
              <a:spcAft>
                <a:spcPts val="0"/>
              </a:spcAft>
              <a:buNone/>
            </a:pPr>
            <a:r>
              <a:t/>
            </a:r>
            <a:endParaRPr sz="1100">
              <a:solidFill>
                <a:srgbClr val="333333"/>
              </a:solidFill>
            </a:endParaRPr>
          </a:p>
          <a:p>
            <a:pPr indent="0" lvl="0" marL="0" rtl="0" algn="l">
              <a:lnSpc>
                <a:spcPct val="110795"/>
              </a:lnSpc>
              <a:spcBef>
                <a:spcPts val="0"/>
              </a:spcBef>
              <a:spcAft>
                <a:spcPts val="0"/>
              </a:spcAft>
              <a:buNone/>
            </a:pPr>
            <a:r>
              <a:rPr lang="en" sz="1100">
                <a:solidFill>
                  <a:srgbClr val="888888"/>
                </a:solidFill>
              </a:rPr>
              <a:t>-- REALISASI</a:t>
            </a:r>
            <a:endParaRPr sz="1100">
              <a:solidFill>
                <a:srgbClr val="333333"/>
              </a:solidFill>
            </a:endParaRPr>
          </a:p>
          <a:p>
            <a:pPr indent="0" lvl="0" marL="0" rtl="0" algn="l">
              <a:lnSpc>
                <a:spcPct val="110795"/>
              </a:lnSpc>
              <a:spcBef>
                <a:spcPts val="0"/>
              </a:spcBef>
              <a:spcAft>
                <a:spcPts val="0"/>
              </a:spcAft>
              <a:buNone/>
            </a:pPr>
            <a:r>
              <a:rPr b="1" lang="en" sz="1100">
                <a:solidFill>
                  <a:srgbClr val="0066BB"/>
                </a:solidFill>
              </a:rPr>
              <a:t>jamLembur</a:t>
            </a:r>
            <a:r>
              <a:rPr lang="en" sz="1100">
                <a:solidFill>
                  <a:srgbClr val="333333"/>
                </a:solidFill>
              </a:rPr>
              <a:t> j m d </a:t>
            </a:r>
            <a:r>
              <a:rPr b="1" lang="en" sz="1100">
                <a:solidFill>
                  <a:schemeClr val="dk1"/>
                </a:solidFill>
              </a:rPr>
              <a:t>=</a:t>
            </a:r>
            <a:endParaRPr sz="1100">
              <a:solidFill>
                <a:srgbClr val="333333"/>
              </a:solidFill>
            </a:endParaRPr>
          </a:p>
          <a:p>
            <a:pPr indent="0" lvl="0" marL="0" rtl="0" algn="l">
              <a:lnSpc>
                <a:spcPct val="110795"/>
              </a:lnSpc>
              <a:spcBef>
                <a:spcPts val="0"/>
              </a:spcBef>
              <a:spcAft>
                <a:spcPts val="0"/>
              </a:spcAft>
              <a:buNone/>
            </a:pPr>
            <a:r>
              <a:rPr lang="en" sz="1100">
                <a:solidFill>
                  <a:srgbClr val="333333"/>
                </a:solidFill>
              </a:rPr>
              <a:t>    </a:t>
            </a:r>
            <a:r>
              <a:rPr b="1" lang="en" sz="1100">
                <a:solidFill>
                  <a:srgbClr val="008800"/>
                </a:solidFill>
              </a:rPr>
              <a:t>let</a:t>
            </a:r>
            <a:r>
              <a:rPr lang="en" sz="1100">
                <a:solidFill>
                  <a:srgbClr val="333333"/>
                </a:solidFill>
              </a:rPr>
              <a:t> </a:t>
            </a:r>
            <a:endParaRPr sz="1100">
              <a:solidFill>
                <a:srgbClr val="333333"/>
              </a:solidFill>
            </a:endParaRPr>
          </a:p>
          <a:p>
            <a:pPr indent="0" lvl="0" marL="0" rtl="0" algn="l">
              <a:lnSpc>
                <a:spcPct val="110795"/>
              </a:lnSpc>
              <a:spcBef>
                <a:spcPts val="0"/>
              </a:spcBef>
              <a:spcAft>
                <a:spcPts val="0"/>
              </a:spcAft>
              <a:buNone/>
            </a:pPr>
            <a:r>
              <a:rPr lang="en" sz="1100">
                <a:solidFill>
                  <a:srgbClr val="333333"/>
                </a:solidFill>
              </a:rPr>
              <a:t>        selisihDetik j m d </a:t>
            </a:r>
            <a:r>
              <a:rPr b="1" lang="en" sz="1100">
                <a:solidFill>
                  <a:schemeClr val="dk1"/>
                </a:solidFill>
              </a:rPr>
              <a:t>=</a:t>
            </a:r>
            <a:r>
              <a:rPr lang="en" sz="1100">
                <a:solidFill>
                  <a:srgbClr val="333333"/>
                </a:solidFill>
              </a:rPr>
              <a:t> abs( ((j*</a:t>
            </a:r>
            <a:r>
              <a:rPr b="1" lang="en" sz="1100">
                <a:solidFill>
                  <a:srgbClr val="0000DD"/>
                </a:solidFill>
              </a:rPr>
              <a:t>3600</a:t>
            </a:r>
            <a:r>
              <a:rPr lang="en" sz="1100">
                <a:solidFill>
                  <a:srgbClr val="333333"/>
                </a:solidFill>
              </a:rPr>
              <a:t>) + (m*</a:t>
            </a:r>
            <a:r>
              <a:rPr b="1" lang="en" sz="1100">
                <a:solidFill>
                  <a:srgbClr val="0000DD"/>
                </a:solidFill>
              </a:rPr>
              <a:t>60</a:t>
            </a:r>
            <a:r>
              <a:rPr lang="en" sz="1100">
                <a:solidFill>
                  <a:srgbClr val="333333"/>
                </a:solidFill>
              </a:rPr>
              <a:t>) + d) - ((</a:t>
            </a:r>
            <a:r>
              <a:rPr b="1" lang="en" sz="1100">
                <a:solidFill>
                  <a:srgbClr val="0000DD"/>
                </a:solidFill>
              </a:rPr>
              <a:t>16</a:t>
            </a:r>
            <a:r>
              <a:rPr lang="en" sz="1100">
                <a:solidFill>
                  <a:srgbClr val="333333"/>
                </a:solidFill>
              </a:rPr>
              <a:t> * </a:t>
            </a:r>
            <a:r>
              <a:rPr b="1" lang="en" sz="1100">
                <a:solidFill>
                  <a:srgbClr val="0000DD"/>
                </a:solidFill>
              </a:rPr>
              <a:t>3600</a:t>
            </a:r>
            <a:r>
              <a:rPr lang="en" sz="1100">
                <a:solidFill>
                  <a:srgbClr val="333333"/>
                </a:solidFill>
              </a:rPr>
              <a:t>) + (</a:t>
            </a:r>
            <a:r>
              <a:rPr b="1" lang="en" sz="1100">
                <a:solidFill>
                  <a:srgbClr val="0000DD"/>
                </a:solidFill>
              </a:rPr>
              <a:t>30</a:t>
            </a:r>
            <a:r>
              <a:rPr lang="en" sz="1100">
                <a:solidFill>
                  <a:srgbClr val="333333"/>
                </a:solidFill>
              </a:rPr>
              <a:t> * </a:t>
            </a:r>
            <a:r>
              <a:rPr b="1" lang="en" sz="1100">
                <a:solidFill>
                  <a:srgbClr val="0000DD"/>
                </a:solidFill>
              </a:rPr>
              <a:t>60</a:t>
            </a:r>
            <a:r>
              <a:rPr lang="en" sz="1100">
                <a:solidFill>
                  <a:srgbClr val="333333"/>
                </a:solidFill>
              </a:rPr>
              <a:t>)) )</a:t>
            </a:r>
            <a:endParaRPr sz="1100">
              <a:solidFill>
                <a:srgbClr val="333333"/>
              </a:solidFill>
            </a:endParaRPr>
          </a:p>
          <a:p>
            <a:pPr indent="0" lvl="0" marL="0" rtl="0" algn="l">
              <a:lnSpc>
                <a:spcPct val="110795"/>
              </a:lnSpc>
              <a:spcBef>
                <a:spcPts val="0"/>
              </a:spcBef>
              <a:spcAft>
                <a:spcPts val="0"/>
              </a:spcAft>
              <a:buClr>
                <a:schemeClr val="dk1"/>
              </a:buClr>
              <a:buSzPts val="1100"/>
              <a:buFont typeface="Arial"/>
              <a:buNone/>
            </a:pPr>
            <a:r>
              <a:rPr lang="en" sz="1100">
                <a:solidFill>
                  <a:srgbClr val="333333"/>
                </a:solidFill>
              </a:rPr>
              <a:t>    </a:t>
            </a:r>
            <a:r>
              <a:rPr b="1" lang="en" sz="1100">
                <a:solidFill>
                  <a:srgbClr val="008800"/>
                </a:solidFill>
              </a:rPr>
              <a:t>in</a:t>
            </a:r>
            <a:endParaRPr sz="1100">
              <a:solidFill>
                <a:srgbClr val="333333"/>
              </a:solidFill>
            </a:endParaRPr>
          </a:p>
          <a:p>
            <a:pPr indent="0" lvl="0" marL="0" rtl="0" algn="l">
              <a:lnSpc>
                <a:spcPct val="110795"/>
              </a:lnSpc>
              <a:spcBef>
                <a:spcPts val="0"/>
              </a:spcBef>
              <a:spcAft>
                <a:spcPts val="0"/>
              </a:spcAft>
              <a:buClr>
                <a:schemeClr val="dk1"/>
              </a:buClr>
              <a:buSzPts val="1100"/>
              <a:buFont typeface="Arial"/>
              <a:buNone/>
            </a:pPr>
            <a:r>
              <a:rPr lang="en" sz="1100">
                <a:solidFill>
                  <a:srgbClr val="333333"/>
                </a:solidFill>
              </a:rPr>
              <a:t>        </a:t>
            </a:r>
            <a:r>
              <a:rPr b="1" lang="en" sz="1100">
                <a:solidFill>
                  <a:srgbClr val="008800"/>
                </a:solidFill>
              </a:rPr>
              <a:t>if</a:t>
            </a:r>
            <a:r>
              <a:rPr lang="en" sz="1100">
                <a:solidFill>
                  <a:srgbClr val="008800"/>
                </a:solidFill>
              </a:rPr>
              <a:t> </a:t>
            </a:r>
            <a:r>
              <a:rPr lang="en" sz="1100">
                <a:solidFill>
                  <a:srgbClr val="333333"/>
                </a:solidFill>
              </a:rPr>
              <a:t>(j &gt;= </a:t>
            </a:r>
            <a:r>
              <a:rPr b="1" lang="en" sz="1100">
                <a:solidFill>
                  <a:srgbClr val="0000DD"/>
                </a:solidFill>
              </a:rPr>
              <a:t>16</a:t>
            </a:r>
            <a:r>
              <a:rPr lang="en" sz="1100">
                <a:solidFill>
                  <a:srgbClr val="333333"/>
                </a:solidFill>
              </a:rPr>
              <a:t> &amp;&amp; m &gt;= </a:t>
            </a:r>
            <a:r>
              <a:rPr b="1" lang="en" sz="1100">
                <a:solidFill>
                  <a:srgbClr val="0000DD"/>
                </a:solidFill>
              </a:rPr>
              <a:t>30</a:t>
            </a:r>
            <a:r>
              <a:rPr lang="en" sz="1100">
                <a:solidFill>
                  <a:srgbClr val="333333"/>
                </a:solidFill>
              </a:rPr>
              <a:t> &amp;&amp; d &gt; </a:t>
            </a:r>
            <a:r>
              <a:rPr b="1" lang="en" sz="1100">
                <a:solidFill>
                  <a:srgbClr val="0000DD"/>
                </a:solidFill>
              </a:rPr>
              <a:t>0</a:t>
            </a:r>
            <a:r>
              <a:rPr lang="en" sz="1100">
                <a:solidFill>
                  <a:srgbClr val="333333"/>
                </a:solidFill>
              </a:rPr>
              <a:t>) || (j &gt; </a:t>
            </a:r>
            <a:r>
              <a:rPr b="1" lang="en" sz="1100">
                <a:solidFill>
                  <a:srgbClr val="0000DD"/>
                </a:solidFill>
              </a:rPr>
              <a:t>16</a:t>
            </a:r>
            <a:r>
              <a:rPr lang="en" sz="1100">
                <a:solidFill>
                  <a:srgbClr val="333333"/>
                </a:solidFill>
              </a:rPr>
              <a:t>) </a:t>
            </a:r>
            <a:r>
              <a:rPr b="1" lang="en" sz="1100">
                <a:solidFill>
                  <a:srgbClr val="008800"/>
                </a:solidFill>
              </a:rPr>
              <a:t>then</a:t>
            </a:r>
            <a:endParaRPr b="1" sz="1100">
              <a:solidFill>
                <a:srgbClr val="008800"/>
              </a:solidFill>
            </a:endParaRPr>
          </a:p>
          <a:p>
            <a:pPr indent="457200" lvl="0" marL="0" rtl="0" algn="l">
              <a:lnSpc>
                <a:spcPct val="110795"/>
              </a:lnSpc>
              <a:spcBef>
                <a:spcPts val="0"/>
              </a:spcBef>
              <a:spcAft>
                <a:spcPts val="0"/>
              </a:spcAft>
              <a:buClr>
                <a:schemeClr val="dk1"/>
              </a:buClr>
              <a:buSzPts val="1100"/>
              <a:buFont typeface="Arial"/>
              <a:buNone/>
            </a:pPr>
            <a:r>
              <a:rPr lang="en" sz="1100">
                <a:solidFill>
                  <a:srgbClr val="333333"/>
                </a:solidFill>
              </a:rPr>
              <a:t>(True,div (selisihDetik j m d) 3600, div (mod (selisihDetik j m d) 3600) 60, mod (selisihDetik j m d) 60)</a:t>
            </a:r>
            <a:endParaRPr sz="1100">
              <a:solidFill>
                <a:srgbClr val="333333"/>
              </a:solidFill>
            </a:endParaRPr>
          </a:p>
          <a:p>
            <a:pPr indent="0" lvl="0" marL="0" rtl="0" algn="l">
              <a:lnSpc>
                <a:spcPct val="110795"/>
              </a:lnSpc>
              <a:spcBef>
                <a:spcPts val="0"/>
              </a:spcBef>
              <a:spcAft>
                <a:spcPts val="0"/>
              </a:spcAft>
              <a:buClr>
                <a:schemeClr val="dk1"/>
              </a:buClr>
              <a:buSzPts val="1100"/>
              <a:buFont typeface="Arial"/>
              <a:buNone/>
            </a:pPr>
            <a:r>
              <a:rPr lang="en" sz="1100">
                <a:solidFill>
                  <a:srgbClr val="333333"/>
                </a:solidFill>
              </a:rPr>
              <a:t>        </a:t>
            </a:r>
            <a:r>
              <a:rPr b="1" lang="en" sz="1100">
                <a:solidFill>
                  <a:srgbClr val="008800"/>
                </a:solidFill>
              </a:rPr>
              <a:t>else</a:t>
            </a:r>
            <a:r>
              <a:rPr lang="en" sz="1100">
                <a:solidFill>
                  <a:srgbClr val="333333"/>
                </a:solidFill>
              </a:rPr>
              <a:t> (False,div (selisihDetik j m d) 3600, div (mod (selisihDetik j m d) 3600) 60, mod (selisihDetik j m d) 60)</a:t>
            </a:r>
            <a:endParaRPr sz="1100">
              <a:solidFill>
                <a:srgbClr val="333333"/>
              </a:solidFill>
            </a:endParaRPr>
          </a:p>
          <a:p>
            <a:pPr indent="0" lvl="0" marL="0" rtl="0" algn="l">
              <a:lnSpc>
                <a:spcPct val="110795"/>
              </a:lnSpc>
              <a:spcBef>
                <a:spcPts val="0"/>
              </a:spcBef>
              <a:spcAft>
                <a:spcPts val="0"/>
              </a:spcAft>
              <a:buClr>
                <a:schemeClr val="dk1"/>
              </a:buClr>
              <a:buSzPts val="1100"/>
              <a:buFont typeface="Arial"/>
              <a:buNone/>
            </a:pPr>
            <a:r>
              <a:t/>
            </a:r>
            <a:endParaRPr sz="1100">
              <a:solidFill>
                <a:srgbClr val="333333"/>
              </a:solidFill>
            </a:endParaRPr>
          </a:p>
          <a:p>
            <a:pPr indent="0" lvl="0" marL="0" rtl="0" algn="l">
              <a:lnSpc>
                <a:spcPct val="110795"/>
              </a:lnSpc>
              <a:spcBef>
                <a:spcPts val="0"/>
              </a:spcBef>
              <a:spcAft>
                <a:spcPts val="0"/>
              </a:spcAft>
              <a:buNone/>
            </a:pPr>
            <a:r>
              <a:t/>
            </a:r>
            <a:endParaRPr b="1" sz="1100">
              <a:solidFill>
                <a:srgbClr val="008800"/>
              </a:solidFill>
            </a:endParaRPr>
          </a:p>
        </p:txBody>
      </p:sp>
      <p:sp>
        <p:nvSpPr>
          <p:cNvPr id="382" name="Google Shape;382;p58"/>
          <p:cNvSpPr txBox="1"/>
          <p:nvPr/>
        </p:nvSpPr>
        <p:spPr>
          <a:xfrm>
            <a:off x="1127525" y="986375"/>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solidFill>
                  <a:schemeClr val="lt2"/>
                </a:solidFill>
                <a:latin typeface="Reem Kufi"/>
                <a:ea typeface="Reem Kufi"/>
                <a:cs typeface="Reem Kufi"/>
                <a:sym typeface="Reem Kufi"/>
              </a:rPr>
              <a:t>Opsi Jawaban</a:t>
            </a:r>
            <a:endParaRPr b="1" sz="1600" u="sng">
              <a:solidFill>
                <a:schemeClr val="lt2"/>
              </a:solidFill>
              <a:latin typeface="Reem Kufi"/>
              <a:ea typeface="Reem Kufi"/>
              <a:cs typeface="Reem Kufi"/>
              <a:sym typeface="Reem Kuf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9"/>
          <p:cNvSpPr txBox="1"/>
          <p:nvPr>
            <p:ph type="ctrTitle"/>
          </p:nvPr>
        </p:nvSpPr>
        <p:spPr>
          <a:xfrm>
            <a:off x="2484450" y="151950"/>
            <a:ext cx="6376200" cy="752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2800"/>
              <a:t>JamLembur</a:t>
            </a:r>
            <a:endParaRPr b="1" sz="2800"/>
          </a:p>
        </p:txBody>
      </p:sp>
      <p:sp>
        <p:nvSpPr>
          <p:cNvPr id="388" name="Google Shape;388;p59"/>
          <p:cNvSpPr txBox="1"/>
          <p:nvPr/>
        </p:nvSpPr>
        <p:spPr>
          <a:xfrm>
            <a:off x="566325" y="1942100"/>
            <a:ext cx="6023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solidFill>
                  <a:schemeClr val="lt2"/>
                </a:solidFill>
                <a:latin typeface="Reem Kufi"/>
                <a:ea typeface="Reem Kufi"/>
                <a:cs typeface="Reem Kufi"/>
                <a:sym typeface="Reem Kufi"/>
              </a:rPr>
              <a:t>Kesalahan Umum:</a:t>
            </a:r>
            <a:endParaRPr b="1" sz="1600" u="sng">
              <a:solidFill>
                <a:schemeClr val="lt2"/>
              </a:solidFill>
              <a:latin typeface="Reem Kufi"/>
              <a:ea typeface="Reem Kufi"/>
              <a:cs typeface="Reem Kufi"/>
              <a:sym typeface="Reem Kufi"/>
            </a:endParaRPr>
          </a:p>
        </p:txBody>
      </p:sp>
      <p:sp>
        <p:nvSpPr>
          <p:cNvPr id="389" name="Google Shape;389;p59"/>
          <p:cNvSpPr txBox="1"/>
          <p:nvPr/>
        </p:nvSpPr>
        <p:spPr>
          <a:xfrm>
            <a:off x="571500" y="2436950"/>
            <a:ext cx="7763400" cy="615600"/>
          </a:xfrm>
          <a:prstGeom prst="rect">
            <a:avLst/>
          </a:prstGeom>
          <a:noFill/>
          <a:ln>
            <a:noFill/>
          </a:ln>
        </p:spPr>
        <p:txBody>
          <a:bodyPr anchorCtr="0" anchor="ctr" bIns="91425" lIns="91425" spcFirstLastPara="1" rIns="91425" wrap="square" tIns="91425">
            <a:spAutoFit/>
          </a:bodyPr>
          <a:lstStyle/>
          <a:p>
            <a:pPr indent="-317500" lvl="0" marL="457200" rtl="0" algn="l">
              <a:spcBef>
                <a:spcPts val="0"/>
              </a:spcBef>
              <a:spcAft>
                <a:spcPts val="0"/>
              </a:spcAft>
              <a:buSzPts val="1400"/>
              <a:buFont typeface="Source Sans Pro"/>
              <a:buAutoNum type="arabicPeriod"/>
            </a:pPr>
            <a:r>
              <a:rPr lang="en">
                <a:latin typeface="Source Sans Pro"/>
                <a:ea typeface="Source Sans Pro"/>
                <a:cs typeface="Source Sans Pro"/>
                <a:sym typeface="Source Sans Pro"/>
              </a:rPr>
              <a:t>Kurang teliti dalam membaca serta menganalisis pernyataan dalam soal</a:t>
            </a:r>
            <a:endParaRPr>
              <a:solidFill>
                <a:schemeClr val="dk1"/>
              </a:solidFill>
              <a:latin typeface="Source Sans Pro"/>
              <a:ea typeface="Source Sans Pro"/>
              <a:cs typeface="Source Sans Pro"/>
              <a:sym typeface="Source Sans Pro"/>
            </a:endParaRPr>
          </a:p>
          <a:p>
            <a:pPr indent="-317500" lvl="0" marL="457200" rtl="0" algn="l">
              <a:spcBef>
                <a:spcPts val="0"/>
              </a:spcBef>
              <a:spcAft>
                <a:spcPts val="0"/>
              </a:spcAft>
              <a:buClr>
                <a:schemeClr val="dk1"/>
              </a:buClr>
              <a:buSzPts val="1400"/>
              <a:buFont typeface="Source Sans Pro"/>
              <a:buAutoNum type="arabicPeriod"/>
            </a:pPr>
            <a:r>
              <a:rPr lang="en">
                <a:solidFill>
                  <a:schemeClr val="dk1"/>
                </a:solidFill>
                <a:latin typeface="Source Sans Pro"/>
                <a:ea typeface="Source Sans Pro"/>
                <a:cs typeface="Source Sans Pro"/>
                <a:sym typeface="Source Sans Pro"/>
              </a:rPr>
              <a:t>Urutan if-then-else atau ‘|’ yang masih kurang benar</a:t>
            </a:r>
            <a:endParaRPr>
              <a:solidFill>
                <a:schemeClr val="dk1"/>
              </a:solidFill>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1742500" y="1301225"/>
            <a:ext cx="5757000" cy="1069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Disclaimer</a:t>
            </a:r>
            <a:endParaRPr/>
          </a:p>
        </p:txBody>
      </p:sp>
      <p:sp>
        <p:nvSpPr>
          <p:cNvPr id="198" name="Google Shape;198;p33"/>
          <p:cNvSpPr txBox="1"/>
          <p:nvPr>
            <p:ph idx="1" type="subTitle"/>
          </p:nvPr>
        </p:nvSpPr>
        <p:spPr>
          <a:xfrm>
            <a:off x="1746400" y="2225150"/>
            <a:ext cx="5757000" cy="4503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600"/>
              <a:t>Sangat disarankan untuk tidak melakukan </a:t>
            </a:r>
            <a:r>
              <a:rPr i="1" lang="en" sz="1600"/>
              <a:t>copy-paste</a:t>
            </a:r>
            <a:r>
              <a:rPr lang="en" sz="1600"/>
              <a:t> untuk menjawab responsi. Karena jawaban bisa beragam untuk beberapa pertanyaan. </a:t>
            </a:r>
            <a:r>
              <a:rPr b="1" lang="en" sz="1600"/>
              <a:t>Jadikan SLIDE ini referensi ide kalian untuk menjawab soal dan bahan belajar</a:t>
            </a:r>
            <a:r>
              <a:rPr lang="en" sz="1600"/>
              <a:t>. Supaya kalian bisa paham dan mengerjakan praktikum-praktikum berikutnya yang mungkin saja tingkat kesulitannya bertambah dari praktikum ini. </a:t>
            </a:r>
            <a:r>
              <a:rPr lang="en" sz="1600" u="sng"/>
              <a:t>Penyalahgunaan </a:t>
            </a:r>
            <a:r>
              <a:rPr b="1" lang="en" sz="1600" u="sng"/>
              <a:t>SLIDE Responsi</a:t>
            </a:r>
            <a:r>
              <a:rPr lang="en" sz="1600" u="sng"/>
              <a:t> merupakan tanggung jawab masing-masing.</a:t>
            </a:r>
            <a:endParaRPr sz="1600" u="sng"/>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0"/>
          <p:cNvSpPr txBox="1"/>
          <p:nvPr>
            <p:ph type="ctrTitle"/>
          </p:nvPr>
        </p:nvSpPr>
        <p:spPr>
          <a:xfrm>
            <a:off x="2484450" y="151950"/>
            <a:ext cx="6376200" cy="752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2800"/>
              <a:t>Jam Terlambat</a:t>
            </a:r>
            <a:endParaRPr b="1" sz="2800"/>
          </a:p>
        </p:txBody>
      </p:sp>
      <p:pic>
        <p:nvPicPr>
          <p:cNvPr id="395" name="Google Shape;395;p60"/>
          <p:cNvPicPr preferRelativeResize="0"/>
          <p:nvPr/>
        </p:nvPicPr>
        <p:blipFill>
          <a:blip r:embed="rId3">
            <a:alphaModFix/>
          </a:blip>
          <a:stretch>
            <a:fillRect/>
          </a:stretch>
        </p:blipFill>
        <p:spPr>
          <a:xfrm>
            <a:off x="152400" y="1056750"/>
            <a:ext cx="8839201" cy="309021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1"/>
          <p:cNvSpPr txBox="1"/>
          <p:nvPr>
            <p:ph type="ctrTitle"/>
          </p:nvPr>
        </p:nvSpPr>
        <p:spPr>
          <a:xfrm>
            <a:off x="2484450" y="151950"/>
            <a:ext cx="6376200" cy="752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2800"/>
              <a:t>Jam Terlambat</a:t>
            </a:r>
            <a:endParaRPr b="1" sz="2800"/>
          </a:p>
        </p:txBody>
      </p:sp>
      <p:sp>
        <p:nvSpPr>
          <p:cNvPr id="401" name="Google Shape;401;p61"/>
          <p:cNvSpPr txBox="1"/>
          <p:nvPr/>
        </p:nvSpPr>
        <p:spPr>
          <a:xfrm>
            <a:off x="1127525" y="986375"/>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solidFill>
                  <a:schemeClr val="lt2"/>
                </a:solidFill>
                <a:latin typeface="Reem Kufi"/>
                <a:ea typeface="Reem Kufi"/>
                <a:cs typeface="Reem Kufi"/>
                <a:sym typeface="Reem Kufi"/>
              </a:rPr>
              <a:t>Opsi Jawaban</a:t>
            </a:r>
            <a:endParaRPr b="1" sz="1600" u="sng">
              <a:solidFill>
                <a:schemeClr val="lt2"/>
              </a:solidFill>
              <a:latin typeface="Reem Kufi"/>
              <a:ea typeface="Reem Kufi"/>
              <a:cs typeface="Reem Kufi"/>
              <a:sym typeface="Reem Kufi"/>
            </a:endParaRPr>
          </a:p>
        </p:txBody>
      </p:sp>
      <p:sp>
        <p:nvSpPr>
          <p:cNvPr id="402" name="Google Shape;402;p61"/>
          <p:cNvSpPr txBox="1"/>
          <p:nvPr/>
        </p:nvSpPr>
        <p:spPr>
          <a:xfrm>
            <a:off x="705750" y="1417475"/>
            <a:ext cx="8154900" cy="3543000"/>
          </a:xfrm>
          <a:prstGeom prst="rect">
            <a:avLst/>
          </a:prstGeom>
          <a:noFill/>
          <a:ln>
            <a:noFill/>
          </a:ln>
        </p:spPr>
        <p:txBody>
          <a:bodyPr anchorCtr="0" anchor="t" bIns="91425" lIns="91425" spcFirstLastPara="1" rIns="91425" wrap="square" tIns="91425">
            <a:spAutoFit/>
          </a:bodyPr>
          <a:lstStyle/>
          <a:p>
            <a:pPr indent="0" lvl="0" marL="0" rtl="0" algn="l">
              <a:lnSpc>
                <a:spcPct val="110795"/>
              </a:lnSpc>
              <a:spcBef>
                <a:spcPts val="0"/>
              </a:spcBef>
              <a:spcAft>
                <a:spcPts val="0"/>
              </a:spcAft>
              <a:buNone/>
            </a:pPr>
            <a:r>
              <a:rPr b="1" lang="en" sz="1100">
                <a:solidFill>
                  <a:srgbClr val="008800"/>
                </a:solidFill>
                <a:latin typeface="Consolas"/>
                <a:ea typeface="Consolas"/>
                <a:cs typeface="Consolas"/>
                <a:sym typeface="Consolas"/>
              </a:rPr>
              <a:t>module</a:t>
            </a:r>
            <a:r>
              <a:rPr lang="en" sz="1100">
                <a:solidFill>
                  <a:srgbClr val="333333"/>
                </a:solidFill>
                <a:latin typeface="Consolas"/>
                <a:ea typeface="Consolas"/>
                <a:cs typeface="Consolas"/>
                <a:sym typeface="Consolas"/>
              </a:rPr>
              <a:t> </a:t>
            </a:r>
            <a:r>
              <a:rPr b="1" lang="en" sz="1100">
                <a:solidFill>
                  <a:srgbClr val="0E84B5"/>
                </a:solidFill>
                <a:latin typeface="Consolas"/>
                <a:ea typeface="Consolas"/>
                <a:cs typeface="Consolas"/>
                <a:sym typeface="Consolas"/>
              </a:rPr>
              <a:t>JamTerlambat</a:t>
            </a:r>
            <a:r>
              <a:rPr lang="en" sz="1100">
                <a:solidFill>
                  <a:srgbClr val="333333"/>
                </a:solidFill>
                <a:latin typeface="Consolas"/>
                <a:ea typeface="Consolas"/>
                <a:cs typeface="Consolas"/>
                <a:sym typeface="Consolas"/>
              </a:rPr>
              <a:t> </a:t>
            </a:r>
            <a:r>
              <a:rPr b="1" lang="en" sz="1100">
                <a:solidFill>
                  <a:srgbClr val="008800"/>
                </a:solidFill>
                <a:latin typeface="Consolas"/>
                <a:ea typeface="Consolas"/>
                <a:cs typeface="Consolas"/>
                <a:sym typeface="Consolas"/>
              </a:rPr>
              <a:t>where</a:t>
            </a:r>
            <a:endParaRPr sz="11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100">
                <a:solidFill>
                  <a:srgbClr val="333333"/>
                </a:solidFill>
                <a:latin typeface="Consolas"/>
                <a:ea typeface="Consolas"/>
                <a:cs typeface="Consolas"/>
                <a:sym typeface="Consolas"/>
              </a:rPr>
              <a:t>    </a:t>
            </a:r>
            <a:r>
              <a:rPr lang="en" sz="1100">
                <a:solidFill>
                  <a:srgbClr val="888888"/>
                </a:solidFill>
                <a:latin typeface="Consolas"/>
                <a:ea typeface="Consolas"/>
                <a:cs typeface="Consolas"/>
                <a:sym typeface="Consolas"/>
              </a:rPr>
              <a:t>-- DEFINISI DAN SPESIFIKASI</a:t>
            </a:r>
            <a:endParaRPr sz="11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100">
                <a:solidFill>
                  <a:srgbClr val="333333"/>
                </a:solidFill>
                <a:latin typeface="Consolas"/>
                <a:ea typeface="Consolas"/>
                <a:cs typeface="Consolas"/>
                <a:sym typeface="Consolas"/>
              </a:rPr>
              <a:t>    convert </a:t>
            </a:r>
            <a:r>
              <a:rPr b="1" lang="en" sz="1100">
                <a:solidFill>
                  <a:schemeClr val="dk1"/>
                </a:solidFill>
                <a:latin typeface="Consolas"/>
                <a:ea typeface="Consolas"/>
                <a:cs typeface="Consolas"/>
                <a:sym typeface="Consolas"/>
              </a:rPr>
              <a:t>::</a:t>
            </a:r>
            <a:r>
              <a:rPr lang="en" sz="1100">
                <a:solidFill>
                  <a:srgbClr val="333333"/>
                </a:solidFill>
                <a:latin typeface="Consolas"/>
                <a:ea typeface="Consolas"/>
                <a:cs typeface="Consolas"/>
                <a:sym typeface="Consolas"/>
              </a:rPr>
              <a:t> </a:t>
            </a:r>
            <a:r>
              <a:rPr b="1" lang="en" sz="1100">
                <a:solidFill>
                  <a:srgbClr val="333399"/>
                </a:solidFill>
                <a:latin typeface="Consolas"/>
                <a:ea typeface="Consolas"/>
                <a:cs typeface="Consolas"/>
                <a:sym typeface="Consolas"/>
              </a:rPr>
              <a:t>Int</a:t>
            </a:r>
            <a:r>
              <a:rPr lang="en" sz="1100">
                <a:solidFill>
                  <a:srgbClr val="333333"/>
                </a:solidFill>
                <a:latin typeface="Consolas"/>
                <a:ea typeface="Consolas"/>
                <a:cs typeface="Consolas"/>
                <a:sym typeface="Consolas"/>
              </a:rPr>
              <a:t> </a:t>
            </a:r>
            <a:r>
              <a:rPr b="1" lang="en" sz="1100">
                <a:solidFill>
                  <a:schemeClr val="dk1"/>
                </a:solidFill>
                <a:latin typeface="Consolas"/>
                <a:ea typeface="Consolas"/>
                <a:cs typeface="Consolas"/>
                <a:sym typeface="Consolas"/>
              </a:rPr>
              <a:t>-&gt;</a:t>
            </a:r>
            <a:r>
              <a:rPr lang="en" sz="1100">
                <a:solidFill>
                  <a:srgbClr val="333333"/>
                </a:solidFill>
                <a:latin typeface="Consolas"/>
                <a:ea typeface="Consolas"/>
                <a:cs typeface="Consolas"/>
                <a:sym typeface="Consolas"/>
              </a:rPr>
              <a:t> </a:t>
            </a:r>
            <a:r>
              <a:rPr b="1" lang="en" sz="1100">
                <a:solidFill>
                  <a:srgbClr val="333399"/>
                </a:solidFill>
                <a:latin typeface="Consolas"/>
                <a:ea typeface="Consolas"/>
                <a:cs typeface="Consolas"/>
                <a:sym typeface="Consolas"/>
              </a:rPr>
              <a:t>Int</a:t>
            </a:r>
            <a:r>
              <a:rPr lang="en" sz="1100">
                <a:solidFill>
                  <a:srgbClr val="333333"/>
                </a:solidFill>
                <a:latin typeface="Consolas"/>
                <a:ea typeface="Consolas"/>
                <a:cs typeface="Consolas"/>
                <a:sym typeface="Consolas"/>
              </a:rPr>
              <a:t> </a:t>
            </a:r>
            <a:r>
              <a:rPr b="1" lang="en" sz="1100">
                <a:solidFill>
                  <a:schemeClr val="dk1"/>
                </a:solidFill>
                <a:latin typeface="Consolas"/>
                <a:ea typeface="Consolas"/>
                <a:cs typeface="Consolas"/>
                <a:sym typeface="Consolas"/>
              </a:rPr>
              <a:t>-&gt;</a:t>
            </a:r>
            <a:r>
              <a:rPr lang="en" sz="1100">
                <a:solidFill>
                  <a:srgbClr val="333333"/>
                </a:solidFill>
                <a:latin typeface="Consolas"/>
                <a:ea typeface="Consolas"/>
                <a:cs typeface="Consolas"/>
                <a:sym typeface="Consolas"/>
              </a:rPr>
              <a:t> </a:t>
            </a:r>
            <a:r>
              <a:rPr b="1" lang="en" sz="1100">
                <a:solidFill>
                  <a:srgbClr val="333399"/>
                </a:solidFill>
                <a:latin typeface="Consolas"/>
                <a:ea typeface="Consolas"/>
                <a:cs typeface="Consolas"/>
                <a:sym typeface="Consolas"/>
              </a:rPr>
              <a:t>Int</a:t>
            </a:r>
            <a:r>
              <a:rPr lang="en" sz="1100">
                <a:solidFill>
                  <a:srgbClr val="333333"/>
                </a:solidFill>
                <a:latin typeface="Consolas"/>
                <a:ea typeface="Consolas"/>
                <a:cs typeface="Consolas"/>
                <a:sym typeface="Consolas"/>
              </a:rPr>
              <a:t> </a:t>
            </a:r>
            <a:r>
              <a:rPr b="1" lang="en" sz="1100">
                <a:solidFill>
                  <a:schemeClr val="dk1"/>
                </a:solidFill>
                <a:latin typeface="Consolas"/>
                <a:ea typeface="Consolas"/>
                <a:cs typeface="Consolas"/>
                <a:sym typeface="Consolas"/>
              </a:rPr>
              <a:t>-&gt;</a:t>
            </a:r>
            <a:r>
              <a:rPr lang="en" sz="1100">
                <a:solidFill>
                  <a:srgbClr val="333333"/>
                </a:solidFill>
                <a:latin typeface="Consolas"/>
                <a:ea typeface="Consolas"/>
                <a:cs typeface="Consolas"/>
                <a:sym typeface="Consolas"/>
              </a:rPr>
              <a:t> </a:t>
            </a:r>
            <a:r>
              <a:rPr b="1" lang="en" sz="1100">
                <a:solidFill>
                  <a:srgbClr val="333399"/>
                </a:solidFill>
                <a:latin typeface="Consolas"/>
                <a:ea typeface="Consolas"/>
                <a:cs typeface="Consolas"/>
                <a:sym typeface="Consolas"/>
              </a:rPr>
              <a:t>Int</a:t>
            </a:r>
            <a:endParaRPr sz="11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100">
                <a:solidFill>
                  <a:srgbClr val="333333"/>
                </a:solidFill>
                <a:latin typeface="Consolas"/>
                <a:ea typeface="Consolas"/>
                <a:cs typeface="Consolas"/>
                <a:sym typeface="Consolas"/>
              </a:rPr>
              <a:t>    jamTerlambat </a:t>
            </a:r>
            <a:r>
              <a:rPr b="1" lang="en" sz="1100">
                <a:solidFill>
                  <a:schemeClr val="dk1"/>
                </a:solidFill>
                <a:latin typeface="Consolas"/>
                <a:ea typeface="Consolas"/>
                <a:cs typeface="Consolas"/>
                <a:sym typeface="Consolas"/>
              </a:rPr>
              <a:t>::</a:t>
            </a:r>
            <a:r>
              <a:rPr lang="en" sz="1100">
                <a:solidFill>
                  <a:srgbClr val="333333"/>
                </a:solidFill>
                <a:latin typeface="Consolas"/>
                <a:ea typeface="Consolas"/>
                <a:cs typeface="Consolas"/>
                <a:sym typeface="Consolas"/>
              </a:rPr>
              <a:t> </a:t>
            </a:r>
            <a:r>
              <a:rPr b="1" lang="en" sz="1100">
                <a:solidFill>
                  <a:srgbClr val="333399"/>
                </a:solidFill>
                <a:latin typeface="Consolas"/>
                <a:ea typeface="Consolas"/>
                <a:cs typeface="Consolas"/>
                <a:sym typeface="Consolas"/>
              </a:rPr>
              <a:t>Int</a:t>
            </a:r>
            <a:r>
              <a:rPr lang="en" sz="1100">
                <a:solidFill>
                  <a:srgbClr val="333333"/>
                </a:solidFill>
                <a:latin typeface="Consolas"/>
                <a:ea typeface="Consolas"/>
                <a:cs typeface="Consolas"/>
                <a:sym typeface="Consolas"/>
              </a:rPr>
              <a:t> </a:t>
            </a:r>
            <a:r>
              <a:rPr b="1" lang="en" sz="1100">
                <a:solidFill>
                  <a:schemeClr val="dk1"/>
                </a:solidFill>
                <a:latin typeface="Consolas"/>
                <a:ea typeface="Consolas"/>
                <a:cs typeface="Consolas"/>
                <a:sym typeface="Consolas"/>
              </a:rPr>
              <a:t>-&gt;</a:t>
            </a:r>
            <a:r>
              <a:rPr lang="en" sz="1100">
                <a:solidFill>
                  <a:srgbClr val="333333"/>
                </a:solidFill>
                <a:latin typeface="Consolas"/>
                <a:ea typeface="Consolas"/>
                <a:cs typeface="Consolas"/>
                <a:sym typeface="Consolas"/>
              </a:rPr>
              <a:t> </a:t>
            </a:r>
            <a:r>
              <a:rPr b="1" lang="en" sz="1100">
                <a:solidFill>
                  <a:srgbClr val="333399"/>
                </a:solidFill>
                <a:latin typeface="Consolas"/>
                <a:ea typeface="Consolas"/>
                <a:cs typeface="Consolas"/>
                <a:sym typeface="Consolas"/>
              </a:rPr>
              <a:t>Int</a:t>
            </a:r>
            <a:r>
              <a:rPr lang="en" sz="1100">
                <a:solidFill>
                  <a:srgbClr val="333333"/>
                </a:solidFill>
                <a:latin typeface="Consolas"/>
                <a:ea typeface="Consolas"/>
                <a:cs typeface="Consolas"/>
                <a:sym typeface="Consolas"/>
              </a:rPr>
              <a:t> </a:t>
            </a:r>
            <a:r>
              <a:rPr b="1" lang="en" sz="1100">
                <a:solidFill>
                  <a:schemeClr val="dk1"/>
                </a:solidFill>
                <a:latin typeface="Consolas"/>
                <a:ea typeface="Consolas"/>
                <a:cs typeface="Consolas"/>
                <a:sym typeface="Consolas"/>
              </a:rPr>
              <a:t>-&gt;</a:t>
            </a:r>
            <a:r>
              <a:rPr lang="en" sz="1100">
                <a:solidFill>
                  <a:srgbClr val="333333"/>
                </a:solidFill>
                <a:latin typeface="Consolas"/>
                <a:ea typeface="Consolas"/>
                <a:cs typeface="Consolas"/>
                <a:sym typeface="Consolas"/>
              </a:rPr>
              <a:t> </a:t>
            </a:r>
            <a:r>
              <a:rPr b="1" lang="en" sz="1100">
                <a:solidFill>
                  <a:srgbClr val="333399"/>
                </a:solidFill>
                <a:latin typeface="Consolas"/>
                <a:ea typeface="Consolas"/>
                <a:cs typeface="Consolas"/>
                <a:sym typeface="Consolas"/>
              </a:rPr>
              <a:t>Int</a:t>
            </a:r>
            <a:r>
              <a:rPr lang="en" sz="1100">
                <a:solidFill>
                  <a:srgbClr val="333333"/>
                </a:solidFill>
                <a:latin typeface="Consolas"/>
                <a:ea typeface="Consolas"/>
                <a:cs typeface="Consolas"/>
                <a:sym typeface="Consolas"/>
              </a:rPr>
              <a:t> </a:t>
            </a:r>
            <a:r>
              <a:rPr b="1" lang="en" sz="1100">
                <a:solidFill>
                  <a:schemeClr val="dk1"/>
                </a:solidFill>
                <a:latin typeface="Consolas"/>
                <a:ea typeface="Consolas"/>
                <a:cs typeface="Consolas"/>
                <a:sym typeface="Consolas"/>
              </a:rPr>
              <a:t>-&gt;</a:t>
            </a:r>
            <a:r>
              <a:rPr lang="en" sz="1100">
                <a:solidFill>
                  <a:srgbClr val="333333"/>
                </a:solidFill>
                <a:latin typeface="Consolas"/>
                <a:ea typeface="Consolas"/>
                <a:cs typeface="Consolas"/>
                <a:sym typeface="Consolas"/>
              </a:rPr>
              <a:t> (</a:t>
            </a:r>
            <a:r>
              <a:rPr b="1" lang="en" sz="1100">
                <a:solidFill>
                  <a:srgbClr val="333399"/>
                </a:solidFill>
                <a:latin typeface="Consolas"/>
                <a:ea typeface="Consolas"/>
                <a:cs typeface="Consolas"/>
                <a:sym typeface="Consolas"/>
              </a:rPr>
              <a:t>Int</a:t>
            </a:r>
            <a:r>
              <a:rPr lang="en" sz="1100">
                <a:solidFill>
                  <a:srgbClr val="333333"/>
                </a:solidFill>
                <a:latin typeface="Consolas"/>
                <a:ea typeface="Consolas"/>
                <a:cs typeface="Consolas"/>
                <a:sym typeface="Consolas"/>
              </a:rPr>
              <a:t>, </a:t>
            </a:r>
            <a:r>
              <a:rPr b="1" lang="en" sz="1100">
                <a:solidFill>
                  <a:srgbClr val="333399"/>
                </a:solidFill>
                <a:latin typeface="Consolas"/>
                <a:ea typeface="Consolas"/>
                <a:cs typeface="Consolas"/>
                <a:sym typeface="Consolas"/>
              </a:rPr>
              <a:t>Int</a:t>
            </a:r>
            <a:r>
              <a:rPr lang="en" sz="1100">
                <a:solidFill>
                  <a:srgbClr val="333333"/>
                </a:solidFill>
                <a:latin typeface="Consolas"/>
                <a:ea typeface="Consolas"/>
                <a:cs typeface="Consolas"/>
                <a:sym typeface="Consolas"/>
              </a:rPr>
              <a:t>, </a:t>
            </a:r>
            <a:r>
              <a:rPr b="1" lang="en" sz="1100">
                <a:solidFill>
                  <a:srgbClr val="333399"/>
                </a:solidFill>
                <a:latin typeface="Consolas"/>
                <a:ea typeface="Consolas"/>
                <a:cs typeface="Consolas"/>
                <a:sym typeface="Consolas"/>
              </a:rPr>
              <a:t>Int</a:t>
            </a:r>
            <a:r>
              <a:rPr lang="en" sz="1100">
                <a:solidFill>
                  <a:srgbClr val="333333"/>
                </a:solidFill>
                <a:latin typeface="Consolas"/>
                <a:ea typeface="Consolas"/>
                <a:cs typeface="Consolas"/>
                <a:sym typeface="Consolas"/>
              </a:rPr>
              <a:t>, </a:t>
            </a:r>
            <a:r>
              <a:rPr b="1" lang="en" sz="1100">
                <a:solidFill>
                  <a:srgbClr val="333399"/>
                </a:solidFill>
                <a:latin typeface="Consolas"/>
                <a:ea typeface="Consolas"/>
                <a:cs typeface="Consolas"/>
                <a:sym typeface="Consolas"/>
              </a:rPr>
              <a:t>Bool</a:t>
            </a:r>
            <a:r>
              <a:rPr lang="en" sz="1100">
                <a:solidFill>
                  <a:srgbClr val="333333"/>
                </a:solidFill>
                <a:latin typeface="Consolas"/>
                <a:ea typeface="Consolas"/>
                <a:cs typeface="Consolas"/>
                <a:sym typeface="Consolas"/>
              </a:rPr>
              <a:t>, </a:t>
            </a:r>
            <a:r>
              <a:rPr b="1" lang="en" sz="1100">
                <a:solidFill>
                  <a:srgbClr val="333399"/>
                </a:solidFill>
                <a:latin typeface="Consolas"/>
                <a:ea typeface="Consolas"/>
                <a:cs typeface="Consolas"/>
                <a:sym typeface="Consolas"/>
              </a:rPr>
              <a:t>Int</a:t>
            </a:r>
            <a:r>
              <a:rPr lang="en" sz="1100">
                <a:solidFill>
                  <a:srgbClr val="333333"/>
                </a:solidFill>
                <a:latin typeface="Consolas"/>
                <a:ea typeface="Consolas"/>
                <a:cs typeface="Consolas"/>
                <a:sym typeface="Consolas"/>
              </a:rPr>
              <a:t>)</a:t>
            </a:r>
            <a:endParaRPr sz="11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t/>
            </a:r>
            <a:endParaRPr sz="11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100">
                <a:solidFill>
                  <a:srgbClr val="333333"/>
                </a:solidFill>
                <a:latin typeface="Consolas"/>
                <a:ea typeface="Consolas"/>
                <a:cs typeface="Consolas"/>
                <a:sym typeface="Consolas"/>
              </a:rPr>
              <a:t>    </a:t>
            </a:r>
            <a:r>
              <a:rPr lang="en" sz="1100">
                <a:solidFill>
                  <a:srgbClr val="888888"/>
                </a:solidFill>
                <a:latin typeface="Consolas"/>
                <a:ea typeface="Consolas"/>
                <a:cs typeface="Consolas"/>
                <a:sym typeface="Consolas"/>
              </a:rPr>
              <a:t>-- REALISASI</a:t>
            </a:r>
            <a:endParaRPr sz="11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100">
                <a:solidFill>
                  <a:srgbClr val="333333"/>
                </a:solidFill>
                <a:latin typeface="Consolas"/>
                <a:ea typeface="Consolas"/>
                <a:cs typeface="Consolas"/>
                <a:sym typeface="Consolas"/>
              </a:rPr>
              <a:t>    convert h m d </a:t>
            </a:r>
            <a:r>
              <a:rPr b="1" lang="en" sz="1100">
                <a:solidFill>
                  <a:schemeClr val="dk1"/>
                </a:solidFill>
                <a:latin typeface="Consolas"/>
                <a:ea typeface="Consolas"/>
                <a:cs typeface="Consolas"/>
                <a:sym typeface="Consolas"/>
              </a:rPr>
              <a:t>=</a:t>
            </a:r>
            <a:r>
              <a:rPr lang="en" sz="1100">
                <a:solidFill>
                  <a:srgbClr val="333333"/>
                </a:solidFill>
                <a:latin typeface="Consolas"/>
                <a:ea typeface="Consolas"/>
                <a:cs typeface="Consolas"/>
                <a:sym typeface="Consolas"/>
              </a:rPr>
              <a:t> (h*</a:t>
            </a:r>
            <a:r>
              <a:rPr b="1" lang="en" sz="1100">
                <a:solidFill>
                  <a:srgbClr val="0000DD"/>
                </a:solidFill>
                <a:latin typeface="Consolas"/>
                <a:ea typeface="Consolas"/>
                <a:cs typeface="Consolas"/>
                <a:sym typeface="Consolas"/>
              </a:rPr>
              <a:t>3600</a:t>
            </a:r>
            <a:r>
              <a:rPr lang="en" sz="1100">
                <a:solidFill>
                  <a:srgbClr val="333333"/>
                </a:solidFill>
                <a:latin typeface="Consolas"/>
                <a:ea typeface="Consolas"/>
                <a:cs typeface="Consolas"/>
                <a:sym typeface="Consolas"/>
              </a:rPr>
              <a:t> + m*</a:t>
            </a:r>
            <a:r>
              <a:rPr b="1" lang="en" sz="1100">
                <a:solidFill>
                  <a:srgbClr val="0000DD"/>
                </a:solidFill>
                <a:latin typeface="Consolas"/>
                <a:ea typeface="Consolas"/>
                <a:cs typeface="Consolas"/>
                <a:sym typeface="Consolas"/>
              </a:rPr>
              <a:t>60</a:t>
            </a:r>
            <a:r>
              <a:rPr lang="en" sz="1100">
                <a:solidFill>
                  <a:srgbClr val="333333"/>
                </a:solidFill>
                <a:latin typeface="Consolas"/>
                <a:ea typeface="Consolas"/>
                <a:cs typeface="Consolas"/>
                <a:sym typeface="Consolas"/>
              </a:rPr>
              <a:t> + d)</a:t>
            </a:r>
            <a:endParaRPr sz="11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100">
                <a:solidFill>
                  <a:srgbClr val="333333"/>
                </a:solidFill>
                <a:latin typeface="Consolas"/>
                <a:ea typeface="Consolas"/>
                <a:cs typeface="Consolas"/>
                <a:sym typeface="Consolas"/>
              </a:rPr>
              <a:t>    jamTerlambat h m d </a:t>
            </a:r>
            <a:r>
              <a:rPr b="1" lang="en" sz="1100">
                <a:solidFill>
                  <a:schemeClr val="dk1"/>
                </a:solidFill>
                <a:latin typeface="Consolas"/>
                <a:ea typeface="Consolas"/>
                <a:cs typeface="Consolas"/>
                <a:sym typeface="Consolas"/>
              </a:rPr>
              <a:t>=</a:t>
            </a:r>
            <a:endParaRPr sz="11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100">
                <a:solidFill>
                  <a:srgbClr val="333333"/>
                </a:solidFill>
                <a:latin typeface="Consolas"/>
                <a:ea typeface="Consolas"/>
                <a:cs typeface="Consolas"/>
                <a:sym typeface="Consolas"/>
              </a:rPr>
              <a:t>        </a:t>
            </a:r>
            <a:r>
              <a:rPr b="1" lang="en" sz="1100">
                <a:solidFill>
                  <a:srgbClr val="008800"/>
                </a:solidFill>
                <a:latin typeface="Consolas"/>
                <a:ea typeface="Consolas"/>
                <a:cs typeface="Consolas"/>
                <a:sym typeface="Consolas"/>
              </a:rPr>
              <a:t>let</a:t>
            </a:r>
            <a:r>
              <a:rPr lang="en" sz="1100">
                <a:solidFill>
                  <a:srgbClr val="333333"/>
                </a:solidFill>
                <a:latin typeface="Consolas"/>
                <a:ea typeface="Consolas"/>
                <a:cs typeface="Consolas"/>
                <a:sym typeface="Consolas"/>
              </a:rPr>
              <a:t> jamMulaiToDetik </a:t>
            </a:r>
            <a:r>
              <a:rPr b="1" lang="en" sz="1100">
                <a:solidFill>
                  <a:schemeClr val="dk1"/>
                </a:solidFill>
                <a:latin typeface="Consolas"/>
                <a:ea typeface="Consolas"/>
                <a:cs typeface="Consolas"/>
                <a:sym typeface="Consolas"/>
              </a:rPr>
              <a:t>=</a:t>
            </a:r>
            <a:r>
              <a:rPr lang="en" sz="1100">
                <a:solidFill>
                  <a:srgbClr val="333333"/>
                </a:solidFill>
                <a:latin typeface="Consolas"/>
                <a:ea typeface="Consolas"/>
                <a:cs typeface="Consolas"/>
                <a:sym typeface="Consolas"/>
              </a:rPr>
              <a:t> (convert </a:t>
            </a:r>
            <a:r>
              <a:rPr b="1" lang="en" sz="1100">
                <a:solidFill>
                  <a:srgbClr val="0000DD"/>
                </a:solidFill>
                <a:latin typeface="Consolas"/>
                <a:ea typeface="Consolas"/>
                <a:cs typeface="Consolas"/>
                <a:sym typeface="Consolas"/>
              </a:rPr>
              <a:t>8</a:t>
            </a:r>
            <a:r>
              <a:rPr lang="en" sz="1100">
                <a:solidFill>
                  <a:srgbClr val="333333"/>
                </a:solidFill>
                <a:latin typeface="Consolas"/>
                <a:ea typeface="Consolas"/>
                <a:cs typeface="Consolas"/>
                <a:sym typeface="Consolas"/>
              </a:rPr>
              <a:t> </a:t>
            </a:r>
            <a:r>
              <a:rPr b="1" lang="en" sz="1100">
                <a:solidFill>
                  <a:srgbClr val="0000DD"/>
                </a:solidFill>
                <a:latin typeface="Consolas"/>
                <a:ea typeface="Consolas"/>
                <a:cs typeface="Consolas"/>
                <a:sym typeface="Consolas"/>
              </a:rPr>
              <a:t>30</a:t>
            </a:r>
            <a:r>
              <a:rPr lang="en" sz="1100">
                <a:solidFill>
                  <a:srgbClr val="333333"/>
                </a:solidFill>
                <a:latin typeface="Consolas"/>
                <a:ea typeface="Consolas"/>
                <a:cs typeface="Consolas"/>
                <a:sym typeface="Consolas"/>
              </a:rPr>
              <a:t> </a:t>
            </a:r>
            <a:r>
              <a:rPr b="1" lang="en" sz="1100">
                <a:solidFill>
                  <a:srgbClr val="0000DD"/>
                </a:solidFill>
                <a:latin typeface="Consolas"/>
                <a:ea typeface="Consolas"/>
                <a:cs typeface="Consolas"/>
                <a:sym typeface="Consolas"/>
              </a:rPr>
              <a:t>0</a:t>
            </a:r>
            <a:r>
              <a:rPr lang="en" sz="1100">
                <a:solidFill>
                  <a:srgbClr val="333333"/>
                </a:solidFill>
                <a:latin typeface="Consolas"/>
                <a:ea typeface="Consolas"/>
                <a:cs typeface="Consolas"/>
                <a:sym typeface="Consolas"/>
              </a:rPr>
              <a:t>)</a:t>
            </a:r>
            <a:endParaRPr sz="11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100">
                <a:solidFill>
                  <a:srgbClr val="333333"/>
                </a:solidFill>
                <a:latin typeface="Consolas"/>
                <a:ea typeface="Consolas"/>
                <a:cs typeface="Consolas"/>
                <a:sym typeface="Consolas"/>
              </a:rPr>
              <a:t>            jamMasukToDetik </a:t>
            </a:r>
            <a:r>
              <a:rPr b="1" lang="en" sz="1100">
                <a:solidFill>
                  <a:schemeClr val="dk1"/>
                </a:solidFill>
                <a:latin typeface="Consolas"/>
                <a:ea typeface="Consolas"/>
                <a:cs typeface="Consolas"/>
                <a:sym typeface="Consolas"/>
              </a:rPr>
              <a:t>=</a:t>
            </a:r>
            <a:r>
              <a:rPr lang="en" sz="1100">
                <a:solidFill>
                  <a:srgbClr val="333333"/>
                </a:solidFill>
                <a:latin typeface="Consolas"/>
                <a:ea typeface="Consolas"/>
                <a:cs typeface="Consolas"/>
                <a:sym typeface="Consolas"/>
              </a:rPr>
              <a:t> (convert h m d)</a:t>
            </a:r>
            <a:endParaRPr sz="11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100">
                <a:solidFill>
                  <a:srgbClr val="333333"/>
                </a:solidFill>
                <a:latin typeface="Consolas"/>
                <a:ea typeface="Consolas"/>
                <a:cs typeface="Consolas"/>
                <a:sym typeface="Consolas"/>
              </a:rPr>
              <a:t>            selisihDetik </a:t>
            </a:r>
            <a:r>
              <a:rPr b="1" lang="en" sz="1100">
                <a:solidFill>
                  <a:schemeClr val="dk1"/>
                </a:solidFill>
                <a:latin typeface="Consolas"/>
                <a:ea typeface="Consolas"/>
                <a:cs typeface="Consolas"/>
                <a:sym typeface="Consolas"/>
              </a:rPr>
              <a:t>=</a:t>
            </a:r>
            <a:r>
              <a:rPr lang="en" sz="1100">
                <a:solidFill>
                  <a:srgbClr val="333333"/>
                </a:solidFill>
                <a:latin typeface="Consolas"/>
                <a:ea typeface="Consolas"/>
                <a:cs typeface="Consolas"/>
                <a:sym typeface="Consolas"/>
              </a:rPr>
              <a:t> </a:t>
            </a:r>
            <a:r>
              <a:rPr b="1" lang="en" sz="1100">
                <a:solidFill>
                  <a:srgbClr val="008800"/>
                </a:solidFill>
                <a:latin typeface="Consolas"/>
                <a:ea typeface="Consolas"/>
                <a:cs typeface="Consolas"/>
                <a:sym typeface="Consolas"/>
              </a:rPr>
              <a:t>if</a:t>
            </a:r>
            <a:r>
              <a:rPr lang="en" sz="1100">
                <a:solidFill>
                  <a:srgbClr val="333333"/>
                </a:solidFill>
                <a:latin typeface="Consolas"/>
                <a:ea typeface="Consolas"/>
                <a:cs typeface="Consolas"/>
                <a:sym typeface="Consolas"/>
              </a:rPr>
              <a:t> jamMulaiToDetik &lt; jamMasukToDetik </a:t>
            </a:r>
            <a:r>
              <a:rPr b="1" lang="en" sz="1100">
                <a:solidFill>
                  <a:srgbClr val="008800"/>
                </a:solidFill>
                <a:latin typeface="Consolas"/>
                <a:ea typeface="Consolas"/>
                <a:cs typeface="Consolas"/>
                <a:sym typeface="Consolas"/>
              </a:rPr>
              <a:t>then</a:t>
            </a:r>
            <a:r>
              <a:rPr lang="en" sz="1100">
                <a:solidFill>
                  <a:srgbClr val="333333"/>
                </a:solidFill>
                <a:latin typeface="Consolas"/>
                <a:ea typeface="Consolas"/>
                <a:cs typeface="Consolas"/>
                <a:sym typeface="Consolas"/>
              </a:rPr>
              <a:t> jamMasukToDetik - jamMulaiToDetik</a:t>
            </a:r>
            <a:endParaRPr sz="11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100">
                <a:solidFill>
                  <a:srgbClr val="333333"/>
                </a:solidFill>
                <a:latin typeface="Consolas"/>
                <a:ea typeface="Consolas"/>
                <a:cs typeface="Consolas"/>
                <a:sym typeface="Consolas"/>
              </a:rPr>
              <a:t>            </a:t>
            </a:r>
            <a:r>
              <a:rPr b="1" lang="en" sz="1100">
                <a:solidFill>
                  <a:srgbClr val="008800"/>
                </a:solidFill>
                <a:latin typeface="Consolas"/>
                <a:ea typeface="Consolas"/>
                <a:cs typeface="Consolas"/>
                <a:sym typeface="Consolas"/>
              </a:rPr>
              <a:t>else</a:t>
            </a:r>
            <a:r>
              <a:rPr lang="en" sz="1100">
                <a:solidFill>
                  <a:srgbClr val="333333"/>
                </a:solidFill>
                <a:latin typeface="Consolas"/>
                <a:ea typeface="Consolas"/>
                <a:cs typeface="Consolas"/>
                <a:sym typeface="Consolas"/>
              </a:rPr>
              <a:t> jamMulaiToDetik - jamMasukToDetik</a:t>
            </a:r>
            <a:endParaRPr sz="11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100">
                <a:solidFill>
                  <a:srgbClr val="333333"/>
                </a:solidFill>
                <a:latin typeface="Consolas"/>
                <a:ea typeface="Consolas"/>
                <a:cs typeface="Consolas"/>
                <a:sym typeface="Consolas"/>
              </a:rPr>
              <a:t>        </a:t>
            </a:r>
            <a:r>
              <a:rPr b="1" lang="en" sz="1100">
                <a:solidFill>
                  <a:srgbClr val="008800"/>
                </a:solidFill>
                <a:latin typeface="Consolas"/>
                <a:ea typeface="Consolas"/>
                <a:cs typeface="Consolas"/>
                <a:sym typeface="Consolas"/>
              </a:rPr>
              <a:t>in</a:t>
            </a:r>
            <a:r>
              <a:rPr lang="en" sz="1100">
                <a:solidFill>
                  <a:srgbClr val="333333"/>
                </a:solidFill>
                <a:latin typeface="Consolas"/>
                <a:ea typeface="Consolas"/>
                <a:cs typeface="Consolas"/>
                <a:sym typeface="Consolas"/>
              </a:rPr>
              <a:t> (div selisihDetik </a:t>
            </a:r>
            <a:r>
              <a:rPr b="1" lang="en" sz="1100">
                <a:solidFill>
                  <a:srgbClr val="0000DD"/>
                </a:solidFill>
                <a:latin typeface="Consolas"/>
                <a:ea typeface="Consolas"/>
                <a:cs typeface="Consolas"/>
                <a:sym typeface="Consolas"/>
              </a:rPr>
              <a:t>3600</a:t>
            </a:r>
            <a:r>
              <a:rPr lang="en" sz="1100">
                <a:solidFill>
                  <a:srgbClr val="333333"/>
                </a:solidFill>
                <a:latin typeface="Consolas"/>
                <a:ea typeface="Consolas"/>
                <a:cs typeface="Consolas"/>
                <a:sym typeface="Consolas"/>
              </a:rPr>
              <a:t>,</a:t>
            </a:r>
            <a:endParaRPr sz="11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100">
                <a:solidFill>
                  <a:srgbClr val="333333"/>
                </a:solidFill>
                <a:latin typeface="Consolas"/>
                <a:ea typeface="Consolas"/>
                <a:cs typeface="Consolas"/>
                <a:sym typeface="Consolas"/>
              </a:rPr>
              <a:t>            div (mod selisihDetik </a:t>
            </a:r>
            <a:r>
              <a:rPr b="1" lang="en" sz="1100">
                <a:solidFill>
                  <a:srgbClr val="0000DD"/>
                </a:solidFill>
                <a:latin typeface="Consolas"/>
                <a:ea typeface="Consolas"/>
                <a:cs typeface="Consolas"/>
                <a:sym typeface="Consolas"/>
              </a:rPr>
              <a:t>3600</a:t>
            </a:r>
            <a:r>
              <a:rPr lang="en" sz="1100">
                <a:solidFill>
                  <a:srgbClr val="333333"/>
                </a:solidFill>
                <a:latin typeface="Consolas"/>
                <a:ea typeface="Consolas"/>
                <a:cs typeface="Consolas"/>
                <a:sym typeface="Consolas"/>
              </a:rPr>
              <a:t>) </a:t>
            </a:r>
            <a:r>
              <a:rPr b="1" lang="en" sz="1100">
                <a:solidFill>
                  <a:srgbClr val="0000DD"/>
                </a:solidFill>
                <a:latin typeface="Consolas"/>
                <a:ea typeface="Consolas"/>
                <a:cs typeface="Consolas"/>
                <a:sym typeface="Consolas"/>
              </a:rPr>
              <a:t>60</a:t>
            </a:r>
            <a:r>
              <a:rPr lang="en" sz="1100">
                <a:solidFill>
                  <a:srgbClr val="333333"/>
                </a:solidFill>
                <a:latin typeface="Consolas"/>
                <a:ea typeface="Consolas"/>
                <a:cs typeface="Consolas"/>
                <a:sym typeface="Consolas"/>
              </a:rPr>
              <a:t>,</a:t>
            </a:r>
            <a:endParaRPr sz="11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100">
                <a:solidFill>
                  <a:srgbClr val="333333"/>
                </a:solidFill>
                <a:latin typeface="Consolas"/>
                <a:ea typeface="Consolas"/>
                <a:cs typeface="Consolas"/>
                <a:sym typeface="Consolas"/>
              </a:rPr>
              <a:t>            mod (mod selisihDetik </a:t>
            </a:r>
            <a:r>
              <a:rPr b="1" lang="en" sz="1100">
                <a:solidFill>
                  <a:srgbClr val="0000DD"/>
                </a:solidFill>
                <a:latin typeface="Consolas"/>
                <a:ea typeface="Consolas"/>
                <a:cs typeface="Consolas"/>
                <a:sym typeface="Consolas"/>
              </a:rPr>
              <a:t>3600</a:t>
            </a:r>
            <a:r>
              <a:rPr lang="en" sz="1100">
                <a:solidFill>
                  <a:srgbClr val="333333"/>
                </a:solidFill>
                <a:latin typeface="Consolas"/>
                <a:ea typeface="Consolas"/>
                <a:cs typeface="Consolas"/>
                <a:sym typeface="Consolas"/>
              </a:rPr>
              <a:t>) </a:t>
            </a:r>
            <a:r>
              <a:rPr b="1" lang="en" sz="1100">
                <a:solidFill>
                  <a:srgbClr val="0000DD"/>
                </a:solidFill>
                <a:latin typeface="Consolas"/>
                <a:ea typeface="Consolas"/>
                <a:cs typeface="Consolas"/>
                <a:sym typeface="Consolas"/>
              </a:rPr>
              <a:t>60</a:t>
            </a:r>
            <a:r>
              <a:rPr lang="en" sz="1100">
                <a:solidFill>
                  <a:srgbClr val="333333"/>
                </a:solidFill>
                <a:latin typeface="Consolas"/>
                <a:ea typeface="Consolas"/>
                <a:cs typeface="Consolas"/>
                <a:sym typeface="Consolas"/>
              </a:rPr>
              <a:t>,</a:t>
            </a:r>
            <a:endParaRPr sz="11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100">
                <a:solidFill>
                  <a:srgbClr val="333333"/>
                </a:solidFill>
                <a:latin typeface="Consolas"/>
                <a:ea typeface="Consolas"/>
                <a:cs typeface="Consolas"/>
                <a:sym typeface="Consolas"/>
              </a:rPr>
              <a:t>            jamMulaiToDetik &lt; jamMasukToDetik,</a:t>
            </a:r>
            <a:endParaRPr sz="11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100">
                <a:solidFill>
                  <a:srgbClr val="333333"/>
                </a:solidFill>
                <a:latin typeface="Consolas"/>
                <a:ea typeface="Consolas"/>
                <a:cs typeface="Consolas"/>
                <a:sym typeface="Consolas"/>
              </a:rPr>
              <a:t>            </a:t>
            </a:r>
            <a:r>
              <a:rPr b="1" lang="en" sz="1100">
                <a:solidFill>
                  <a:srgbClr val="008800"/>
                </a:solidFill>
                <a:latin typeface="Consolas"/>
                <a:ea typeface="Consolas"/>
                <a:cs typeface="Consolas"/>
                <a:sym typeface="Consolas"/>
              </a:rPr>
              <a:t>if</a:t>
            </a:r>
            <a:r>
              <a:rPr lang="en" sz="1100">
                <a:solidFill>
                  <a:srgbClr val="333333"/>
                </a:solidFill>
                <a:latin typeface="Consolas"/>
                <a:ea typeface="Consolas"/>
                <a:cs typeface="Consolas"/>
                <a:sym typeface="Consolas"/>
              </a:rPr>
              <a:t> jamMulaiToDetik &lt; jamMasukToDetik </a:t>
            </a:r>
            <a:r>
              <a:rPr b="1" lang="en" sz="1100">
                <a:solidFill>
                  <a:srgbClr val="008800"/>
                </a:solidFill>
                <a:latin typeface="Consolas"/>
                <a:ea typeface="Consolas"/>
                <a:cs typeface="Consolas"/>
                <a:sym typeface="Consolas"/>
              </a:rPr>
              <a:t>then</a:t>
            </a:r>
            <a:r>
              <a:rPr lang="en" sz="1100">
                <a:solidFill>
                  <a:srgbClr val="333333"/>
                </a:solidFill>
                <a:latin typeface="Consolas"/>
                <a:ea typeface="Consolas"/>
                <a:cs typeface="Consolas"/>
                <a:sym typeface="Consolas"/>
              </a:rPr>
              <a:t> selisihDetik*</a:t>
            </a:r>
            <a:r>
              <a:rPr b="1" lang="en" sz="1100">
                <a:solidFill>
                  <a:srgbClr val="0000DD"/>
                </a:solidFill>
                <a:latin typeface="Consolas"/>
                <a:ea typeface="Consolas"/>
                <a:cs typeface="Consolas"/>
                <a:sym typeface="Consolas"/>
              </a:rPr>
              <a:t>10</a:t>
            </a:r>
            <a:r>
              <a:rPr lang="en" sz="1100">
                <a:solidFill>
                  <a:srgbClr val="333333"/>
                </a:solidFill>
                <a:latin typeface="Consolas"/>
                <a:ea typeface="Consolas"/>
                <a:cs typeface="Consolas"/>
                <a:sym typeface="Consolas"/>
              </a:rPr>
              <a:t> </a:t>
            </a:r>
            <a:r>
              <a:rPr b="1" lang="en" sz="1100">
                <a:solidFill>
                  <a:srgbClr val="008800"/>
                </a:solidFill>
                <a:latin typeface="Consolas"/>
                <a:ea typeface="Consolas"/>
                <a:cs typeface="Consolas"/>
                <a:sym typeface="Consolas"/>
              </a:rPr>
              <a:t>else</a:t>
            </a:r>
            <a:r>
              <a:rPr lang="en" sz="1100">
                <a:solidFill>
                  <a:srgbClr val="333333"/>
                </a:solidFill>
                <a:latin typeface="Consolas"/>
                <a:ea typeface="Consolas"/>
                <a:cs typeface="Consolas"/>
                <a:sym typeface="Consolas"/>
              </a:rPr>
              <a:t> </a:t>
            </a:r>
            <a:r>
              <a:rPr b="1" lang="en" sz="1100">
                <a:solidFill>
                  <a:srgbClr val="0000DD"/>
                </a:solidFill>
                <a:latin typeface="Consolas"/>
                <a:ea typeface="Consolas"/>
                <a:cs typeface="Consolas"/>
                <a:sym typeface="Consolas"/>
              </a:rPr>
              <a:t>0</a:t>
            </a:r>
            <a:r>
              <a:rPr lang="en" sz="1100">
                <a:solidFill>
                  <a:srgbClr val="333333"/>
                </a:solidFill>
                <a:latin typeface="Consolas"/>
                <a:ea typeface="Consolas"/>
                <a:cs typeface="Consolas"/>
                <a:sym typeface="Consolas"/>
              </a:rPr>
              <a:t>)</a:t>
            </a:r>
            <a:endParaRPr sz="11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t/>
            </a:r>
            <a:endParaRPr sz="1100">
              <a:solidFill>
                <a:srgbClr val="888888"/>
              </a:solidFill>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2"/>
          <p:cNvSpPr txBox="1"/>
          <p:nvPr>
            <p:ph type="ctrTitle"/>
          </p:nvPr>
        </p:nvSpPr>
        <p:spPr>
          <a:xfrm>
            <a:off x="2484450" y="151950"/>
            <a:ext cx="6376200" cy="752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2800"/>
              <a:t>Konversi Jam</a:t>
            </a:r>
            <a:endParaRPr b="1" sz="2800"/>
          </a:p>
        </p:txBody>
      </p:sp>
      <p:pic>
        <p:nvPicPr>
          <p:cNvPr id="408" name="Google Shape;408;p62"/>
          <p:cNvPicPr preferRelativeResize="0"/>
          <p:nvPr/>
        </p:nvPicPr>
        <p:blipFill>
          <a:blip r:embed="rId3">
            <a:alphaModFix/>
          </a:blip>
          <a:stretch>
            <a:fillRect/>
          </a:stretch>
        </p:blipFill>
        <p:spPr>
          <a:xfrm>
            <a:off x="152400" y="1056750"/>
            <a:ext cx="8839198" cy="3203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3"/>
          <p:cNvSpPr txBox="1"/>
          <p:nvPr>
            <p:ph type="ctrTitle"/>
          </p:nvPr>
        </p:nvSpPr>
        <p:spPr>
          <a:xfrm>
            <a:off x="2484450" y="151950"/>
            <a:ext cx="6376200" cy="752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2800"/>
              <a:t>Konversi Jam</a:t>
            </a:r>
            <a:endParaRPr b="1" sz="2800"/>
          </a:p>
        </p:txBody>
      </p:sp>
      <p:sp>
        <p:nvSpPr>
          <p:cNvPr id="414" name="Google Shape;414;p63"/>
          <p:cNvSpPr txBox="1"/>
          <p:nvPr/>
        </p:nvSpPr>
        <p:spPr>
          <a:xfrm>
            <a:off x="1127525" y="986375"/>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solidFill>
                  <a:schemeClr val="lt2"/>
                </a:solidFill>
                <a:latin typeface="Reem Kufi"/>
                <a:ea typeface="Reem Kufi"/>
                <a:cs typeface="Reem Kufi"/>
                <a:sym typeface="Reem Kufi"/>
              </a:rPr>
              <a:t>Opsi Jawaban</a:t>
            </a:r>
            <a:endParaRPr b="1" sz="1600" u="sng">
              <a:solidFill>
                <a:schemeClr val="lt2"/>
              </a:solidFill>
              <a:latin typeface="Reem Kufi"/>
              <a:ea typeface="Reem Kufi"/>
              <a:cs typeface="Reem Kufi"/>
              <a:sym typeface="Reem Kufi"/>
            </a:endParaRPr>
          </a:p>
        </p:txBody>
      </p:sp>
      <p:sp>
        <p:nvSpPr>
          <p:cNvPr id="415" name="Google Shape;415;p63"/>
          <p:cNvSpPr txBox="1"/>
          <p:nvPr/>
        </p:nvSpPr>
        <p:spPr>
          <a:xfrm>
            <a:off x="1127525" y="1609000"/>
            <a:ext cx="4833600" cy="240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8800"/>
                </a:solidFill>
              </a:rPr>
              <a:t>module</a:t>
            </a:r>
            <a:r>
              <a:rPr lang="en">
                <a:solidFill>
                  <a:srgbClr val="333333"/>
                </a:solidFill>
              </a:rPr>
              <a:t> </a:t>
            </a:r>
            <a:r>
              <a:rPr b="1" lang="en">
                <a:solidFill>
                  <a:srgbClr val="0E84B5"/>
                </a:solidFill>
              </a:rPr>
              <a:t>KonversiJam</a:t>
            </a:r>
            <a:r>
              <a:rPr lang="en">
                <a:solidFill>
                  <a:srgbClr val="333333"/>
                </a:solidFill>
              </a:rPr>
              <a:t> </a:t>
            </a:r>
            <a:r>
              <a:rPr b="1" lang="en">
                <a:solidFill>
                  <a:srgbClr val="008800"/>
                </a:solidFill>
              </a:rPr>
              <a:t>where</a:t>
            </a:r>
            <a:endParaRPr>
              <a:solidFill>
                <a:srgbClr val="333333"/>
              </a:solidFill>
            </a:endParaRPr>
          </a:p>
          <a:p>
            <a:pPr indent="0" lvl="0" marL="0" rtl="0" algn="l">
              <a:lnSpc>
                <a:spcPct val="110795"/>
              </a:lnSpc>
              <a:spcBef>
                <a:spcPts val="0"/>
              </a:spcBef>
              <a:spcAft>
                <a:spcPts val="0"/>
              </a:spcAft>
              <a:buNone/>
            </a:pPr>
            <a:r>
              <a:rPr lang="en" sz="1500">
                <a:solidFill>
                  <a:srgbClr val="888888"/>
                </a:solidFill>
              </a:rPr>
              <a:t>-- Definisi dan Spesifikasi</a:t>
            </a:r>
            <a:endParaRPr sz="1500">
              <a:solidFill>
                <a:srgbClr val="333333"/>
              </a:solidFill>
            </a:endParaRPr>
          </a:p>
          <a:p>
            <a:pPr indent="0" lvl="0" marL="0" rtl="0" algn="l">
              <a:lnSpc>
                <a:spcPct val="110795"/>
              </a:lnSpc>
              <a:spcBef>
                <a:spcPts val="0"/>
              </a:spcBef>
              <a:spcAft>
                <a:spcPts val="0"/>
              </a:spcAft>
              <a:buNone/>
            </a:pPr>
            <a:r>
              <a:rPr b="1" lang="en" sz="1500">
                <a:solidFill>
                  <a:srgbClr val="0066BB"/>
                </a:solidFill>
              </a:rPr>
              <a:t>konversiJam</a:t>
            </a:r>
            <a:r>
              <a:rPr lang="en" sz="1500">
                <a:solidFill>
                  <a:srgbClr val="333333"/>
                </a:solidFill>
              </a:rPr>
              <a:t> </a:t>
            </a:r>
            <a:r>
              <a:rPr b="1" lang="en" sz="1500">
                <a:solidFill>
                  <a:schemeClr val="dk1"/>
                </a:solidFill>
              </a:rPr>
              <a:t>::</a:t>
            </a:r>
            <a:r>
              <a:rPr lang="en" sz="1500">
                <a:solidFill>
                  <a:srgbClr val="333333"/>
                </a:solidFill>
              </a:rPr>
              <a:t> </a:t>
            </a:r>
            <a:r>
              <a:rPr b="1" lang="en" sz="1500">
                <a:solidFill>
                  <a:srgbClr val="333399"/>
                </a:solidFill>
              </a:rPr>
              <a:t>Int</a:t>
            </a:r>
            <a:r>
              <a:rPr lang="en" sz="1500">
                <a:solidFill>
                  <a:srgbClr val="333333"/>
                </a:solidFill>
              </a:rPr>
              <a:t> </a:t>
            </a:r>
            <a:r>
              <a:rPr b="1" lang="en" sz="1500">
                <a:solidFill>
                  <a:schemeClr val="dk1"/>
                </a:solidFill>
              </a:rPr>
              <a:t>-&gt;</a:t>
            </a:r>
            <a:r>
              <a:rPr lang="en" sz="1500">
                <a:solidFill>
                  <a:srgbClr val="333333"/>
                </a:solidFill>
              </a:rPr>
              <a:t> </a:t>
            </a:r>
            <a:r>
              <a:rPr b="1" lang="en" sz="1500">
                <a:solidFill>
                  <a:srgbClr val="333399"/>
                </a:solidFill>
              </a:rPr>
              <a:t>Int</a:t>
            </a:r>
            <a:r>
              <a:rPr lang="en" sz="1500">
                <a:solidFill>
                  <a:srgbClr val="333333"/>
                </a:solidFill>
              </a:rPr>
              <a:t> </a:t>
            </a:r>
            <a:r>
              <a:rPr b="1" lang="en" sz="1500">
                <a:solidFill>
                  <a:schemeClr val="dk1"/>
                </a:solidFill>
              </a:rPr>
              <a:t>-&gt;</a:t>
            </a:r>
            <a:r>
              <a:rPr lang="en" sz="1500">
                <a:solidFill>
                  <a:srgbClr val="333333"/>
                </a:solidFill>
              </a:rPr>
              <a:t> </a:t>
            </a:r>
            <a:r>
              <a:rPr b="1" lang="en" sz="1500">
                <a:solidFill>
                  <a:srgbClr val="333399"/>
                </a:solidFill>
              </a:rPr>
              <a:t>Int</a:t>
            </a:r>
            <a:r>
              <a:rPr lang="en" sz="1500">
                <a:solidFill>
                  <a:srgbClr val="333333"/>
                </a:solidFill>
              </a:rPr>
              <a:t> </a:t>
            </a:r>
            <a:r>
              <a:rPr b="1" lang="en" sz="1500">
                <a:solidFill>
                  <a:schemeClr val="dk1"/>
                </a:solidFill>
              </a:rPr>
              <a:t>-&gt;</a:t>
            </a:r>
            <a:r>
              <a:rPr lang="en" sz="1500">
                <a:solidFill>
                  <a:srgbClr val="333333"/>
                </a:solidFill>
              </a:rPr>
              <a:t> (</a:t>
            </a:r>
            <a:r>
              <a:rPr b="1" lang="en" sz="1500">
                <a:solidFill>
                  <a:srgbClr val="333399"/>
                </a:solidFill>
              </a:rPr>
              <a:t>Bool</a:t>
            </a:r>
            <a:r>
              <a:rPr lang="en" sz="1500">
                <a:solidFill>
                  <a:srgbClr val="333333"/>
                </a:solidFill>
              </a:rPr>
              <a:t>,</a:t>
            </a:r>
            <a:r>
              <a:rPr b="1" lang="en" sz="1500">
                <a:solidFill>
                  <a:srgbClr val="333399"/>
                </a:solidFill>
              </a:rPr>
              <a:t>Int</a:t>
            </a:r>
            <a:r>
              <a:rPr lang="en" sz="1500">
                <a:solidFill>
                  <a:srgbClr val="333333"/>
                </a:solidFill>
              </a:rPr>
              <a:t>,</a:t>
            </a:r>
            <a:r>
              <a:rPr b="1" lang="en" sz="1500">
                <a:solidFill>
                  <a:srgbClr val="333399"/>
                </a:solidFill>
              </a:rPr>
              <a:t>Int</a:t>
            </a:r>
            <a:r>
              <a:rPr lang="en" sz="1500">
                <a:solidFill>
                  <a:srgbClr val="333333"/>
                </a:solidFill>
              </a:rPr>
              <a:t>,</a:t>
            </a:r>
            <a:r>
              <a:rPr b="1" lang="en" sz="1500">
                <a:solidFill>
                  <a:srgbClr val="333399"/>
                </a:solidFill>
              </a:rPr>
              <a:t>Int</a:t>
            </a:r>
            <a:r>
              <a:rPr lang="en" sz="1500">
                <a:solidFill>
                  <a:srgbClr val="333333"/>
                </a:solidFill>
              </a:rPr>
              <a:t>)</a:t>
            </a:r>
            <a:endParaRPr sz="1500">
              <a:solidFill>
                <a:srgbClr val="333333"/>
              </a:solidFill>
            </a:endParaRPr>
          </a:p>
          <a:p>
            <a:pPr indent="0" lvl="0" marL="0" rtl="0" algn="l">
              <a:lnSpc>
                <a:spcPct val="110795"/>
              </a:lnSpc>
              <a:spcBef>
                <a:spcPts val="0"/>
              </a:spcBef>
              <a:spcAft>
                <a:spcPts val="0"/>
              </a:spcAft>
              <a:buNone/>
            </a:pPr>
            <a:r>
              <a:rPr lang="en" sz="1500">
                <a:solidFill>
                  <a:srgbClr val="888888"/>
                </a:solidFill>
              </a:rPr>
              <a:t>-- Realisasi</a:t>
            </a:r>
            <a:endParaRPr sz="1500">
              <a:solidFill>
                <a:srgbClr val="333333"/>
              </a:solidFill>
            </a:endParaRPr>
          </a:p>
          <a:p>
            <a:pPr indent="0" lvl="0" marL="0" rtl="0" algn="l">
              <a:lnSpc>
                <a:spcPct val="110795"/>
              </a:lnSpc>
              <a:spcBef>
                <a:spcPts val="0"/>
              </a:spcBef>
              <a:spcAft>
                <a:spcPts val="0"/>
              </a:spcAft>
              <a:buNone/>
            </a:pPr>
            <a:r>
              <a:rPr b="1" lang="en" sz="1500">
                <a:solidFill>
                  <a:srgbClr val="0066BB"/>
                </a:solidFill>
              </a:rPr>
              <a:t>konversiJam</a:t>
            </a:r>
            <a:r>
              <a:rPr lang="en" sz="1500">
                <a:solidFill>
                  <a:srgbClr val="333333"/>
                </a:solidFill>
              </a:rPr>
              <a:t> j m d </a:t>
            </a:r>
            <a:r>
              <a:rPr b="1" lang="en" sz="1500">
                <a:solidFill>
                  <a:schemeClr val="dk1"/>
                </a:solidFill>
              </a:rPr>
              <a:t>=</a:t>
            </a:r>
            <a:r>
              <a:rPr lang="en" sz="1500">
                <a:solidFill>
                  <a:srgbClr val="333333"/>
                </a:solidFill>
              </a:rPr>
              <a:t> </a:t>
            </a:r>
            <a:endParaRPr sz="1500">
              <a:solidFill>
                <a:srgbClr val="333333"/>
              </a:solidFill>
            </a:endParaRPr>
          </a:p>
          <a:p>
            <a:pPr indent="0" lvl="0" marL="0" rtl="0" algn="l">
              <a:lnSpc>
                <a:spcPct val="110795"/>
              </a:lnSpc>
              <a:spcBef>
                <a:spcPts val="0"/>
              </a:spcBef>
              <a:spcAft>
                <a:spcPts val="0"/>
              </a:spcAft>
              <a:buNone/>
            </a:pPr>
            <a:r>
              <a:rPr lang="en" sz="1500">
                <a:solidFill>
                  <a:srgbClr val="333333"/>
                </a:solidFill>
              </a:rPr>
              <a:t>    </a:t>
            </a:r>
            <a:r>
              <a:rPr b="1" lang="en" sz="1500">
                <a:solidFill>
                  <a:srgbClr val="008800"/>
                </a:solidFill>
              </a:rPr>
              <a:t>if</a:t>
            </a:r>
            <a:r>
              <a:rPr lang="en" sz="1500">
                <a:solidFill>
                  <a:srgbClr val="333333"/>
                </a:solidFill>
              </a:rPr>
              <a:t> j&gt;=</a:t>
            </a:r>
            <a:r>
              <a:rPr b="1" lang="en" sz="1500">
                <a:solidFill>
                  <a:srgbClr val="0000DD"/>
                </a:solidFill>
              </a:rPr>
              <a:t>7</a:t>
            </a:r>
            <a:r>
              <a:rPr lang="en" sz="1500">
                <a:solidFill>
                  <a:srgbClr val="333333"/>
                </a:solidFill>
              </a:rPr>
              <a:t> </a:t>
            </a:r>
            <a:endParaRPr sz="1500">
              <a:solidFill>
                <a:srgbClr val="333333"/>
              </a:solidFill>
            </a:endParaRPr>
          </a:p>
          <a:p>
            <a:pPr indent="0" lvl="0" marL="0" rtl="0" algn="l">
              <a:lnSpc>
                <a:spcPct val="110795"/>
              </a:lnSpc>
              <a:spcBef>
                <a:spcPts val="0"/>
              </a:spcBef>
              <a:spcAft>
                <a:spcPts val="0"/>
              </a:spcAft>
              <a:buNone/>
            </a:pPr>
            <a:r>
              <a:rPr lang="en" sz="1500">
                <a:solidFill>
                  <a:srgbClr val="333333"/>
                </a:solidFill>
              </a:rPr>
              <a:t>    </a:t>
            </a:r>
            <a:r>
              <a:rPr b="1" lang="en" sz="1500">
                <a:solidFill>
                  <a:srgbClr val="008800"/>
                </a:solidFill>
              </a:rPr>
              <a:t>then</a:t>
            </a:r>
            <a:r>
              <a:rPr lang="en" sz="1500">
                <a:solidFill>
                  <a:srgbClr val="333333"/>
                </a:solidFill>
              </a:rPr>
              <a:t> (</a:t>
            </a:r>
            <a:r>
              <a:rPr b="1" lang="en" sz="1500">
                <a:solidFill>
                  <a:srgbClr val="333399"/>
                </a:solidFill>
              </a:rPr>
              <a:t>False</a:t>
            </a:r>
            <a:r>
              <a:rPr lang="en" sz="1500">
                <a:solidFill>
                  <a:srgbClr val="333333"/>
                </a:solidFill>
              </a:rPr>
              <a:t>,j-</a:t>
            </a:r>
            <a:r>
              <a:rPr b="1" lang="en" sz="1500">
                <a:solidFill>
                  <a:srgbClr val="0000DD"/>
                </a:solidFill>
              </a:rPr>
              <a:t>7</a:t>
            </a:r>
            <a:r>
              <a:rPr lang="en" sz="1500">
                <a:solidFill>
                  <a:srgbClr val="333333"/>
                </a:solidFill>
              </a:rPr>
              <a:t>,m,d)</a:t>
            </a:r>
            <a:endParaRPr sz="1500">
              <a:solidFill>
                <a:srgbClr val="333333"/>
              </a:solidFill>
            </a:endParaRPr>
          </a:p>
          <a:p>
            <a:pPr indent="0" lvl="0" marL="0" rtl="0" algn="l">
              <a:lnSpc>
                <a:spcPct val="110795"/>
              </a:lnSpc>
              <a:spcBef>
                <a:spcPts val="0"/>
              </a:spcBef>
              <a:spcAft>
                <a:spcPts val="0"/>
              </a:spcAft>
              <a:buNone/>
            </a:pPr>
            <a:r>
              <a:rPr lang="en" sz="1500">
                <a:solidFill>
                  <a:srgbClr val="333333"/>
                </a:solidFill>
              </a:rPr>
              <a:t>    </a:t>
            </a:r>
            <a:r>
              <a:rPr b="1" lang="en" sz="1500">
                <a:solidFill>
                  <a:srgbClr val="008800"/>
                </a:solidFill>
              </a:rPr>
              <a:t>else</a:t>
            </a:r>
            <a:r>
              <a:rPr lang="en" sz="1500">
                <a:solidFill>
                  <a:srgbClr val="333333"/>
                </a:solidFill>
              </a:rPr>
              <a:t> (</a:t>
            </a:r>
            <a:r>
              <a:rPr b="1" lang="en" sz="1500">
                <a:solidFill>
                  <a:srgbClr val="333399"/>
                </a:solidFill>
              </a:rPr>
              <a:t>True</a:t>
            </a:r>
            <a:r>
              <a:rPr lang="en" sz="1500">
                <a:solidFill>
                  <a:srgbClr val="333333"/>
                </a:solidFill>
              </a:rPr>
              <a:t>, </a:t>
            </a:r>
            <a:r>
              <a:rPr b="1" lang="en" sz="1500">
                <a:solidFill>
                  <a:srgbClr val="0000DD"/>
                </a:solidFill>
              </a:rPr>
              <a:t>24</a:t>
            </a:r>
            <a:r>
              <a:rPr lang="en" sz="1500">
                <a:solidFill>
                  <a:srgbClr val="333333"/>
                </a:solidFill>
              </a:rPr>
              <a:t>-(</a:t>
            </a:r>
            <a:r>
              <a:rPr b="1" lang="en" sz="1500">
                <a:solidFill>
                  <a:srgbClr val="0000DD"/>
                </a:solidFill>
              </a:rPr>
              <a:t>7</a:t>
            </a:r>
            <a:r>
              <a:rPr lang="en" sz="1500">
                <a:solidFill>
                  <a:srgbClr val="333333"/>
                </a:solidFill>
              </a:rPr>
              <a:t>-j), m, d)</a:t>
            </a:r>
            <a:endParaRPr sz="1500">
              <a:solidFill>
                <a:srgbClr val="333333"/>
              </a:solidFill>
            </a:endParaRPr>
          </a:p>
          <a:p>
            <a:pPr indent="0" lvl="0" marL="0" rtl="0" algn="l">
              <a:lnSpc>
                <a:spcPct val="110795"/>
              </a:lnSpc>
              <a:spcBef>
                <a:spcPts val="0"/>
              </a:spcBef>
              <a:spcAft>
                <a:spcPts val="0"/>
              </a:spcAft>
              <a:buNone/>
            </a:pPr>
            <a:r>
              <a:t/>
            </a:r>
            <a:endParaRPr>
              <a:solidFill>
                <a:srgbClr val="888888"/>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4"/>
          <p:cNvSpPr txBox="1"/>
          <p:nvPr>
            <p:ph type="ctrTitle"/>
          </p:nvPr>
        </p:nvSpPr>
        <p:spPr>
          <a:xfrm>
            <a:off x="2484450" y="151950"/>
            <a:ext cx="6376200" cy="752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2800"/>
              <a:t>Kinerja Karyawan</a:t>
            </a:r>
            <a:endParaRPr b="1" sz="2800"/>
          </a:p>
        </p:txBody>
      </p:sp>
      <p:sp>
        <p:nvSpPr>
          <p:cNvPr id="421" name="Google Shape;421;p64"/>
          <p:cNvSpPr txBox="1"/>
          <p:nvPr/>
        </p:nvSpPr>
        <p:spPr>
          <a:xfrm>
            <a:off x="752850" y="381600"/>
            <a:ext cx="176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solidFill>
                  <a:schemeClr val="lt2"/>
                </a:solidFill>
                <a:latin typeface="Reem Kufi"/>
                <a:ea typeface="Reem Kufi"/>
                <a:cs typeface="Reem Kufi"/>
                <a:sym typeface="Reem Kufi"/>
              </a:rPr>
              <a:t>Soal</a:t>
            </a:r>
            <a:endParaRPr b="1" sz="1600" u="sng">
              <a:solidFill>
                <a:schemeClr val="lt2"/>
              </a:solidFill>
              <a:latin typeface="Reem Kufi"/>
              <a:ea typeface="Reem Kufi"/>
              <a:cs typeface="Reem Kufi"/>
              <a:sym typeface="Reem Kufi"/>
            </a:endParaRPr>
          </a:p>
        </p:txBody>
      </p:sp>
      <p:pic>
        <p:nvPicPr>
          <p:cNvPr id="422" name="Google Shape;422;p64"/>
          <p:cNvPicPr preferRelativeResize="0"/>
          <p:nvPr/>
        </p:nvPicPr>
        <p:blipFill>
          <a:blip r:embed="rId3">
            <a:alphaModFix/>
          </a:blip>
          <a:stretch>
            <a:fillRect/>
          </a:stretch>
        </p:blipFill>
        <p:spPr>
          <a:xfrm>
            <a:off x="818952" y="888900"/>
            <a:ext cx="7461599" cy="399642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5"/>
          <p:cNvSpPr txBox="1"/>
          <p:nvPr>
            <p:ph type="ctrTitle"/>
          </p:nvPr>
        </p:nvSpPr>
        <p:spPr>
          <a:xfrm>
            <a:off x="2484450" y="151950"/>
            <a:ext cx="6376200" cy="752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2800"/>
              <a:t>Kinerja Karyawan</a:t>
            </a:r>
            <a:endParaRPr b="1" sz="2800"/>
          </a:p>
        </p:txBody>
      </p:sp>
      <p:sp>
        <p:nvSpPr>
          <p:cNvPr id="428" name="Google Shape;428;p65"/>
          <p:cNvSpPr txBox="1"/>
          <p:nvPr/>
        </p:nvSpPr>
        <p:spPr>
          <a:xfrm>
            <a:off x="1127525" y="312600"/>
            <a:ext cx="3000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600" u="sng">
              <a:solidFill>
                <a:schemeClr val="lt2"/>
              </a:solidFill>
              <a:latin typeface="Reem Kufi"/>
              <a:ea typeface="Reem Kufi"/>
              <a:cs typeface="Reem Kufi"/>
              <a:sym typeface="Reem Kufi"/>
            </a:endParaRPr>
          </a:p>
        </p:txBody>
      </p:sp>
      <p:sp>
        <p:nvSpPr>
          <p:cNvPr id="429" name="Google Shape;429;p65"/>
          <p:cNvSpPr txBox="1"/>
          <p:nvPr/>
        </p:nvSpPr>
        <p:spPr>
          <a:xfrm>
            <a:off x="1390775" y="1198500"/>
            <a:ext cx="6961200" cy="3879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000">
                <a:solidFill>
                  <a:srgbClr val="888888"/>
                </a:solidFill>
              </a:rPr>
              <a:t>-- </a:t>
            </a:r>
            <a:r>
              <a:rPr b="1" lang="en" sz="1000">
                <a:solidFill>
                  <a:srgbClr val="0000FF"/>
                </a:solidFill>
                <a:highlight>
                  <a:srgbClr val="FFFFFF"/>
                </a:highlight>
              </a:rPr>
              <a:t>module</a:t>
            </a:r>
            <a:r>
              <a:rPr b="1" lang="en" sz="1000">
                <a:solidFill>
                  <a:schemeClr val="dk1"/>
                </a:solidFill>
                <a:highlight>
                  <a:srgbClr val="FFFFFF"/>
                </a:highlight>
              </a:rPr>
              <a:t> Kinerja </a:t>
            </a:r>
            <a:r>
              <a:rPr b="1" lang="en" sz="1000">
                <a:solidFill>
                  <a:srgbClr val="0000FF"/>
                </a:solidFill>
                <a:highlight>
                  <a:srgbClr val="FFFFFF"/>
                </a:highlight>
              </a:rPr>
              <a:t>where</a:t>
            </a:r>
            <a:endParaRPr b="1" sz="1000">
              <a:solidFill>
                <a:srgbClr val="0000FF"/>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b="1" lang="en" sz="1000">
                <a:solidFill>
                  <a:schemeClr val="dk1"/>
                </a:solidFill>
                <a:highlight>
                  <a:srgbClr val="FFFFFF"/>
                </a:highlight>
              </a:rPr>
              <a:t> </a:t>
            </a:r>
            <a:endParaRPr b="1" sz="1000">
              <a:solidFill>
                <a:schemeClr val="dk1"/>
              </a:solidFill>
              <a:highlight>
                <a:srgbClr val="FFFFFF"/>
              </a:highlight>
            </a:endParaRPr>
          </a:p>
          <a:p>
            <a:pPr indent="0" lvl="0" marL="0" rtl="0" algn="l">
              <a:lnSpc>
                <a:spcPct val="100000"/>
              </a:lnSpc>
              <a:spcBef>
                <a:spcPts val="0"/>
              </a:spcBef>
              <a:spcAft>
                <a:spcPts val="0"/>
              </a:spcAft>
              <a:buNone/>
            </a:pPr>
            <a:r>
              <a:rPr b="1" lang="en" sz="1000">
                <a:solidFill>
                  <a:srgbClr val="008000"/>
                </a:solidFill>
                <a:highlight>
                  <a:srgbClr val="FFFFFF"/>
                </a:highlight>
              </a:rPr>
              <a:t>-- Penilaian Kinerja Karyawan </a:t>
            </a:r>
            <a:endParaRPr b="1" sz="1000">
              <a:solidFill>
                <a:srgbClr val="008000"/>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b="1" lang="en" sz="1000">
                <a:solidFill>
                  <a:srgbClr val="008000"/>
                </a:solidFill>
                <a:highlight>
                  <a:srgbClr val="FFFFFF"/>
                </a:highlight>
              </a:rPr>
              <a:t>                    </a:t>
            </a:r>
            <a:endParaRPr b="1" sz="1000">
              <a:solidFill>
                <a:srgbClr val="008000"/>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b="1" lang="en" sz="1000">
                <a:solidFill>
                  <a:srgbClr val="008000"/>
                </a:solidFill>
                <a:highlight>
                  <a:srgbClr val="FFFFFF"/>
                </a:highlight>
              </a:rPr>
              <a:t>-- DEFINISI DAN SPESIFIKASI</a:t>
            </a:r>
            <a:endParaRPr b="1" sz="1000">
              <a:solidFill>
                <a:srgbClr val="008000"/>
              </a:solidFill>
              <a:highlight>
                <a:srgbClr val="FFFFFF"/>
              </a:highlight>
            </a:endParaRPr>
          </a:p>
          <a:p>
            <a:pPr indent="0" lvl="0" marL="0" rtl="0" algn="l">
              <a:lnSpc>
                <a:spcPct val="100000"/>
              </a:lnSpc>
              <a:spcBef>
                <a:spcPts val="0"/>
              </a:spcBef>
              <a:spcAft>
                <a:spcPts val="0"/>
              </a:spcAft>
              <a:buNone/>
            </a:pPr>
            <a:r>
              <a:rPr b="1" lang="en" sz="1000">
                <a:solidFill>
                  <a:schemeClr val="dk1"/>
                </a:solidFill>
                <a:highlight>
                  <a:srgbClr val="FFFFFF"/>
                </a:highlight>
              </a:rPr>
              <a:t>   kinerja :: </a:t>
            </a:r>
            <a:r>
              <a:rPr b="1" lang="en" sz="1000">
                <a:solidFill>
                  <a:srgbClr val="0000FF"/>
                </a:solidFill>
                <a:highlight>
                  <a:srgbClr val="FFFFFF"/>
                </a:highlight>
              </a:rPr>
              <a:t>Int</a:t>
            </a:r>
            <a:r>
              <a:rPr b="1" lang="en" sz="1000">
                <a:solidFill>
                  <a:schemeClr val="dk1"/>
                </a:solidFill>
                <a:highlight>
                  <a:srgbClr val="FFFFFF"/>
                </a:highlight>
              </a:rPr>
              <a:t> -&gt; </a:t>
            </a:r>
            <a:r>
              <a:rPr b="1" lang="en" sz="1000">
                <a:solidFill>
                  <a:srgbClr val="0000FF"/>
                </a:solidFill>
                <a:highlight>
                  <a:srgbClr val="FFFFFF"/>
                </a:highlight>
              </a:rPr>
              <a:t>Int</a:t>
            </a:r>
            <a:r>
              <a:rPr b="1" lang="en" sz="1000">
                <a:solidFill>
                  <a:schemeClr val="dk1"/>
                </a:solidFill>
                <a:highlight>
                  <a:srgbClr val="FFFFFF"/>
                </a:highlight>
              </a:rPr>
              <a:t> -&gt; </a:t>
            </a:r>
            <a:r>
              <a:rPr b="1" lang="en" sz="1000">
                <a:solidFill>
                  <a:srgbClr val="0000FF"/>
                </a:solidFill>
                <a:highlight>
                  <a:srgbClr val="FFFFFF"/>
                </a:highlight>
              </a:rPr>
              <a:t>Int</a:t>
            </a:r>
            <a:r>
              <a:rPr b="1" lang="en" sz="1000">
                <a:solidFill>
                  <a:schemeClr val="dk1"/>
                </a:solidFill>
                <a:highlight>
                  <a:srgbClr val="FFFFFF"/>
                </a:highlight>
              </a:rPr>
              <a:t> -&gt; (</a:t>
            </a:r>
            <a:r>
              <a:rPr b="1" lang="en" sz="1000">
                <a:solidFill>
                  <a:srgbClr val="0000FF"/>
                </a:solidFill>
                <a:highlight>
                  <a:srgbClr val="FFFFFF"/>
                </a:highlight>
              </a:rPr>
              <a:t>Int</a:t>
            </a:r>
            <a:r>
              <a:rPr b="1" lang="en" sz="1000">
                <a:solidFill>
                  <a:schemeClr val="dk1"/>
                </a:solidFill>
                <a:highlight>
                  <a:srgbClr val="FFFFFF"/>
                </a:highlight>
              </a:rPr>
              <a:t>, </a:t>
            </a:r>
            <a:r>
              <a:rPr b="1" lang="en" sz="1000">
                <a:solidFill>
                  <a:srgbClr val="0000FF"/>
                </a:solidFill>
                <a:highlight>
                  <a:srgbClr val="FFFFFF"/>
                </a:highlight>
              </a:rPr>
              <a:t>Int</a:t>
            </a:r>
            <a:r>
              <a:rPr b="1" lang="en" sz="1000">
                <a:solidFill>
                  <a:schemeClr val="dk1"/>
                </a:solidFill>
                <a:highlight>
                  <a:srgbClr val="FFFFFF"/>
                </a:highlight>
              </a:rPr>
              <a:t>, </a:t>
            </a:r>
            <a:r>
              <a:rPr b="1" lang="en" sz="1000">
                <a:solidFill>
                  <a:srgbClr val="0000FF"/>
                </a:solidFill>
                <a:highlight>
                  <a:srgbClr val="FFFFFF"/>
                </a:highlight>
              </a:rPr>
              <a:t>Int</a:t>
            </a:r>
            <a:r>
              <a:rPr b="1" lang="en" sz="1000">
                <a:solidFill>
                  <a:schemeClr val="dk1"/>
                </a:solidFill>
                <a:highlight>
                  <a:srgbClr val="FFFFFF"/>
                </a:highlight>
              </a:rPr>
              <a:t>, </a:t>
            </a:r>
            <a:r>
              <a:rPr b="1" lang="en" sz="1000">
                <a:solidFill>
                  <a:srgbClr val="0000FF"/>
                </a:solidFill>
                <a:highlight>
                  <a:srgbClr val="FFFFFF"/>
                </a:highlight>
              </a:rPr>
              <a:t>Int</a:t>
            </a:r>
            <a:r>
              <a:rPr b="1" lang="en" sz="1000">
                <a:solidFill>
                  <a:schemeClr val="dk1"/>
                </a:solidFill>
                <a:highlight>
                  <a:srgbClr val="FFFFFF"/>
                </a:highlight>
              </a:rPr>
              <a:t>)</a:t>
            </a:r>
            <a:endParaRPr b="1" sz="1000">
              <a:solidFill>
                <a:schemeClr val="dk1"/>
              </a:solidFill>
              <a:highlight>
                <a:srgbClr val="FFFFFF"/>
              </a:highlight>
            </a:endParaRPr>
          </a:p>
          <a:p>
            <a:pPr indent="0" lvl="0" marL="0" rtl="0" algn="l">
              <a:lnSpc>
                <a:spcPct val="100000"/>
              </a:lnSpc>
              <a:spcBef>
                <a:spcPts val="0"/>
              </a:spcBef>
              <a:spcAft>
                <a:spcPts val="0"/>
              </a:spcAft>
              <a:buNone/>
            </a:pPr>
            <a:r>
              <a:rPr b="1" lang="en" sz="1000">
                <a:solidFill>
                  <a:srgbClr val="008000"/>
                </a:solidFill>
                <a:highlight>
                  <a:srgbClr val="FFFFFF"/>
                </a:highlight>
              </a:rPr>
              <a:t>-- Fungsi menerima jam selesai pekerjaan karyawan dan mengembalikan berapa lama selisih waktu selesai pekerjaan dengan standar jam kerja dan menentukan apakah karyawan selesai tepat waktu/terlambat/lebih awal.</a:t>
            </a:r>
            <a:endParaRPr b="1" sz="1000">
              <a:solidFill>
                <a:srgbClr val="008000"/>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b="1" sz="100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b="1" lang="en" sz="1000">
                <a:solidFill>
                  <a:srgbClr val="008000"/>
                </a:solidFill>
                <a:highlight>
                  <a:srgbClr val="FFFFFF"/>
                </a:highlight>
              </a:rPr>
              <a:t>-- REALISASI</a:t>
            </a:r>
            <a:endParaRPr b="1" sz="1000">
              <a:solidFill>
                <a:srgbClr val="008000"/>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b="1" lang="en" sz="1000">
                <a:solidFill>
                  <a:schemeClr val="dk1"/>
                </a:solidFill>
                <a:highlight>
                  <a:srgbClr val="FFFFFF"/>
                </a:highlight>
              </a:rPr>
              <a:t>   kinerja j m d =</a:t>
            </a:r>
            <a:endParaRPr b="1" sz="100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b="1" lang="en" sz="1000">
                <a:solidFill>
                  <a:schemeClr val="dk1"/>
                </a:solidFill>
                <a:highlight>
                  <a:srgbClr val="FFFFFF"/>
                </a:highlight>
              </a:rPr>
              <a:t>       </a:t>
            </a:r>
            <a:r>
              <a:rPr b="1" lang="en" sz="1000">
                <a:solidFill>
                  <a:srgbClr val="0000FF"/>
                </a:solidFill>
                <a:highlight>
                  <a:srgbClr val="FFFFFF"/>
                </a:highlight>
              </a:rPr>
              <a:t>let</a:t>
            </a:r>
            <a:endParaRPr b="1" sz="1000">
              <a:solidFill>
                <a:srgbClr val="0000FF"/>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b="1" lang="en" sz="1000">
                <a:solidFill>
                  <a:schemeClr val="dk1"/>
                </a:solidFill>
                <a:highlight>
                  <a:srgbClr val="FFFFFF"/>
                </a:highlight>
              </a:rPr>
              <a:t>           selisih_detik = (</a:t>
            </a:r>
            <a:r>
              <a:rPr b="1" lang="en" sz="1000">
                <a:solidFill>
                  <a:srgbClr val="098658"/>
                </a:solidFill>
                <a:highlight>
                  <a:srgbClr val="FFFFFF"/>
                </a:highlight>
              </a:rPr>
              <a:t>17</a:t>
            </a:r>
            <a:r>
              <a:rPr b="1" lang="en" sz="1000">
                <a:solidFill>
                  <a:schemeClr val="dk1"/>
                </a:solidFill>
                <a:highlight>
                  <a:srgbClr val="FFFFFF"/>
                </a:highlight>
              </a:rPr>
              <a:t>*</a:t>
            </a:r>
            <a:r>
              <a:rPr b="1" lang="en" sz="1000">
                <a:solidFill>
                  <a:srgbClr val="098658"/>
                </a:solidFill>
                <a:highlight>
                  <a:srgbClr val="FFFFFF"/>
                </a:highlight>
              </a:rPr>
              <a:t>3600</a:t>
            </a:r>
            <a:r>
              <a:rPr b="1" lang="en" sz="1000">
                <a:solidFill>
                  <a:schemeClr val="dk1"/>
                </a:solidFill>
                <a:highlight>
                  <a:srgbClr val="FFFFFF"/>
                </a:highlight>
              </a:rPr>
              <a:t> + </a:t>
            </a:r>
            <a:r>
              <a:rPr b="1" lang="en" sz="1000">
                <a:solidFill>
                  <a:srgbClr val="098658"/>
                </a:solidFill>
                <a:highlight>
                  <a:srgbClr val="FFFFFF"/>
                </a:highlight>
              </a:rPr>
              <a:t>30</a:t>
            </a:r>
            <a:r>
              <a:rPr b="1" lang="en" sz="1000">
                <a:solidFill>
                  <a:schemeClr val="dk1"/>
                </a:solidFill>
                <a:highlight>
                  <a:srgbClr val="FFFFFF"/>
                </a:highlight>
              </a:rPr>
              <a:t>*</a:t>
            </a:r>
            <a:r>
              <a:rPr b="1" lang="en" sz="1000">
                <a:solidFill>
                  <a:srgbClr val="098658"/>
                </a:solidFill>
                <a:highlight>
                  <a:srgbClr val="FFFFFF"/>
                </a:highlight>
              </a:rPr>
              <a:t>60</a:t>
            </a:r>
            <a:r>
              <a:rPr b="1" lang="en" sz="1000">
                <a:solidFill>
                  <a:schemeClr val="dk1"/>
                </a:solidFill>
                <a:highlight>
                  <a:srgbClr val="FFFFFF"/>
                </a:highlight>
              </a:rPr>
              <a:t>) - (j*</a:t>
            </a:r>
            <a:r>
              <a:rPr b="1" lang="en" sz="1000">
                <a:solidFill>
                  <a:srgbClr val="098658"/>
                </a:solidFill>
                <a:highlight>
                  <a:srgbClr val="FFFFFF"/>
                </a:highlight>
              </a:rPr>
              <a:t>3600</a:t>
            </a:r>
            <a:r>
              <a:rPr b="1" lang="en" sz="1000">
                <a:solidFill>
                  <a:schemeClr val="dk1"/>
                </a:solidFill>
                <a:highlight>
                  <a:srgbClr val="FFFFFF"/>
                </a:highlight>
              </a:rPr>
              <a:t> + m*</a:t>
            </a:r>
            <a:r>
              <a:rPr b="1" lang="en" sz="1000">
                <a:solidFill>
                  <a:srgbClr val="098658"/>
                </a:solidFill>
                <a:highlight>
                  <a:srgbClr val="FFFFFF"/>
                </a:highlight>
              </a:rPr>
              <a:t>60</a:t>
            </a:r>
            <a:r>
              <a:rPr b="1" lang="en" sz="1000">
                <a:solidFill>
                  <a:schemeClr val="dk1"/>
                </a:solidFill>
                <a:highlight>
                  <a:srgbClr val="FFFFFF"/>
                </a:highlight>
              </a:rPr>
              <a:t> + d)</a:t>
            </a:r>
            <a:endParaRPr b="1" sz="100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b="1" lang="en" sz="1000">
                <a:solidFill>
                  <a:schemeClr val="dk1"/>
                </a:solidFill>
                <a:highlight>
                  <a:srgbClr val="FFFFFF"/>
                </a:highlight>
              </a:rPr>
              <a:t>       </a:t>
            </a:r>
            <a:r>
              <a:rPr b="1" lang="en" sz="1000">
                <a:solidFill>
                  <a:srgbClr val="0000FF"/>
                </a:solidFill>
                <a:highlight>
                  <a:srgbClr val="FFFFFF"/>
                </a:highlight>
              </a:rPr>
              <a:t>in</a:t>
            </a:r>
            <a:endParaRPr b="1" sz="1000">
              <a:solidFill>
                <a:srgbClr val="0000FF"/>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b="1" lang="en" sz="1000">
                <a:solidFill>
                  <a:schemeClr val="dk1"/>
                </a:solidFill>
                <a:highlight>
                  <a:srgbClr val="FFFFFF"/>
                </a:highlight>
              </a:rPr>
              <a:t>           (div (abs(</a:t>
            </a:r>
            <a:r>
              <a:rPr b="1" lang="en" sz="1000">
                <a:solidFill>
                  <a:schemeClr val="dk1"/>
                </a:solidFill>
                <a:highlight>
                  <a:schemeClr val="lt1"/>
                </a:highlight>
              </a:rPr>
              <a:t>selisih_detik</a:t>
            </a:r>
            <a:r>
              <a:rPr b="1" lang="en" sz="1000">
                <a:solidFill>
                  <a:schemeClr val="dk1"/>
                </a:solidFill>
                <a:highlight>
                  <a:srgbClr val="FFFFFF"/>
                </a:highlight>
              </a:rPr>
              <a:t>)) </a:t>
            </a:r>
            <a:r>
              <a:rPr b="1" lang="en" sz="1000">
                <a:solidFill>
                  <a:srgbClr val="098658"/>
                </a:solidFill>
                <a:highlight>
                  <a:srgbClr val="FFFFFF"/>
                </a:highlight>
              </a:rPr>
              <a:t>3600</a:t>
            </a:r>
            <a:r>
              <a:rPr b="1" lang="en" sz="1000">
                <a:solidFill>
                  <a:schemeClr val="dk1"/>
                </a:solidFill>
                <a:highlight>
                  <a:srgbClr val="FFFFFF"/>
                </a:highlight>
              </a:rPr>
              <a:t>,</a:t>
            </a:r>
            <a:endParaRPr b="1" sz="100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b="1" lang="en" sz="1000">
                <a:solidFill>
                  <a:schemeClr val="dk1"/>
                </a:solidFill>
                <a:highlight>
                  <a:srgbClr val="FFFFFF"/>
                </a:highlight>
              </a:rPr>
              <a:t>           div (mod (abs(</a:t>
            </a:r>
            <a:r>
              <a:rPr b="1" lang="en" sz="1000">
                <a:solidFill>
                  <a:schemeClr val="dk1"/>
                </a:solidFill>
                <a:highlight>
                  <a:schemeClr val="lt1"/>
                </a:highlight>
              </a:rPr>
              <a:t>selisih_detik</a:t>
            </a:r>
            <a:r>
              <a:rPr b="1" lang="en" sz="1000">
                <a:solidFill>
                  <a:schemeClr val="dk1"/>
                </a:solidFill>
                <a:highlight>
                  <a:srgbClr val="FFFFFF"/>
                </a:highlight>
              </a:rPr>
              <a:t>)) </a:t>
            </a:r>
            <a:r>
              <a:rPr b="1" lang="en" sz="1000">
                <a:solidFill>
                  <a:srgbClr val="098658"/>
                </a:solidFill>
                <a:highlight>
                  <a:srgbClr val="FFFFFF"/>
                </a:highlight>
              </a:rPr>
              <a:t>3600</a:t>
            </a:r>
            <a:r>
              <a:rPr b="1" lang="en" sz="1000">
                <a:solidFill>
                  <a:schemeClr val="dk1"/>
                </a:solidFill>
                <a:highlight>
                  <a:srgbClr val="FFFFFF"/>
                </a:highlight>
              </a:rPr>
              <a:t>) </a:t>
            </a:r>
            <a:r>
              <a:rPr b="1" lang="en" sz="1000">
                <a:solidFill>
                  <a:srgbClr val="098658"/>
                </a:solidFill>
                <a:highlight>
                  <a:srgbClr val="FFFFFF"/>
                </a:highlight>
              </a:rPr>
              <a:t>60</a:t>
            </a:r>
            <a:r>
              <a:rPr b="1" lang="en" sz="1000">
                <a:solidFill>
                  <a:schemeClr val="dk1"/>
                </a:solidFill>
                <a:highlight>
                  <a:srgbClr val="FFFFFF"/>
                </a:highlight>
              </a:rPr>
              <a:t>,</a:t>
            </a:r>
            <a:endParaRPr b="1" sz="100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b="1" lang="en" sz="1000">
                <a:solidFill>
                  <a:schemeClr val="dk1"/>
                </a:solidFill>
                <a:highlight>
                  <a:srgbClr val="FFFFFF"/>
                </a:highlight>
              </a:rPr>
              <a:t>           mod (mod (abs(</a:t>
            </a:r>
            <a:r>
              <a:rPr b="1" lang="en" sz="1000">
                <a:solidFill>
                  <a:schemeClr val="dk1"/>
                </a:solidFill>
                <a:highlight>
                  <a:schemeClr val="lt1"/>
                </a:highlight>
              </a:rPr>
              <a:t>selisih_detik</a:t>
            </a:r>
            <a:r>
              <a:rPr b="1" lang="en" sz="1000">
                <a:solidFill>
                  <a:schemeClr val="dk1"/>
                </a:solidFill>
                <a:highlight>
                  <a:srgbClr val="FFFFFF"/>
                </a:highlight>
              </a:rPr>
              <a:t>)) </a:t>
            </a:r>
            <a:r>
              <a:rPr b="1" lang="en" sz="1000">
                <a:solidFill>
                  <a:srgbClr val="098658"/>
                </a:solidFill>
                <a:highlight>
                  <a:srgbClr val="FFFFFF"/>
                </a:highlight>
              </a:rPr>
              <a:t>3600</a:t>
            </a:r>
            <a:r>
              <a:rPr b="1" lang="en" sz="1000">
                <a:solidFill>
                  <a:schemeClr val="dk1"/>
                </a:solidFill>
                <a:highlight>
                  <a:srgbClr val="FFFFFF"/>
                </a:highlight>
              </a:rPr>
              <a:t>) </a:t>
            </a:r>
            <a:r>
              <a:rPr b="1" lang="en" sz="1000">
                <a:solidFill>
                  <a:srgbClr val="098658"/>
                </a:solidFill>
                <a:highlight>
                  <a:srgbClr val="FFFFFF"/>
                </a:highlight>
              </a:rPr>
              <a:t>60</a:t>
            </a:r>
            <a:r>
              <a:rPr b="1" lang="en" sz="1000">
                <a:solidFill>
                  <a:schemeClr val="dk1"/>
                </a:solidFill>
                <a:highlight>
                  <a:srgbClr val="FFFFFF"/>
                </a:highlight>
              </a:rPr>
              <a:t>,</a:t>
            </a:r>
            <a:endParaRPr b="1" sz="100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b="1" lang="en" sz="1000">
                <a:solidFill>
                  <a:schemeClr val="dk1"/>
                </a:solidFill>
                <a:highlight>
                  <a:srgbClr val="FFFFFF"/>
                </a:highlight>
              </a:rPr>
              <a:t>           </a:t>
            </a:r>
            <a:r>
              <a:rPr b="1" lang="en" sz="1000">
                <a:solidFill>
                  <a:srgbClr val="0000FF"/>
                </a:solidFill>
                <a:highlight>
                  <a:srgbClr val="FFFFFF"/>
                </a:highlight>
              </a:rPr>
              <a:t>if</a:t>
            </a:r>
            <a:r>
              <a:rPr b="1" lang="en" sz="1000">
                <a:solidFill>
                  <a:schemeClr val="dk1"/>
                </a:solidFill>
                <a:highlight>
                  <a:srgbClr val="FFFFFF"/>
                </a:highlight>
              </a:rPr>
              <a:t> (</a:t>
            </a:r>
            <a:r>
              <a:rPr b="1" lang="en" sz="1000">
                <a:solidFill>
                  <a:schemeClr val="dk1"/>
                </a:solidFill>
                <a:highlight>
                  <a:schemeClr val="lt1"/>
                </a:highlight>
              </a:rPr>
              <a:t>selisih_detik</a:t>
            </a:r>
            <a:r>
              <a:rPr b="1" lang="en" sz="1000">
                <a:solidFill>
                  <a:schemeClr val="dk1"/>
                </a:solidFill>
                <a:highlight>
                  <a:srgbClr val="FFFFFF"/>
                </a:highlight>
              </a:rPr>
              <a:t> &lt; </a:t>
            </a:r>
            <a:r>
              <a:rPr b="1" lang="en" sz="1000">
                <a:solidFill>
                  <a:srgbClr val="098658"/>
                </a:solidFill>
                <a:highlight>
                  <a:srgbClr val="FFFFFF"/>
                </a:highlight>
              </a:rPr>
              <a:t>0</a:t>
            </a:r>
            <a:r>
              <a:rPr b="1" lang="en" sz="1000">
                <a:solidFill>
                  <a:schemeClr val="dk1"/>
                </a:solidFill>
                <a:highlight>
                  <a:srgbClr val="FFFFFF"/>
                </a:highlight>
              </a:rPr>
              <a:t>) </a:t>
            </a:r>
            <a:r>
              <a:rPr b="1" lang="en" sz="1000">
                <a:solidFill>
                  <a:srgbClr val="0000FF"/>
                </a:solidFill>
                <a:highlight>
                  <a:srgbClr val="FFFFFF"/>
                </a:highlight>
              </a:rPr>
              <a:t>then</a:t>
            </a:r>
            <a:r>
              <a:rPr b="1" lang="en" sz="1000">
                <a:solidFill>
                  <a:schemeClr val="dk1"/>
                </a:solidFill>
                <a:highlight>
                  <a:srgbClr val="FFFFFF"/>
                </a:highlight>
              </a:rPr>
              <a:t> -</a:t>
            </a:r>
            <a:r>
              <a:rPr b="1" lang="en" sz="1000">
                <a:solidFill>
                  <a:srgbClr val="098658"/>
                </a:solidFill>
                <a:highlight>
                  <a:srgbClr val="FFFFFF"/>
                </a:highlight>
              </a:rPr>
              <a:t>1</a:t>
            </a:r>
            <a:endParaRPr b="1" sz="1000">
              <a:solidFill>
                <a:srgbClr val="098658"/>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b="1" lang="en" sz="1000">
                <a:solidFill>
                  <a:schemeClr val="dk1"/>
                </a:solidFill>
                <a:highlight>
                  <a:srgbClr val="FFFFFF"/>
                </a:highlight>
              </a:rPr>
              <a:t>           </a:t>
            </a:r>
            <a:r>
              <a:rPr b="1" lang="en" sz="1000">
                <a:solidFill>
                  <a:srgbClr val="0000FF"/>
                </a:solidFill>
                <a:highlight>
                  <a:srgbClr val="FFFFFF"/>
                </a:highlight>
              </a:rPr>
              <a:t>else</a:t>
            </a:r>
            <a:r>
              <a:rPr b="1" lang="en" sz="1000">
                <a:solidFill>
                  <a:schemeClr val="dk1"/>
                </a:solidFill>
                <a:highlight>
                  <a:srgbClr val="FFFFFF"/>
                </a:highlight>
              </a:rPr>
              <a:t> </a:t>
            </a:r>
            <a:r>
              <a:rPr b="1" lang="en" sz="1000">
                <a:solidFill>
                  <a:srgbClr val="0000FF"/>
                </a:solidFill>
                <a:highlight>
                  <a:srgbClr val="FFFFFF"/>
                </a:highlight>
              </a:rPr>
              <a:t>if</a:t>
            </a:r>
            <a:r>
              <a:rPr b="1" lang="en" sz="1000">
                <a:solidFill>
                  <a:schemeClr val="dk1"/>
                </a:solidFill>
                <a:highlight>
                  <a:srgbClr val="FFFFFF"/>
                </a:highlight>
              </a:rPr>
              <a:t> (</a:t>
            </a:r>
            <a:r>
              <a:rPr b="1" lang="en" sz="1000">
                <a:solidFill>
                  <a:schemeClr val="dk1"/>
                </a:solidFill>
                <a:highlight>
                  <a:schemeClr val="lt1"/>
                </a:highlight>
              </a:rPr>
              <a:t>selisih_detik</a:t>
            </a:r>
            <a:r>
              <a:rPr b="1" lang="en" sz="1000">
                <a:solidFill>
                  <a:schemeClr val="dk1"/>
                </a:solidFill>
                <a:highlight>
                  <a:srgbClr val="FFFFFF"/>
                </a:highlight>
              </a:rPr>
              <a:t> &gt; </a:t>
            </a:r>
            <a:r>
              <a:rPr b="1" lang="en" sz="1000">
                <a:solidFill>
                  <a:srgbClr val="098658"/>
                </a:solidFill>
                <a:highlight>
                  <a:srgbClr val="FFFFFF"/>
                </a:highlight>
              </a:rPr>
              <a:t>0</a:t>
            </a:r>
            <a:r>
              <a:rPr b="1" lang="en" sz="1000">
                <a:solidFill>
                  <a:schemeClr val="dk1"/>
                </a:solidFill>
                <a:highlight>
                  <a:srgbClr val="FFFFFF"/>
                </a:highlight>
              </a:rPr>
              <a:t>) </a:t>
            </a:r>
            <a:r>
              <a:rPr b="1" lang="en" sz="1000">
                <a:solidFill>
                  <a:srgbClr val="0000FF"/>
                </a:solidFill>
                <a:highlight>
                  <a:srgbClr val="FFFFFF"/>
                </a:highlight>
              </a:rPr>
              <a:t>then</a:t>
            </a:r>
            <a:r>
              <a:rPr b="1" lang="en" sz="1000">
                <a:solidFill>
                  <a:schemeClr val="dk1"/>
                </a:solidFill>
                <a:highlight>
                  <a:srgbClr val="FFFFFF"/>
                </a:highlight>
              </a:rPr>
              <a:t> </a:t>
            </a:r>
            <a:r>
              <a:rPr b="1" lang="en" sz="1000">
                <a:solidFill>
                  <a:srgbClr val="098658"/>
                </a:solidFill>
                <a:highlight>
                  <a:srgbClr val="FFFFFF"/>
                </a:highlight>
              </a:rPr>
              <a:t>1</a:t>
            </a:r>
            <a:endParaRPr b="1" sz="1000">
              <a:solidFill>
                <a:srgbClr val="098658"/>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b="1" lang="en" sz="1000">
                <a:solidFill>
                  <a:schemeClr val="dk1"/>
                </a:solidFill>
                <a:highlight>
                  <a:srgbClr val="FFFFFF"/>
                </a:highlight>
              </a:rPr>
              <a:t>           </a:t>
            </a:r>
            <a:r>
              <a:rPr b="1" lang="en" sz="1000">
                <a:solidFill>
                  <a:srgbClr val="0000FF"/>
                </a:solidFill>
                <a:highlight>
                  <a:srgbClr val="FFFFFF"/>
                </a:highlight>
              </a:rPr>
              <a:t>else</a:t>
            </a:r>
            <a:r>
              <a:rPr b="1" lang="en" sz="1000">
                <a:solidFill>
                  <a:schemeClr val="dk1"/>
                </a:solidFill>
                <a:highlight>
                  <a:srgbClr val="FFFFFF"/>
                </a:highlight>
              </a:rPr>
              <a:t> </a:t>
            </a:r>
            <a:r>
              <a:rPr b="1" lang="en" sz="1000">
                <a:solidFill>
                  <a:srgbClr val="098658"/>
                </a:solidFill>
                <a:highlight>
                  <a:srgbClr val="FFFFFF"/>
                </a:highlight>
              </a:rPr>
              <a:t>0</a:t>
            </a:r>
            <a:r>
              <a:rPr b="1" lang="en" sz="1000">
                <a:solidFill>
                  <a:schemeClr val="dk1"/>
                </a:solidFill>
                <a:highlight>
                  <a:srgbClr val="FFFFFF"/>
                </a:highlight>
              </a:rPr>
              <a:t>)</a:t>
            </a:r>
            <a:endParaRPr b="1" sz="100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b="1" sz="100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b="1" lang="en" sz="1000">
                <a:solidFill>
                  <a:srgbClr val="008000"/>
                </a:solidFill>
                <a:highlight>
                  <a:srgbClr val="FFFFFF"/>
                </a:highlight>
              </a:rPr>
              <a:t>-- APLIKASI</a:t>
            </a:r>
            <a:endParaRPr b="1" sz="1000">
              <a:solidFill>
                <a:srgbClr val="008000"/>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b="1" lang="en" sz="1000">
                <a:solidFill>
                  <a:srgbClr val="008000"/>
                </a:solidFill>
                <a:highlight>
                  <a:srgbClr val="FFFFFF"/>
                </a:highlight>
              </a:rPr>
              <a:t>-- kinerja 18 30 5</a:t>
            </a:r>
            <a:endParaRPr b="1" sz="1000">
              <a:solidFill>
                <a:srgbClr val="008000"/>
              </a:solidFill>
              <a:highlight>
                <a:srgbClr val="FFFFFF"/>
              </a:highlight>
            </a:endParaRPr>
          </a:p>
          <a:p>
            <a:pPr indent="0" lvl="0" marL="0" rtl="0" algn="l">
              <a:lnSpc>
                <a:spcPct val="100000"/>
              </a:lnSpc>
              <a:spcBef>
                <a:spcPts val="0"/>
              </a:spcBef>
              <a:spcAft>
                <a:spcPts val="0"/>
              </a:spcAft>
              <a:buNone/>
            </a:pPr>
            <a:r>
              <a:t/>
            </a:r>
            <a:endParaRPr b="1" sz="1000">
              <a:solidFill>
                <a:srgbClr val="888888"/>
              </a:solidFill>
            </a:endParaRPr>
          </a:p>
        </p:txBody>
      </p:sp>
      <p:sp>
        <p:nvSpPr>
          <p:cNvPr id="430" name="Google Shape;430;p65"/>
          <p:cNvSpPr txBox="1"/>
          <p:nvPr/>
        </p:nvSpPr>
        <p:spPr>
          <a:xfrm>
            <a:off x="671900" y="750375"/>
            <a:ext cx="3000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u="sng">
                <a:solidFill>
                  <a:schemeClr val="lt2"/>
                </a:solidFill>
                <a:latin typeface="Reem Kufi"/>
                <a:ea typeface="Reem Kufi"/>
                <a:cs typeface="Reem Kufi"/>
                <a:sym typeface="Reem Kufi"/>
              </a:rPr>
              <a:t>Opsi Jawaban</a:t>
            </a:r>
            <a:endParaRPr b="1" sz="1600" u="sng">
              <a:solidFill>
                <a:schemeClr val="lt2"/>
              </a:solidFill>
              <a:latin typeface="Reem Kufi"/>
              <a:ea typeface="Reem Kufi"/>
              <a:cs typeface="Reem Kufi"/>
              <a:sym typeface="Reem Kuf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6"/>
          <p:cNvSpPr txBox="1"/>
          <p:nvPr>
            <p:ph type="ctrTitle"/>
          </p:nvPr>
        </p:nvSpPr>
        <p:spPr>
          <a:xfrm>
            <a:off x="2484450" y="151950"/>
            <a:ext cx="6376200" cy="752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2800"/>
              <a:t>Kinerja Karyawan</a:t>
            </a:r>
            <a:endParaRPr b="1" sz="2800"/>
          </a:p>
        </p:txBody>
      </p:sp>
      <p:sp>
        <p:nvSpPr>
          <p:cNvPr id="436" name="Google Shape;436;p66"/>
          <p:cNvSpPr txBox="1"/>
          <p:nvPr/>
        </p:nvSpPr>
        <p:spPr>
          <a:xfrm>
            <a:off x="566325" y="1942100"/>
            <a:ext cx="6023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solidFill>
                  <a:schemeClr val="lt2"/>
                </a:solidFill>
                <a:latin typeface="Reem Kufi"/>
                <a:ea typeface="Reem Kufi"/>
                <a:cs typeface="Reem Kufi"/>
                <a:sym typeface="Reem Kufi"/>
              </a:rPr>
              <a:t>Kesalahan Umum:</a:t>
            </a:r>
            <a:endParaRPr b="1" sz="1600" u="sng">
              <a:solidFill>
                <a:schemeClr val="lt2"/>
              </a:solidFill>
              <a:latin typeface="Reem Kufi"/>
              <a:ea typeface="Reem Kufi"/>
              <a:cs typeface="Reem Kufi"/>
              <a:sym typeface="Reem Kufi"/>
            </a:endParaRPr>
          </a:p>
        </p:txBody>
      </p:sp>
      <p:sp>
        <p:nvSpPr>
          <p:cNvPr id="437" name="Google Shape;437;p66"/>
          <p:cNvSpPr txBox="1"/>
          <p:nvPr/>
        </p:nvSpPr>
        <p:spPr>
          <a:xfrm>
            <a:off x="571500" y="2436950"/>
            <a:ext cx="7763400" cy="6156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Analisis kasus dalam soal yang kurang tepat sehingga banyak yang menggunakan analisis kondisional yang tidak tepat.</a:t>
            </a:r>
            <a:endParaRPr>
              <a:solidFill>
                <a:schemeClr val="dk1"/>
              </a:solidFill>
              <a:latin typeface="Source Sans Pro"/>
              <a:ea typeface="Source Sans Pro"/>
              <a:cs typeface="Source Sans Pro"/>
              <a:sym typeface="Source Sans Pr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7"/>
          <p:cNvSpPr txBox="1"/>
          <p:nvPr>
            <p:ph type="ctrTitle"/>
          </p:nvPr>
        </p:nvSpPr>
        <p:spPr>
          <a:xfrm>
            <a:off x="2484450" y="151950"/>
            <a:ext cx="6376200" cy="752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2800"/>
              <a:t>JamBangun</a:t>
            </a:r>
            <a:endParaRPr b="1" sz="2800"/>
          </a:p>
        </p:txBody>
      </p:sp>
      <p:sp>
        <p:nvSpPr>
          <p:cNvPr id="443" name="Google Shape;443;p67"/>
          <p:cNvSpPr txBox="1"/>
          <p:nvPr/>
        </p:nvSpPr>
        <p:spPr>
          <a:xfrm>
            <a:off x="752850" y="381600"/>
            <a:ext cx="176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solidFill>
                  <a:schemeClr val="lt2"/>
                </a:solidFill>
                <a:latin typeface="Reem Kufi"/>
                <a:ea typeface="Reem Kufi"/>
                <a:cs typeface="Reem Kufi"/>
                <a:sym typeface="Reem Kufi"/>
              </a:rPr>
              <a:t>Soal</a:t>
            </a:r>
            <a:endParaRPr b="1" sz="1600" u="sng">
              <a:solidFill>
                <a:schemeClr val="lt2"/>
              </a:solidFill>
              <a:latin typeface="Reem Kufi"/>
              <a:ea typeface="Reem Kufi"/>
              <a:cs typeface="Reem Kufi"/>
              <a:sym typeface="Reem Kufi"/>
            </a:endParaRPr>
          </a:p>
        </p:txBody>
      </p:sp>
      <p:pic>
        <p:nvPicPr>
          <p:cNvPr id="444" name="Google Shape;444;p67"/>
          <p:cNvPicPr preferRelativeResize="0"/>
          <p:nvPr/>
        </p:nvPicPr>
        <p:blipFill>
          <a:blip r:embed="rId3">
            <a:alphaModFix/>
          </a:blip>
          <a:stretch>
            <a:fillRect/>
          </a:stretch>
        </p:blipFill>
        <p:spPr>
          <a:xfrm>
            <a:off x="152400" y="945275"/>
            <a:ext cx="8839202" cy="367387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8"/>
          <p:cNvSpPr txBox="1"/>
          <p:nvPr>
            <p:ph type="ctrTitle"/>
          </p:nvPr>
        </p:nvSpPr>
        <p:spPr>
          <a:xfrm>
            <a:off x="2484450" y="151950"/>
            <a:ext cx="6376200" cy="752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2800"/>
              <a:t>JamBangun</a:t>
            </a:r>
            <a:endParaRPr b="1" sz="2800"/>
          </a:p>
        </p:txBody>
      </p:sp>
      <p:sp>
        <p:nvSpPr>
          <p:cNvPr id="450" name="Google Shape;450;p68"/>
          <p:cNvSpPr txBox="1"/>
          <p:nvPr/>
        </p:nvSpPr>
        <p:spPr>
          <a:xfrm>
            <a:off x="1127525" y="312600"/>
            <a:ext cx="3000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600" u="sng">
              <a:solidFill>
                <a:schemeClr val="lt2"/>
              </a:solidFill>
              <a:latin typeface="Reem Kufi"/>
              <a:ea typeface="Reem Kufi"/>
              <a:cs typeface="Reem Kufi"/>
              <a:sym typeface="Reem Kufi"/>
            </a:endParaRPr>
          </a:p>
        </p:txBody>
      </p:sp>
      <p:sp>
        <p:nvSpPr>
          <p:cNvPr id="451" name="Google Shape;451;p68"/>
          <p:cNvSpPr txBox="1"/>
          <p:nvPr/>
        </p:nvSpPr>
        <p:spPr>
          <a:xfrm>
            <a:off x="1390775" y="1198500"/>
            <a:ext cx="6961200" cy="3408300"/>
          </a:xfrm>
          <a:prstGeom prst="rect">
            <a:avLst/>
          </a:prstGeom>
          <a:noFill/>
          <a:ln>
            <a:noFill/>
          </a:ln>
        </p:spPr>
        <p:txBody>
          <a:bodyPr anchorCtr="0" anchor="t" bIns="91425" lIns="91425" spcFirstLastPara="1" rIns="91425" wrap="square" tIns="91425">
            <a:spAutoFit/>
          </a:bodyPr>
          <a:lstStyle/>
          <a:p>
            <a:pPr indent="0" lvl="0" marL="0" rtl="0" algn="l">
              <a:lnSpc>
                <a:spcPct val="110795"/>
              </a:lnSpc>
              <a:spcBef>
                <a:spcPts val="0"/>
              </a:spcBef>
              <a:spcAft>
                <a:spcPts val="0"/>
              </a:spcAft>
              <a:buClr>
                <a:schemeClr val="dk1"/>
              </a:buClr>
              <a:buSzPts val="1100"/>
              <a:buFont typeface="Arial"/>
              <a:buNone/>
            </a:pPr>
            <a:r>
              <a:rPr b="1" lang="en" sz="1000">
                <a:solidFill>
                  <a:srgbClr val="008800"/>
                </a:solidFill>
              </a:rPr>
              <a:t>module</a:t>
            </a:r>
            <a:r>
              <a:rPr lang="en" sz="1000">
                <a:solidFill>
                  <a:srgbClr val="333333"/>
                </a:solidFill>
              </a:rPr>
              <a:t> </a:t>
            </a:r>
            <a:r>
              <a:rPr b="1" lang="en" sz="1000">
                <a:solidFill>
                  <a:srgbClr val="0E84B5"/>
                </a:solidFill>
              </a:rPr>
              <a:t>JamBangun</a:t>
            </a:r>
            <a:r>
              <a:rPr lang="en" sz="1000">
                <a:solidFill>
                  <a:srgbClr val="333333"/>
                </a:solidFill>
              </a:rPr>
              <a:t> </a:t>
            </a:r>
            <a:r>
              <a:rPr b="1" lang="en" sz="1000">
                <a:solidFill>
                  <a:srgbClr val="008800"/>
                </a:solidFill>
              </a:rPr>
              <a:t>where</a:t>
            </a:r>
            <a:endParaRPr sz="1000">
              <a:solidFill>
                <a:srgbClr val="333333"/>
              </a:solidFill>
            </a:endParaRPr>
          </a:p>
          <a:p>
            <a:pPr indent="0" lvl="0" marL="0" rtl="0" algn="l">
              <a:lnSpc>
                <a:spcPct val="110795"/>
              </a:lnSpc>
              <a:spcBef>
                <a:spcPts val="0"/>
              </a:spcBef>
              <a:spcAft>
                <a:spcPts val="0"/>
              </a:spcAft>
              <a:buClr>
                <a:schemeClr val="dk1"/>
              </a:buClr>
              <a:buSzPts val="1100"/>
              <a:buFont typeface="Arial"/>
              <a:buNone/>
            </a:pPr>
            <a:r>
              <a:rPr lang="en" sz="1000">
                <a:solidFill>
                  <a:srgbClr val="333333"/>
                </a:solidFill>
              </a:rPr>
              <a:t>    </a:t>
            </a:r>
            <a:r>
              <a:rPr lang="en" sz="1000">
                <a:solidFill>
                  <a:srgbClr val="888888"/>
                </a:solidFill>
              </a:rPr>
              <a:t>-- JamBangun - jamBangun(j,m,d) </a:t>
            </a:r>
            <a:endParaRPr sz="1000">
              <a:solidFill>
                <a:srgbClr val="333333"/>
              </a:solidFill>
            </a:endParaRPr>
          </a:p>
          <a:p>
            <a:pPr indent="0" lvl="0" marL="0" rtl="0" algn="l">
              <a:lnSpc>
                <a:spcPct val="110795"/>
              </a:lnSpc>
              <a:spcBef>
                <a:spcPts val="0"/>
              </a:spcBef>
              <a:spcAft>
                <a:spcPts val="0"/>
              </a:spcAft>
              <a:buClr>
                <a:schemeClr val="dk1"/>
              </a:buClr>
              <a:buSzPts val="1100"/>
              <a:buFont typeface="Arial"/>
              <a:buNone/>
            </a:pPr>
            <a:r>
              <a:rPr lang="en" sz="1000">
                <a:solidFill>
                  <a:srgbClr val="333333"/>
                </a:solidFill>
              </a:rPr>
              <a:t>    </a:t>
            </a:r>
            <a:r>
              <a:rPr lang="en" sz="1000">
                <a:solidFill>
                  <a:srgbClr val="888888"/>
                </a:solidFill>
              </a:rPr>
              <a:t>-- Definisi dan Spesifikasi </a:t>
            </a:r>
            <a:endParaRPr sz="1000">
              <a:solidFill>
                <a:srgbClr val="333333"/>
              </a:solidFill>
            </a:endParaRPr>
          </a:p>
          <a:p>
            <a:pPr indent="0" lvl="0" marL="0" rtl="0" algn="l">
              <a:lnSpc>
                <a:spcPct val="110795"/>
              </a:lnSpc>
              <a:spcBef>
                <a:spcPts val="0"/>
              </a:spcBef>
              <a:spcAft>
                <a:spcPts val="0"/>
              </a:spcAft>
              <a:buClr>
                <a:schemeClr val="dk1"/>
              </a:buClr>
              <a:buSzPts val="1100"/>
              <a:buFont typeface="Arial"/>
              <a:buNone/>
            </a:pPr>
            <a:r>
              <a:rPr lang="en" sz="1000">
                <a:solidFill>
                  <a:srgbClr val="333333"/>
                </a:solidFill>
              </a:rPr>
              <a:t>    jamBangun </a:t>
            </a:r>
            <a:r>
              <a:rPr b="1" lang="en" sz="1000">
                <a:solidFill>
                  <a:schemeClr val="dk1"/>
                </a:solidFill>
              </a:rPr>
              <a:t>::</a:t>
            </a:r>
            <a:r>
              <a:rPr lang="en" sz="1000">
                <a:solidFill>
                  <a:srgbClr val="333333"/>
                </a:solidFill>
              </a:rPr>
              <a:t> </a:t>
            </a:r>
            <a:r>
              <a:rPr b="1" lang="en" sz="1000">
                <a:solidFill>
                  <a:srgbClr val="333399"/>
                </a:solidFill>
              </a:rPr>
              <a:t>Int</a:t>
            </a:r>
            <a:r>
              <a:rPr lang="en" sz="1000">
                <a:solidFill>
                  <a:srgbClr val="333333"/>
                </a:solidFill>
              </a:rPr>
              <a:t> </a:t>
            </a:r>
            <a:r>
              <a:rPr b="1" lang="en" sz="1000">
                <a:solidFill>
                  <a:schemeClr val="dk1"/>
                </a:solidFill>
              </a:rPr>
              <a:t>-&gt;</a:t>
            </a:r>
            <a:r>
              <a:rPr lang="en" sz="1000">
                <a:solidFill>
                  <a:srgbClr val="333333"/>
                </a:solidFill>
              </a:rPr>
              <a:t> </a:t>
            </a:r>
            <a:r>
              <a:rPr b="1" lang="en" sz="1000">
                <a:solidFill>
                  <a:srgbClr val="333399"/>
                </a:solidFill>
              </a:rPr>
              <a:t>Int</a:t>
            </a:r>
            <a:r>
              <a:rPr lang="en" sz="1000">
                <a:solidFill>
                  <a:srgbClr val="333333"/>
                </a:solidFill>
              </a:rPr>
              <a:t> </a:t>
            </a:r>
            <a:r>
              <a:rPr b="1" lang="en" sz="1000">
                <a:solidFill>
                  <a:schemeClr val="dk1"/>
                </a:solidFill>
              </a:rPr>
              <a:t>-&gt;</a:t>
            </a:r>
            <a:r>
              <a:rPr lang="en" sz="1000">
                <a:solidFill>
                  <a:srgbClr val="333333"/>
                </a:solidFill>
              </a:rPr>
              <a:t> </a:t>
            </a:r>
            <a:r>
              <a:rPr b="1" lang="en" sz="1000">
                <a:solidFill>
                  <a:srgbClr val="333399"/>
                </a:solidFill>
              </a:rPr>
              <a:t>Int</a:t>
            </a:r>
            <a:r>
              <a:rPr lang="en" sz="1000">
                <a:solidFill>
                  <a:srgbClr val="333333"/>
                </a:solidFill>
              </a:rPr>
              <a:t> </a:t>
            </a:r>
            <a:r>
              <a:rPr b="1" lang="en" sz="1000">
                <a:solidFill>
                  <a:schemeClr val="dk1"/>
                </a:solidFill>
              </a:rPr>
              <a:t>-&gt;</a:t>
            </a:r>
            <a:r>
              <a:rPr lang="en" sz="1000">
                <a:solidFill>
                  <a:srgbClr val="333333"/>
                </a:solidFill>
              </a:rPr>
              <a:t> (</a:t>
            </a:r>
            <a:r>
              <a:rPr b="1" lang="en" sz="1000">
                <a:solidFill>
                  <a:srgbClr val="333399"/>
                </a:solidFill>
              </a:rPr>
              <a:t>Bool</a:t>
            </a:r>
            <a:r>
              <a:rPr lang="en" sz="1000">
                <a:solidFill>
                  <a:srgbClr val="333333"/>
                </a:solidFill>
              </a:rPr>
              <a:t>,</a:t>
            </a:r>
            <a:r>
              <a:rPr b="1" lang="en" sz="1000">
                <a:solidFill>
                  <a:srgbClr val="333399"/>
                </a:solidFill>
              </a:rPr>
              <a:t>Int</a:t>
            </a:r>
            <a:r>
              <a:rPr lang="en" sz="1000">
                <a:solidFill>
                  <a:srgbClr val="333333"/>
                </a:solidFill>
              </a:rPr>
              <a:t>,</a:t>
            </a:r>
            <a:r>
              <a:rPr b="1" lang="en" sz="1000">
                <a:solidFill>
                  <a:srgbClr val="333399"/>
                </a:solidFill>
              </a:rPr>
              <a:t>Int</a:t>
            </a:r>
            <a:r>
              <a:rPr lang="en" sz="1000">
                <a:solidFill>
                  <a:srgbClr val="333333"/>
                </a:solidFill>
              </a:rPr>
              <a:t>,</a:t>
            </a:r>
            <a:r>
              <a:rPr b="1" lang="en" sz="1000">
                <a:solidFill>
                  <a:srgbClr val="333399"/>
                </a:solidFill>
              </a:rPr>
              <a:t>Int</a:t>
            </a:r>
            <a:r>
              <a:rPr lang="en" sz="1000">
                <a:solidFill>
                  <a:srgbClr val="333333"/>
                </a:solidFill>
              </a:rPr>
              <a:t>)</a:t>
            </a:r>
            <a:endParaRPr sz="1000">
              <a:solidFill>
                <a:srgbClr val="333333"/>
              </a:solidFill>
            </a:endParaRPr>
          </a:p>
          <a:p>
            <a:pPr indent="0" lvl="0" marL="0" rtl="0" algn="l">
              <a:lnSpc>
                <a:spcPct val="110795"/>
              </a:lnSpc>
              <a:spcBef>
                <a:spcPts val="0"/>
              </a:spcBef>
              <a:spcAft>
                <a:spcPts val="0"/>
              </a:spcAft>
              <a:buClr>
                <a:schemeClr val="dk1"/>
              </a:buClr>
              <a:buSzPts val="1100"/>
              <a:buFont typeface="Arial"/>
              <a:buNone/>
            </a:pPr>
            <a:r>
              <a:rPr lang="en" sz="1000">
                <a:solidFill>
                  <a:srgbClr val="333333"/>
                </a:solidFill>
              </a:rPr>
              <a:t>        </a:t>
            </a:r>
            <a:r>
              <a:rPr lang="en" sz="1000">
                <a:solidFill>
                  <a:srgbClr val="888888"/>
                </a:solidFill>
              </a:rPr>
              <a:t>-- jamBangun(a,b,c,x) menghasilkan output tuple berupa bool (True untuk bangun melewati jam, False sebaliknya) </a:t>
            </a:r>
            <a:endParaRPr sz="1000">
              <a:solidFill>
                <a:srgbClr val="333333"/>
              </a:solidFill>
            </a:endParaRPr>
          </a:p>
          <a:p>
            <a:pPr indent="0" lvl="0" marL="0" rtl="0" algn="l">
              <a:lnSpc>
                <a:spcPct val="110795"/>
              </a:lnSpc>
              <a:spcBef>
                <a:spcPts val="0"/>
              </a:spcBef>
              <a:spcAft>
                <a:spcPts val="0"/>
              </a:spcAft>
              <a:buClr>
                <a:schemeClr val="dk1"/>
              </a:buClr>
              <a:buSzPts val="1100"/>
              <a:buFont typeface="Arial"/>
              <a:buNone/>
            </a:pPr>
            <a:r>
              <a:rPr lang="en" sz="1000">
                <a:solidFill>
                  <a:srgbClr val="333333"/>
                </a:solidFill>
              </a:rPr>
              <a:t>        </a:t>
            </a:r>
            <a:r>
              <a:rPr lang="en" sz="1000">
                <a:solidFill>
                  <a:srgbClr val="888888"/>
                </a:solidFill>
              </a:rPr>
              <a:t>-- beserta selisih waktu antara waktu bangun dan waktu yang telah ditentukan</a:t>
            </a:r>
            <a:endParaRPr sz="1000">
              <a:solidFill>
                <a:srgbClr val="333333"/>
              </a:solidFill>
            </a:endParaRPr>
          </a:p>
          <a:p>
            <a:pPr indent="0" lvl="0" marL="0" rtl="0" algn="l">
              <a:lnSpc>
                <a:spcPct val="110795"/>
              </a:lnSpc>
              <a:spcBef>
                <a:spcPts val="0"/>
              </a:spcBef>
              <a:spcAft>
                <a:spcPts val="0"/>
              </a:spcAft>
              <a:buClr>
                <a:schemeClr val="dk1"/>
              </a:buClr>
              <a:buSzPts val="1100"/>
              <a:buFont typeface="Arial"/>
              <a:buNone/>
            </a:pPr>
            <a:r>
              <a:rPr lang="en" sz="1000">
                <a:solidFill>
                  <a:srgbClr val="333333"/>
                </a:solidFill>
              </a:rPr>
              <a:t>    </a:t>
            </a:r>
            <a:r>
              <a:rPr lang="en" sz="1000">
                <a:solidFill>
                  <a:srgbClr val="888888"/>
                </a:solidFill>
              </a:rPr>
              <a:t>-- Realisasi</a:t>
            </a:r>
            <a:endParaRPr sz="1000">
              <a:solidFill>
                <a:srgbClr val="333333"/>
              </a:solidFill>
            </a:endParaRPr>
          </a:p>
          <a:p>
            <a:pPr indent="0" lvl="0" marL="0" rtl="0" algn="l">
              <a:lnSpc>
                <a:spcPct val="110795"/>
              </a:lnSpc>
              <a:spcBef>
                <a:spcPts val="0"/>
              </a:spcBef>
              <a:spcAft>
                <a:spcPts val="0"/>
              </a:spcAft>
              <a:buClr>
                <a:schemeClr val="dk1"/>
              </a:buClr>
              <a:buSzPts val="1100"/>
              <a:buFont typeface="Arial"/>
              <a:buNone/>
            </a:pPr>
            <a:r>
              <a:rPr lang="en" sz="1000">
                <a:solidFill>
                  <a:srgbClr val="333333"/>
                </a:solidFill>
              </a:rPr>
              <a:t>    jamBangun j m d </a:t>
            </a:r>
            <a:r>
              <a:rPr b="1" lang="en" sz="1000">
                <a:solidFill>
                  <a:schemeClr val="dk1"/>
                </a:solidFill>
              </a:rPr>
              <a:t>=</a:t>
            </a:r>
            <a:endParaRPr sz="1000">
              <a:solidFill>
                <a:srgbClr val="333333"/>
              </a:solidFill>
            </a:endParaRPr>
          </a:p>
          <a:p>
            <a:pPr indent="0" lvl="0" marL="0" rtl="0" algn="l">
              <a:lnSpc>
                <a:spcPct val="110795"/>
              </a:lnSpc>
              <a:spcBef>
                <a:spcPts val="0"/>
              </a:spcBef>
              <a:spcAft>
                <a:spcPts val="0"/>
              </a:spcAft>
              <a:buClr>
                <a:schemeClr val="dk1"/>
              </a:buClr>
              <a:buSzPts val="1100"/>
              <a:buFont typeface="Arial"/>
              <a:buNone/>
            </a:pPr>
            <a:r>
              <a:rPr lang="en" sz="1000">
                <a:solidFill>
                  <a:srgbClr val="333333"/>
                </a:solidFill>
              </a:rPr>
              <a:t>        </a:t>
            </a:r>
            <a:r>
              <a:rPr b="1" lang="en" sz="1000">
                <a:solidFill>
                  <a:srgbClr val="008800"/>
                </a:solidFill>
              </a:rPr>
              <a:t>let</a:t>
            </a:r>
            <a:r>
              <a:rPr lang="en" sz="1000">
                <a:solidFill>
                  <a:srgbClr val="333333"/>
                </a:solidFill>
              </a:rPr>
              <a:t> total_detik_dosen </a:t>
            </a:r>
            <a:r>
              <a:rPr b="1" lang="en" sz="1000">
                <a:solidFill>
                  <a:schemeClr val="dk1"/>
                </a:solidFill>
              </a:rPr>
              <a:t>=</a:t>
            </a:r>
            <a:r>
              <a:rPr lang="en" sz="1000">
                <a:solidFill>
                  <a:srgbClr val="333333"/>
                </a:solidFill>
              </a:rPr>
              <a:t> j * </a:t>
            </a:r>
            <a:r>
              <a:rPr b="1" lang="en" sz="1000">
                <a:solidFill>
                  <a:srgbClr val="0000DD"/>
                </a:solidFill>
              </a:rPr>
              <a:t>60</a:t>
            </a:r>
            <a:r>
              <a:rPr lang="en" sz="1000">
                <a:solidFill>
                  <a:srgbClr val="333333"/>
                </a:solidFill>
              </a:rPr>
              <a:t> * </a:t>
            </a:r>
            <a:r>
              <a:rPr b="1" lang="en" sz="1000">
                <a:solidFill>
                  <a:srgbClr val="0000DD"/>
                </a:solidFill>
              </a:rPr>
              <a:t>60</a:t>
            </a:r>
            <a:r>
              <a:rPr lang="en" sz="1000">
                <a:solidFill>
                  <a:srgbClr val="333333"/>
                </a:solidFill>
              </a:rPr>
              <a:t> + m * </a:t>
            </a:r>
            <a:r>
              <a:rPr b="1" lang="en" sz="1000">
                <a:solidFill>
                  <a:srgbClr val="0000DD"/>
                </a:solidFill>
              </a:rPr>
              <a:t>60</a:t>
            </a:r>
            <a:r>
              <a:rPr lang="en" sz="1000">
                <a:solidFill>
                  <a:srgbClr val="333333"/>
                </a:solidFill>
              </a:rPr>
              <a:t> + d</a:t>
            </a:r>
            <a:endParaRPr sz="1000">
              <a:solidFill>
                <a:srgbClr val="333333"/>
              </a:solidFill>
            </a:endParaRPr>
          </a:p>
          <a:p>
            <a:pPr indent="0" lvl="0" marL="0" rtl="0" algn="l">
              <a:lnSpc>
                <a:spcPct val="110795"/>
              </a:lnSpc>
              <a:spcBef>
                <a:spcPts val="0"/>
              </a:spcBef>
              <a:spcAft>
                <a:spcPts val="0"/>
              </a:spcAft>
              <a:buClr>
                <a:schemeClr val="dk1"/>
              </a:buClr>
              <a:buSzPts val="1100"/>
              <a:buFont typeface="Arial"/>
              <a:buNone/>
            </a:pPr>
            <a:r>
              <a:rPr lang="en" sz="1000">
                <a:solidFill>
                  <a:srgbClr val="333333"/>
                </a:solidFill>
              </a:rPr>
              <a:t>            total_detik_bangun </a:t>
            </a:r>
            <a:r>
              <a:rPr b="1" lang="en" sz="1000">
                <a:solidFill>
                  <a:schemeClr val="dk1"/>
                </a:solidFill>
              </a:rPr>
              <a:t>=</a:t>
            </a:r>
            <a:r>
              <a:rPr lang="en" sz="1000">
                <a:solidFill>
                  <a:srgbClr val="333333"/>
                </a:solidFill>
              </a:rPr>
              <a:t> </a:t>
            </a:r>
            <a:r>
              <a:rPr b="1" lang="en" sz="1000">
                <a:solidFill>
                  <a:srgbClr val="0000DD"/>
                </a:solidFill>
              </a:rPr>
              <a:t>7</a:t>
            </a:r>
            <a:r>
              <a:rPr lang="en" sz="1000">
                <a:solidFill>
                  <a:srgbClr val="333333"/>
                </a:solidFill>
              </a:rPr>
              <a:t> * </a:t>
            </a:r>
            <a:r>
              <a:rPr b="1" lang="en" sz="1000">
                <a:solidFill>
                  <a:srgbClr val="0000DD"/>
                </a:solidFill>
              </a:rPr>
              <a:t>60</a:t>
            </a:r>
            <a:r>
              <a:rPr lang="en" sz="1000">
                <a:solidFill>
                  <a:srgbClr val="333333"/>
                </a:solidFill>
              </a:rPr>
              <a:t> * </a:t>
            </a:r>
            <a:r>
              <a:rPr b="1" lang="en" sz="1000">
                <a:solidFill>
                  <a:srgbClr val="0000DD"/>
                </a:solidFill>
              </a:rPr>
              <a:t>60</a:t>
            </a:r>
            <a:r>
              <a:rPr lang="en" sz="1000">
                <a:solidFill>
                  <a:srgbClr val="333333"/>
                </a:solidFill>
              </a:rPr>
              <a:t> + </a:t>
            </a:r>
            <a:r>
              <a:rPr b="1" lang="en" sz="1000">
                <a:solidFill>
                  <a:srgbClr val="0000DD"/>
                </a:solidFill>
              </a:rPr>
              <a:t>45</a:t>
            </a:r>
            <a:r>
              <a:rPr lang="en" sz="1000">
                <a:solidFill>
                  <a:srgbClr val="333333"/>
                </a:solidFill>
              </a:rPr>
              <a:t> * </a:t>
            </a:r>
            <a:r>
              <a:rPr b="1" lang="en" sz="1000">
                <a:solidFill>
                  <a:srgbClr val="0000DD"/>
                </a:solidFill>
              </a:rPr>
              <a:t>60</a:t>
            </a:r>
            <a:r>
              <a:rPr lang="en" sz="1000">
                <a:solidFill>
                  <a:srgbClr val="333333"/>
                </a:solidFill>
              </a:rPr>
              <a:t> + </a:t>
            </a:r>
            <a:r>
              <a:rPr b="1" lang="en" sz="1000">
                <a:solidFill>
                  <a:srgbClr val="0000DD"/>
                </a:solidFill>
              </a:rPr>
              <a:t>0</a:t>
            </a:r>
            <a:endParaRPr sz="1000">
              <a:solidFill>
                <a:srgbClr val="333333"/>
              </a:solidFill>
            </a:endParaRPr>
          </a:p>
          <a:p>
            <a:pPr indent="0" lvl="0" marL="0" rtl="0" algn="l">
              <a:lnSpc>
                <a:spcPct val="110795"/>
              </a:lnSpc>
              <a:spcBef>
                <a:spcPts val="0"/>
              </a:spcBef>
              <a:spcAft>
                <a:spcPts val="0"/>
              </a:spcAft>
              <a:buClr>
                <a:schemeClr val="dk1"/>
              </a:buClr>
              <a:buSzPts val="1100"/>
              <a:buFont typeface="Arial"/>
              <a:buNone/>
            </a:pPr>
            <a:r>
              <a:rPr lang="en" sz="1000">
                <a:solidFill>
                  <a:srgbClr val="333333"/>
                </a:solidFill>
              </a:rPr>
              <a:t>            selisih </a:t>
            </a:r>
            <a:r>
              <a:rPr b="1" lang="en" sz="1000">
                <a:solidFill>
                  <a:schemeClr val="dk1"/>
                </a:solidFill>
              </a:rPr>
              <a:t>=</a:t>
            </a:r>
            <a:r>
              <a:rPr lang="en" sz="1000">
                <a:solidFill>
                  <a:srgbClr val="333333"/>
                </a:solidFill>
              </a:rPr>
              <a:t> abs(total_detik_dosen - total_detik_bangun)</a:t>
            </a:r>
            <a:endParaRPr sz="1000">
              <a:solidFill>
                <a:srgbClr val="333333"/>
              </a:solidFill>
            </a:endParaRPr>
          </a:p>
          <a:p>
            <a:pPr indent="0" lvl="0" marL="0" rtl="0" algn="l">
              <a:lnSpc>
                <a:spcPct val="110795"/>
              </a:lnSpc>
              <a:spcBef>
                <a:spcPts val="0"/>
              </a:spcBef>
              <a:spcAft>
                <a:spcPts val="0"/>
              </a:spcAft>
              <a:buClr>
                <a:schemeClr val="dk1"/>
              </a:buClr>
              <a:buSzPts val="1100"/>
              <a:buFont typeface="Arial"/>
              <a:buNone/>
            </a:pPr>
            <a:r>
              <a:rPr lang="en" sz="1000">
                <a:solidFill>
                  <a:srgbClr val="333333"/>
                </a:solidFill>
              </a:rPr>
              <a:t>        </a:t>
            </a:r>
            <a:r>
              <a:rPr b="1" lang="en" sz="1000">
                <a:solidFill>
                  <a:srgbClr val="008800"/>
                </a:solidFill>
              </a:rPr>
              <a:t>in</a:t>
            </a:r>
            <a:endParaRPr sz="1000">
              <a:solidFill>
                <a:srgbClr val="333333"/>
              </a:solidFill>
            </a:endParaRPr>
          </a:p>
          <a:p>
            <a:pPr indent="0" lvl="0" marL="0" rtl="0" algn="l">
              <a:lnSpc>
                <a:spcPct val="110795"/>
              </a:lnSpc>
              <a:spcBef>
                <a:spcPts val="0"/>
              </a:spcBef>
              <a:spcAft>
                <a:spcPts val="0"/>
              </a:spcAft>
              <a:buClr>
                <a:schemeClr val="dk1"/>
              </a:buClr>
              <a:buSzPts val="1100"/>
              <a:buFont typeface="Arial"/>
              <a:buNone/>
            </a:pPr>
            <a:r>
              <a:rPr lang="en" sz="1000">
                <a:solidFill>
                  <a:srgbClr val="333333"/>
                </a:solidFill>
              </a:rPr>
              <a:t>            </a:t>
            </a:r>
            <a:r>
              <a:rPr b="1" lang="en" sz="1000">
                <a:solidFill>
                  <a:srgbClr val="008800"/>
                </a:solidFill>
              </a:rPr>
              <a:t>if</a:t>
            </a:r>
            <a:r>
              <a:rPr lang="en" sz="1000">
                <a:solidFill>
                  <a:srgbClr val="333333"/>
                </a:solidFill>
              </a:rPr>
              <a:t> total_detik_dosen &lt; total_detik_bangun </a:t>
            </a:r>
            <a:r>
              <a:rPr b="1" lang="en" sz="1000">
                <a:solidFill>
                  <a:srgbClr val="008800"/>
                </a:solidFill>
              </a:rPr>
              <a:t>then</a:t>
            </a:r>
            <a:r>
              <a:rPr lang="en" sz="1000">
                <a:solidFill>
                  <a:srgbClr val="333333"/>
                </a:solidFill>
              </a:rPr>
              <a:t> </a:t>
            </a:r>
            <a:endParaRPr sz="1000">
              <a:solidFill>
                <a:srgbClr val="333333"/>
              </a:solidFill>
            </a:endParaRPr>
          </a:p>
          <a:p>
            <a:pPr indent="0" lvl="0" marL="0" rtl="0" algn="l">
              <a:lnSpc>
                <a:spcPct val="110795"/>
              </a:lnSpc>
              <a:spcBef>
                <a:spcPts val="0"/>
              </a:spcBef>
              <a:spcAft>
                <a:spcPts val="0"/>
              </a:spcAft>
              <a:buClr>
                <a:schemeClr val="dk1"/>
              </a:buClr>
              <a:buSzPts val="1100"/>
              <a:buFont typeface="Arial"/>
              <a:buNone/>
            </a:pPr>
            <a:r>
              <a:rPr lang="en" sz="1000">
                <a:solidFill>
                  <a:srgbClr val="333333"/>
                </a:solidFill>
              </a:rPr>
              <a:t>                (</a:t>
            </a:r>
            <a:r>
              <a:rPr b="1" lang="en" sz="1000">
                <a:solidFill>
                  <a:srgbClr val="333399"/>
                </a:solidFill>
              </a:rPr>
              <a:t>True</a:t>
            </a:r>
            <a:r>
              <a:rPr lang="en" sz="1000">
                <a:solidFill>
                  <a:srgbClr val="333333"/>
                </a:solidFill>
              </a:rPr>
              <a:t>, div selisih </a:t>
            </a:r>
            <a:r>
              <a:rPr b="1" lang="en" sz="1000">
                <a:solidFill>
                  <a:srgbClr val="0000DD"/>
                </a:solidFill>
              </a:rPr>
              <a:t>3600</a:t>
            </a:r>
            <a:r>
              <a:rPr lang="en" sz="1000">
                <a:solidFill>
                  <a:srgbClr val="333333"/>
                </a:solidFill>
              </a:rPr>
              <a:t>, mod(div selisih </a:t>
            </a:r>
            <a:r>
              <a:rPr b="1" lang="en" sz="1000">
                <a:solidFill>
                  <a:srgbClr val="0000DD"/>
                </a:solidFill>
              </a:rPr>
              <a:t>60</a:t>
            </a:r>
            <a:r>
              <a:rPr lang="en" sz="1000">
                <a:solidFill>
                  <a:srgbClr val="333333"/>
                </a:solidFill>
              </a:rPr>
              <a:t>) </a:t>
            </a:r>
            <a:r>
              <a:rPr b="1" lang="en" sz="1000">
                <a:solidFill>
                  <a:srgbClr val="0000DD"/>
                </a:solidFill>
              </a:rPr>
              <a:t>60</a:t>
            </a:r>
            <a:r>
              <a:rPr lang="en" sz="1000">
                <a:solidFill>
                  <a:srgbClr val="333333"/>
                </a:solidFill>
              </a:rPr>
              <a:t>, mod selisih </a:t>
            </a:r>
            <a:r>
              <a:rPr b="1" lang="en" sz="1000">
                <a:solidFill>
                  <a:srgbClr val="0000DD"/>
                </a:solidFill>
              </a:rPr>
              <a:t>60</a:t>
            </a:r>
            <a:r>
              <a:rPr lang="en" sz="1000">
                <a:solidFill>
                  <a:srgbClr val="333333"/>
                </a:solidFill>
              </a:rPr>
              <a:t>)</a:t>
            </a:r>
            <a:endParaRPr sz="1000">
              <a:solidFill>
                <a:srgbClr val="333333"/>
              </a:solidFill>
            </a:endParaRPr>
          </a:p>
          <a:p>
            <a:pPr indent="0" lvl="0" marL="0" rtl="0" algn="l">
              <a:lnSpc>
                <a:spcPct val="110795"/>
              </a:lnSpc>
              <a:spcBef>
                <a:spcPts val="0"/>
              </a:spcBef>
              <a:spcAft>
                <a:spcPts val="0"/>
              </a:spcAft>
              <a:buClr>
                <a:schemeClr val="dk1"/>
              </a:buClr>
              <a:buSzPts val="1100"/>
              <a:buFont typeface="Arial"/>
              <a:buNone/>
            </a:pPr>
            <a:r>
              <a:rPr lang="en" sz="1000">
                <a:solidFill>
                  <a:srgbClr val="333333"/>
                </a:solidFill>
              </a:rPr>
              <a:t>            </a:t>
            </a:r>
            <a:r>
              <a:rPr b="1" lang="en" sz="1000">
                <a:solidFill>
                  <a:srgbClr val="008800"/>
                </a:solidFill>
              </a:rPr>
              <a:t>else</a:t>
            </a:r>
            <a:r>
              <a:rPr lang="en" sz="1000">
                <a:solidFill>
                  <a:srgbClr val="333333"/>
                </a:solidFill>
              </a:rPr>
              <a:t> </a:t>
            </a:r>
            <a:endParaRPr sz="1000">
              <a:solidFill>
                <a:srgbClr val="333333"/>
              </a:solidFill>
            </a:endParaRPr>
          </a:p>
          <a:p>
            <a:pPr indent="0" lvl="0" marL="0" rtl="0" algn="l">
              <a:lnSpc>
                <a:spcPct val="110795"/>
              </a:lnSpc>
              <a:spcBef>
                <a:spcPts val="0"/>
              </a:spcBef>
              <a:spcAft>
                <a:spcPts val="0"/>
              </a:spcAft>
              <a:buClr>
                <a:schemeClr val="dk1"/>
              </a:buClr>
              <a:buSzPts val="1100"/>
              <a:buFont typeface="Arial"/>
              <a:buNone/>
            </a:pPr>
            <a:r>
              <a:rPr lang="en" sz="1000">
                <a:solidFill>
                  <a:srgbClr val="333333"/>
                </a:solidFill>
              </a:rPr>
              <a:t>                (</a:t>
            </a:r>
            <a:r>
              <a:rPr b="1" lang="en" sz="1000">
                <a:solidFill>
                  <a:srgbClr val="333399"/>
                </a:solidFill>
              </a:rPr>
              <a:t>False</a:t>
            </a:r>
            <a:r>
              <a:rPr lang="en" sz="1000">
                <a:solidFill>
                  <a:srgbClr val="333333"/>
                </a:solidFill>
              </a:rPr>
              <a:t>, div selisih </a:t>
            </a:r>
            <a:r>
              <a:rPr b="1" lang="en" sz="1000">
                <a:solidFill>
                  <a:srgbClr val="0000DD"/>
                </a:solidFill>
              </a:rPr>
              <a:t>3600</a:t>
            </a:r>
            <a:r>
              <a:rPr lang="en" sz="1000">
                <a:solidFill>
                  <a:srgbClr val="333333"/>
                </a:solidFill>
              </a:rPr>
              <a:t>, mod(div selisih </a:t>
            </a:r>
            <a:r>
              <a:rPr b="1" lang="en" sz="1000">
                <a:solidFill>
                  <a:srgbClr val="0000DD"/>
                </a:solidFill>
              </a:rPr>
              <a:t>60</a:t>
            </a:r>
            <a:r>
              <a:rPr lang="en" sz="1000">
                <a:solidFill>
                  <a:srgbClr val="333333"/>
                </a:solidFill>
              </a:rPr>
              <a:t>) </a:t>
            </a:r>
            <a:r>
              <a:rPr b="1" lang="en" sz="1000">
                <a:solidFill>
                  <a:srgbClr val="0000DD"/>
                </a:solidFill>
              </a:rPr>
              <a:t>60</a:t>
            </a:r>
            <a:r>
              <a:rPr lang="en" sz="1000">
                <a:solidFill>
                  <a:srgbClr val="333333"/>
                </a:solidFill>
              </a:rPr>
              <a:t>, mod selisih </a:t>
            </a:r>
            <a:r>
              <a:rPr b="1" lang="en" sz="1000">
                <a:solidFill>
                  <a:srgbClr val="0000DD"/>
                </a:solidFill>
              </a:rPr>
              <a:t>60</a:t>
            </a:r>
            <a:r>
              <a:rPr lang="en" sz="1000">
                <a:solidFill>
                  <a:srgbClr val="333333"/>
                </a:solidFill>
              </a:rPr>
              <a:t>)</a:t>
            </a:r>
            <a:endParaRPr sz="1000">
              <a:solidFill>
                <a:srgbClr val="333333"/>
              </a:solidFill>
            </a:endParaRPr>
          </a:p>
          <a:p>
            <a:pPr indent="0" lvl="0" marL="0" rtl="0" algn="l">
              <a:lnSpc>
                <a:spcPct val="110795"/>
              </a:lnSpc>
              <a:spcBef>
                <a:spcPts val="0"/>
              </a:spcBef>
              <a:spcAft>
                <a:spcPts val="0"/>
              </a:spcAft>
              <a:buClr>
                <a:schemeClr val="dk1"/>
              </a:buClr>
              <a:buSzPts val="1100"/>
              <a:buFont typeface="Arial"/>
              <a:buNone/>
            </a:pPr>
            <a:r>
              <a:rPr lang="en" sz="1000">
                <a:solidFill>
                  <a:srgbClr val="333333"/>
                </a:solidFill>
              </a:rPr>
              <a:t>    </a:t>
            </a:r>
            <a:r>
              <a:rPr lang="en" sz="1000">
                <a:solidFill>
                  <a:srgbClr val="888888"/>
                </a:solidFill>
              </a:rPr>
              <a:t>-- Contoh aplikasi</a:t>
            </a:r>
            <a:endParaRPr sz="1000">
              <a:solidFill>
                <a:srgbClr val="333333"/>
              </a:solidFill>
            </a:endParaRPr>
          </a:p>
          <a:p>
            <a:pPr indent="0" lvl="0" marL="0" rtl="0" algn="l">
              <a:lnSpc>
                <a:spcPct val="110795"/>
              </a:lnSpc>
              <a:spcBef>
                <a:spcPts val="0"/>
              </a:spcBef>
              <a:spcAft>
                <a:spcPts val="0"/>
              </a:spcAft>
              <a:buClr>
                <a:schemeClr val="dk1"/>
              </a:buClr>
              <a:buSzPts val="1100"/>
              <a:buFont typeface="Arial"/>
              <a:buNone/>
            </a:pPr>
            <a:r>
              <a:rPr lang="en" sz="1000">
                <a:solidFill>
                  <a:srgbClr val="333333"/>
                </a:solidFill>
              </a:rPr>
              <a:t>        </a:t>
            </a:r>
            <a:r>
              <a:rPr lang="en" sz="1000">
                <a:solidFill>
                  <a:srgbClr val="888888"/>
                </a:solidFill>
              </a:rPr>
              <a:t>-- jamBangun 07 15 00</a:t>
            </a:r>
            <a:endParaRPr sz="1000">
              <a:solidFill>
                <a:srgbClr val="333333"/>
              </a:solidFill>
            </a:endParaRPr>
          </a:p>
          <a:p>
            <a:pPr indent="0" lvl="0" marL="0" rtl="0" algn="l">
              <a:lnSpc>
                <a:spcPct val="110795"/>
              </a:lnSpc>
              <a:spcBef>
                <a:spcPts val="0"/>
              </a:spcBef>
              <a:spcAft>
                <a:spcPts val="0"/>
              </a:spcAft>
              <a:buClr>
                <a:schemeClr val="dk1"/>
              </a:buClr>
              <a:buSzPts val="1100"/>
              <a:buFont typeface="Arial"/>
              <a:buNone/>
            </a:pPr>
            <a:r>
              <a:rPr lang="en" sz="1000">
                <a:solidFill>
                  <a:srgbClr val="333333"/>
                </a:solidFill>
              </a:rPr>
              <a:t>        </a:t>
            </a:r>
            <a:r>
              <a:rPr lang="en" sz="1000">
                <a:solidFill>
                  <a:srgbClr val="888888"/>
                </a:solidFill>
              </a:rPr>
              <a:t>-- (True,0,30,0)</a:t>
            </a:r>
            <a:endParaRPr sz="1000">
              <a:solidFill>
                <a:srgbClr val="888888"/>
              </a:solidFill>
            </a:endParaRPr>
          </a:p>
        </p:txBody>
      </p:sp>
      <p:sp>
        <p:nvSpPr>
          <p:cNvPr id="452" name="Google Shape;452;p68"/>
          <p:cNvSpPr txBox="1"/>
          <p:nvPr/>
        </p:nvSpPr>
        <p:spPr>
          <a:xfrm>
            <a:off x="671900" y="750375"/>
            <a:ext cx="3000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u="sng">
                <a:solidFill>
                  <a:schemeClr val="lt2"/>
                </a:solidFill>
                <a:latin typeface="Reem Kufi"/>
                <a:ea typeface="Reem Kufi"/>
                <a:cs typeface="Reem Kufi"/>
                <a:sym typeface="Reem Kufi"/>
              </a:rPr>
              <a:t>Opsi Jawaban</a:t>
            </a:r>
            <a:endParaRPr b="1" sz="1600" u="sng">
              <a:solidFill>
                <a:schemeClr val="lt2"/>
              </a:solidFill>
              <a:latin typeface="Reem Kufi"/>
              <a:ea typeface="Reem Kufi"/>
              <a:cs typeface="Reem Kufi"/>
              <a:sym typeface="Reem Kuf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9"/>
          <p:cNvSpPr txBox="1"/>
          <p:nvPr>
            <p:ph type="ctrTitle"/>
          </p:nvPr>
        </p:nvSpPr>
        <p:spPr>
          <a:xfrm>
            <a:off x="2484450" y="151950"/>
            <a:ext cx="6376200" cy="752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2800"/>
              <a:t>JamBangun</a:t>
            </a:r>
            <a:endParaRPr b="1" sz="2800"/>
          </a:p>
        </p:txBody>
      </p:sp>
      <p:sp>
        <p:nvSpPr>
          <p:cNvPr id="458" name="Google Shape;458;p69"/>
          <p:cNvSpPr txBox="1"/>
          <p:nvPr/>
        </p:nvSpPr>
        <p:spPr>
          <a:xfrm>
            <a:off x="566325" y="1942100"/>
            <a:ext cx="6023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solidFill>
                  <a:schemeClr val="lt2"/>
                </a:solidFill>
                <a:latin typeface="Reem Kufi"/>
                <a:ea typeface="Reem Kufi"/>
                <a:cs typeface="Reem Kufi"/>
                <a:sym typeface="Reem Kufi"/>
              </a:rPr>
              <a:t>Kesalahan Umum:</a:t>
            </a:r>
            <a:endParaRPr b="1" sz="1600" u="sng">
              <a:solidFill>
                <a:schemeClr val="lt2"/>
              </a:solidFill>
              <a:latin typeface="Reem Kufi"/>
              <a:ea typeface="Reem Kufi"/>
              <a:cs typeface="Reem Kufi"/>
              <a:sym typeface="Reem Kufi"/>
            </a:endParaRPr>
          </a:p>
        </p:txBody>
      </p:sp>
      <p:sp>
        <p:nvSpPr>
          <p:cNvPr id="459" name="Google Shape;459;p69"/>
          <p:cNvSpPr txBox="1"/>
          <p:nvPr/>
        </p:nvSpPr>
        <p:spPr>
          <a:xfrm>
            <a:off x="571500" y="2436950"/>
            <a:ext cx="7763400" cy="831300"/>
          </a:xfrm>
          <a:prstGeom prst="rect">
            <a:avLst/>
          </a:prstGeom>
          <a:noFill/>
          <a:ln>
            <a:noFill/>
          </a:ln>
        </p:spPr>
        <p:txBody>
          <a:bodyPr anchorCtr="0" anchor="ctr" bIns="91425" lIns="91425" spcFirstLastPara="1" rIns="91425" wrap="square" tIns="91425">
            <a:spAutoFit/>
          </a:bodyPr>
          <a:lstStyle/>
          <a:p>
            <a:pPr indent="-317500" lvl="0" marL="457200" rtl="0" algn="l">
              <a:spcBef>
                <a:spcPts val="0"/>
              </a:spcBef>
              <a:spcAft>
                <a:spcPts val="0"/>
              </a:spcAft>
              <a:buSzPts val="1400"/>
              <a:buFont typeface="Source Sans Pro"/>
              <a:buAutoNum type="arabicPeriod"/>
            </a:pPr>
            <a:r>
              <a:rPr lang="en">
                <a:latin typeface="Source Sans Pro"/>
                <a:ea typeface="Source Sans Pro"/>
                <a:cs typeface="Source Sans Pro"/>
                <a:sym typeface="Source Sans Pro"/>
              </a:rPr>
              <a:t>Salah dalam menghitung selisih jam bangun jane dan waktu dosennya menelpon.</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AutoNum type="arabicPeriod"/>
            </a:pPr>
            <a:r>
              <a:rPr lang="en">
                <a:latin typeface="Source Sans Pro"/>
                <a:ea typeface="Source Sans Pro"/>
                <a:cs typeface="Source Sans Pro"/>
                <a:sym typeface="Source Sans Pro"/>
              </a:rPr>
              <a:t>Jika melakukan perhitungan selisih dengan jumlah detik, peserta salah dalam mengkonversi kembali selisih tersebut ke bentuk jam, menit, detik.</a:t>
            </a:r>
            <a:endParaRPr>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2545200" y="1845250"/>
            <a:ext cx="4053600" cy="97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D84E2E"/>
                </a:solidFill>
              </a:rPr>
              <a:t>Soal </a:t>
            </a:r>
            <a:r>
              <a:rPr lang="en">
                <a:solidFill>
                  <a:srgbClr val="D84E2E"/>
                </a:solidFill>
              </a:rPr>
              <a:t>1</a:t>
            </a:r>
            <a:endParaRPr>
              <a:solidFill>
                <a:srgbClr val="D84E2E"/>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0"/>
          <p:cNvSpPr txBox="1"/>
          <p:nvPr>
            <p:ph type="ctrTitle"/>
          </p:nvPr>
        </p:nvSpPr>
        <p:spPr>
          <a:xfrm>
            <a:off x="2484450" y="151950"/>
            <a:ext cx="6376200" cy="752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2800"/>
              <a:t>Lama Tidur</a:t>
            </a:r>
            <a:endParaRPr b="1" sz="2800"/>
          </a:p>
        </p:txBody>
      </p:sp>
      <p:sp>
        <p:nvSpPr>
          <p:cNvPr id="465" name="Google Shape;465;p70"/>
          <p:cNvSpPr txBox="1"/>
          <p:nvPr/>
        </p:nvSpPr>
        <p:spPr>
          <a:xfrm>
            <a:off x="1091400" y="990525"/>
            <a:ext cx="176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solidFill>
                  <a:schemeClr val="lt2"/>
                </a:solidFill>
                <a:latin typeface="Reem Kufi"/>
                <a:ea typeface="Reem Kufi"/>
                <a:cs typeface="Reem Kufi"/>
                <a:sym typeface="Reem Kufi"/>
              </a:rPr>
              <a:t>Soal</a:t>
            </a:r>
            <a:endParaRPr b="1" sz="1600" u="sng">
              <a:solidFill>
                <a:schemeClr val="lt2"/>
              </a:solidFill>
              <a:latin typeface="Reem Kufi"/>
              <a:ea typeface="Reem Kufi"/>
              <a:cs typeface="Reem Kufi"/>
              <a:sym typeface="Reem Kufi"/>
            </a:endParaRPr>
          </a:p>
        </p:txBody>
      </p:sp>
      <p:sp>
        <p:nvSpPr>
          <p:cNvPr id="466" name="Google Shape;466;p70"/>
          <p:cNvSpPr txBox="1"/>
          <p:nvPr/>
        </p:nvSpPr>
        <p:spPr>
          <a:xfrm>
            <a:off x="1091400" y="1421625"/>
            <a:ext cx="6961200" cy="3695700"/>
          </a:xfrm>
          <a:prstGeom prst="rect">
            <a:avLst/>
          </a:prstGeom>
          <a:noFill/>
          <a:ln>
            <a:noFill/>
          </a:ln>
        </p:spPr>
        <p:txBody>
          <a:bodyPr anchorCtr="0" anchor="t" bIns="91425" lIns="91425" spcFirstLastPara="1" rIns="91425" wrap="square" tIns="91425">
            <a:spAutoFit/>
          </a:bodyPr>
          <a:lstStyle/>
          <a:p>
            <a:pPr indent="0" lvl="0" marL="0" rtl="0" algn="l">
              <a:lnSpc>
                <a:spcPct val="110795"/>
              </a:lnSpc>
              <a:spcBef>
                <a:spcPts val="0"/>
              </a:spcBef>
              <a:spcAft>
                <a:spcPts val="0"/>
              </a:spcAft>
              <a:buClr>
                <a:schemeClr val="dk1"/>
              </a:buClr>
              <a:buSzPts val="1100"/>
              <a:buFont typeface="Arial"/>
              <a:buNone/>
            </a:pPr>
            <a:r>
              <a:rPr lang="en" sz="1150">
                <a:solidFill>
                  <a:schemeClr val="dk1"/>
                </a:solidFill>
                <a:latin typeface="Roboto"/>
                <a:ea typeface="Roboto"/>
                <a:cs typeface="Roboto"/>
                <a:sym typeface="Roboto"/>
              </a:rPr>
              <a:t>Hari ini para panitia Arkavidia bekerja keras siang malam mempersiapkan acara besok hari. Namun, panitia jugalah seorang manusia yang pastinya butuh tidur yang cukup. Besok acara dimulai pada pukul 05.00 pagi, dan saat mereka selesai mempersiapkan acara besok. Para panitia merasa lelah dan langsung tidur di tempat. Para panitia ingin mengetahui apakah mereka dapat tidur dengan cukup (&gt;= 6jam) dan menghitung lama mereka bisa tidur.</a:t>
            </a:r>
            <a:endParaRPr sz="1150">
              <a:solidFill>
                <a:schemeClr val="dk1"/>
              </a:solidFill>
              <a:latin typeface="Roboto"/>
              <a:ea typeface="Roboto"/>
              <a:cs typeface="Roboto"/>
              <a:sym typeface="Roboto"/>
            </a:endParaRPr>
          </a:p>
          <a:p>
            <a:pPr indent="0" lvl="0" marL="0" rtl="0" algn="l">
              <a:lnSpc>
                <a:spcPct val="110795"/>
              </a:lnSpc>
              <a:spcBef>
                <a:spcPts val="0"/>
              </a:spcBef>
              <a:spcAft>
                <a:spcPts val="0"/>
              </a:spcAft>
              <a:buClr>
                <a:schemeClr val="dk1"/>
              </a:buClr>
              <a:buSzPts val="1100"/>
              <a:buFont typeface="Arial"/>
              <a:buNone/>
            </a:pPr>
            <a:r>
              <a:t/>
            </a:r>
            <a:endParaRPr sz="1150">
              <a:solidFill>
                <a:schemeClr val="dk1"/>
              </a:solidFill>
              <a:latin typeface="Roboto"/>
              <a:ea typeface="Roboto"/>
              <a:cs typeface="Roboto"/>
              <a:sym typeface="Roboto"/>
            </a:endParaRPr>
          </a:p>
          <a:p>
            <a:pPr indent="0" lvl="0" marL="0" rtl="0" algn="l">
              <a:lnSpc>
                <a:spcPct val="110795"/>
              </a:lnSpc>
              <a:spcBef>
                <a:spcPts val="0"/>
              </a:spcBef>
              <a:spcAft>
                <a:spcPts val="0"/>
              </a:spcAft>
              <a:buClr>
                <a:schemeClr val="dk1"/>
              </a:buClr>
              <a:buSzPts val="1100"/>
              <a:buFont typeface="Arial"/>
              <a:buNone/>
            </a:pPr>
            <a:r>
              <a:rPr lang="en" sz="1150">
                <a:solidFill>
                  <a:schemeClr val="dk1"/>
                </a:solidFill>
                <a:latin typeface="Roboto"/>
                <a:ea typeface="Roboto"/>
                <a:cs typeface="Roboto"/>
                <a:sym typeface="Roboto"/>
              </a:rPr>
              <a:t>Bantulah panitia dengan membuatlah sebuah fungsi dengan nama lamaTidur yang dapat menerima input 3 integer yang merupakan jam (0..23), menit(0..59), detik(0..59) waktu mereka selesai mempersiapkan acara dan dapat mengeluarkan output tuple berisi lama waktu bisa tidur dalam format jam, menit, detik (selisih waktu input dari pukul 05.00 pagi).</a:t>
            </a:r>
            <a:endParaRPr sz="1150">
              <a:solidFill>
                <a:schemeClr val="dk1"/>
              </a:solidFill>
              <a:latin typeface="Roboto"/>
              <a:ea typeface="Roboto"/>
              <a:cs typeface="Roboto"/>
              <a:sym typeface="Roboto"/>
            </a:endParaRPr>
          </a:p>
          <a:p>
            <a:pPr indent="0" lvl="0" marL="0" rtl="0" algn="l">
              <a:lnSpc>
                <a:spcPct val="110795"/>
              </a:lnSpc>
              <a:spcBef>
                <a:spcPts val="0"/>
              </a:spcBef>
              <a:spcAft>
                <a:spcPts val="0"/>
              </a:spcAft>
              <a:buClr>
                <a:schemeClr val="dk1"/>
              </a:buClr>
              <a:buSzPts val="1100"/>
              <a:buFont typeface="Arial"/>
              <a:buNone/>
            </a:pPr>
            <a:r>
              <a:t/>
            </a:r>
            <a:endParaRPr sz="1150">
              <a:solidFill>
                <a:schemeClr val="dk1"/>
              </a:solidFill>
              <a:latin typeface="Roboto"/>
              <a:ea typeface="Roboto"/>
              <a:cs typeface="Roboto"/>
              <a:sym typeface="Roboto"/>
            </a:endParaRPr>
          </a:p>
          <a:p>
            <a:pPr indent="0" lvl="0" marL="0" rtl="0" algn="l">
              <a:lnSpc>
                <a:spcPct val="110795"/>
              </a:lnSpc>
              <a:spcBef>
                <a:spcPts val="0"/>
              </a:spcBef>
              <a:spcAft>
                <a:spcPts val="0"/>
              </a:spcAft>
              <a:buClr>
                <a:schemeClr val="dk1"/>
              </a:buClr>
              <a:buSzPts val="1100"/>
              <a:buFont typeface="Arial"/>
              <a:buNone/>
            </a:pPr>
            <a:r>
              <a:t/>
            </a:r>
            <a:endParaRPr sz="1150">
              <a:solidFill>
                <a:schemeClr val="dk1"/>
              </a:solidFill>
              <a:latin typeface="Roboto"/>
              <a:ea typeface="Roboto"/>
              <a:cs typeface="Roboto"/>
              <a:sym typeface="Roboto"/>
            </a:endParaRPr>
          </a:p>
          <a:p>
            <a:pPr indent="0" lvl="0" marL="0" rtl="0" algn="l">
              <a:lnSpc>
                <a:spcPct val="110795"/>
              </a:lnSpc>
              <a:spcBef>
                <a:spcPts val="0"/>
              </a:spcBef>
              <a:spcAft>
                <a:spcPts val="0"/>
              </a:spcAft>
              <a:buClr>
                <a:schemeClr val="dk1"/>
              </a:buClr>
              <a:buSzPts val="1100"/>
              <a:buFont typeface="Arial"/>
              <a:buNone/>
            </a:pPr>
            <a:r>
              <a:rPr lang="en" sz="1150">
                <a:solidFill>
                  <a:schemeClr val="dk1"/>
                </a:solidFill>
                <a:latin typeface="Roboto"/>
                <a:ea typeface="Roboto"/>
                <a:cs typeface="Roboto"/>
                <a:sym typeface="Roboto"/>
              </a:rPr>
              <a:t>Asumsi: input selalu valid.</a:t>
            </a:r>
            <a:endParaRPr sz="1150">
              <a:solidFill>
                <a:schemeClr val="dk1"/>
              </a:solidFill>
              <a:latin typeface="Roboto"/>
              <a:ea typeface="Roboto"/>
              <a:cs typeface="Roboto"/>
              <a:sym typeface="Roboto"/>
            </a:endParaRPr>
          </a:p>
          <a:p>
            <a:pPr indent="0" lvl="0" marL="0" rtl="0" algn="l">
              <a:lnSpc>
                <a:spcPct val="110795"/>
              </a:lnSpc>
              <a:spcBef>
                <a:spcPts val="0"/>
              </a:spcBef>
              <a:spcAft>
                <a:spcPts val="0"/>
              </a:spcAft>
              <a:buClr>
                <a:schemeClr val="dk1"/>
              </a:buClr>
              <a:buSzPts val="1100"/>
              <a:buFont typeface="Arial"/>
              <a:buNone/>
            </a:pPr>
            <a:r>
              <a:t/>
            </a:r>
            <a:endParaRPr sz="1150">
              <a:solidFill>
                <a:schemeClr val="dk1"/>
              </a:solidFill>
              <a:latin typeface="Roboto"/>
              <a:ea typeface="Roboto"/>
              <a:cs typeface="Roboto"/>
              <a:sym typeface="Roboto"/>
            </a:endParaRPr>
          </a:p>
          <a:p>
            <a:pPr indent="0" lvl="0" marL="0" rtl="0" algn="l">
              <a:lnSpc>
                <a:spcPct val="110795"/>
              </a:lnSpc>
              <a:spcBef>
                <a:spcPts val="0"/>
              </a:spcBef>
              <a:spcAft>
                <a:spcPts val="0"/>
              </a:spcAft>
              <a:buClr>
                <a:schemeClr val="dk1"/>
              </a:buClr>
              <a:buSzPts val="1100"/>
              <a:buFont typeface="Arial"/>
              <a:buNone/>
            </a:pPr>
            <a:r>
              <a:rPr lang="en" sz="1150">
                <a:solidFill>
                  <a:schemeClr val="dk1"/>
                </a:solidFill>
                <a:latin typeface="Roboto"/>
                <a:ea typeface="Roboto"/>
                <a:cs typeface="Roboto"/>
                <a:sym typeface="Roboto"/>
              </a:rPr>
              <a:t>Contoh:</a:t>
            </a:r>
            <a:endParaRPr sz="1150">
              <a:solidFill>
                <a:schemeClr val="dk1"/>
              </a:solidFill>
              <a:latin typeface="Roboto"/>
              <a:ea typeface="Roboto"/>
              <a:cs typeface="Roboto"/>
              <a:sym typeface="Roboto"/>
            </a:endParaRPr>
          </a:p>
          <a:p>
            <a:pPr indent="0" lvl="0" marL="0" rtl="0" algn="l">
              <a:lnSpc>
                <a:spcPct val="110795"/>
              </a:lnSpc>
              <a:spcBef>
                <a:spcPts val="0"/>
              </a:spcBef>
              <a:spcAft>
                <a:spcPts val="0"/>
              </a:spcAft>
              <a:buClr>
                <a:schemeClr val="dk1"/>
              </a:buClr>
              <a:buSzPts val="1100"/>
              <a:buFont typeface="Arial"/>
              <a:buNone/>
            </a:pPr>
            <a:r>
              <a:rPr lang="en" sz="1150">
                <a:solidFill>
                  <a:schemeClr val="dk1"/>
                </a:solidFill>
                <a:latin typeface="Roboto"/>
                <a:ea typeface="Roboto"/>
                <a:cs typeface="Roboto"/>
                <a:sym typeface="Roboto"/>
              </a:rPr>
              <a:t>&gt; lamaTidur 1 0 0</a:t>
            </a:r>
            <a:endParaRPr sz="1150">
              <a:solidFill>
                <a:schemeClr val="dk1"/>
              </a:solidFill>
              <a:latin typeface="Roboto"/>
              <a:ea typeface="Roboto"/>
              <a:cs typeface="Roboto"/>
              <a:sym typeface="Roboto"/>
            </a:endParaRPr>
          </a:p>
          <a:p>
            <a:pPr indent="0" lvl="0" marL="0" rtl="0" algn="l">
              <a:lnSpc>
                <a:spcPct val="110795"/>
              </a:lnSpc>
              <a:spcBef>
                <a:spcPts val="0"/>
              </a:spcBef>
              <a:spcAft>
                <a:spcPts val="0"/>
              </a:spcAft>
              <a:buClr>
                <a:schemeClr val="dk1"/>
              </a:buClr>
              <a:buSzPts val="1100"/>
              <a:buFont typeface="Arial"/>
              <a:buNone/>
            </a:pPr>
            <a:r>
              <a:rPr lang="en" sz="1150">
                <a:solidFill>
                  <a:schemeClr val="dk1"/>
                </a:solidFill>
                <a:latin typeface="Roboto"/>
                <a:ea typeface="Roboto"/>
                <a:cs typeface="Roboto"/>
                <a:sym typeface="Roboto"/>
              </a:rPr>
              <a:t>(False, 4,0,0)</a:t>
            </a:r>
            <a:endParaRPr sz="1150">
              <a:solidFill>
                <a:schemeClr val="dk1"/>
              </a:solidFill>
              <a:latin typeface="Roboto"/>
              <a:ea typeface="Roboto"/>
              <a:cs typeface="Roboto"/>
              <a:sym typeface="Roboto"/>
            </a:endParaRPr>
          </a:p>
          <a:p>
            <a:pPr indent="0" lvl="0" marL="0" rtl="0" algn="l">
              <a:lnSpc>
                <a:spcPct val="110795"/>
              </a:lnSpc>
              <a:spcBef>
                <a:spcPts val="0"/>
              </a:spcBef>
              <a:spcAft>
                <a:spcPts val="0"/>
              </a:spcAft>
              <a:buNone/>
            </a:pPr>
            <a:r>
              <a:t/>
            </a:r>
            <a:endParaRPr sz="1150">
              <a:solidFill>
                <a:schemeClr val="dk1"/>
              </a:solidFill>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71"/>
          <p:cNvSpPr txBox="1"/>
          <p:nvPr>
            <p:ph type="ctrTitle"/>
          </p:nvPr>
        </p:nvSpPr>
        <p:spPr>
          <a:xfrm>
            <a:off x="2484450" y="151950"/>
            <a:ext cx="6376200" cy="752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2800"/>
              <a:t>Lama Tidur</a:t>
            </a:r>
            <a:endParaRPr b="1" sz="2800"/>
          </a:p>
        </p:txBody>
      </p:sp>
      <p:sp>
        <p:nvSpPr>
          <p:cNvPr id="472" name="Google Shape;472;p71"/>
          <p:cNvSpPr txBox="1"/>
          <p:nvPr/>
        </p:nvSpPr>
        <p:spPr>
          <a:xfrm>
            <a:off x="1127525" y="312600"/>
            <a:ext cx="3000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600" u="sng">
              <a:solidFill>
                <a:schemeClr val="lt2"/>
              </a:solidFill>
              <a:latin typeface="Reem Kufi"/>
              <a:ea typeface="Reem Kufi"/>
              <a:cs typeface="Reem Kufi"/>
              <a:sym typeface="Reem Kufi"/>
            </a:endParaRPr>
          </a:p>
        </p:txBody>
      </p:sp>
      <p:sp>
        <p:nvSpPr>
          <p:cNvPr id="473" name="Google Shape;473;p71"/>
          <p:cNvSpPr txBox="1"/>
          <p:nvPr/>
        </p:nvSpPr>
        <p:spPr>
          <a:xfrm>
            <a:off x="1390775" y="1350900"/>
            <a:ext cx="6961200" cy="3543000"/>
          </a:xfrm>
          <a:prstGeom prst="rect">
            <a:avLst/>
          </a:prstGeom>
          <a:noFill/>
          <a:ln>
            <a:noFill/>
          </a:ln>
        </p:spPr>
        <p:txBody>
          <a:bodyPr anchorCtr="0" anchor="t" bIns="91425" lIns="91425" spcFirstLastPara="1" rIns="91425" wrap="square" tIns="91425">
            <a:spAutoFit/>
          </a:bodyPr>
          <a:lstStyle/>
          <a:p>
            <a:pPr indent="0" lvl="0" marL="0" rtl="0" algn="l">
              <a:lnSpc>
                <a:spcPct val="110795"/>
              </a:lnSpc>
              <a:spcBef>
                <a:spcPts val="0"/>
              </a:spcBef>
              <a:spcAft>
                <a:spcPts val="0"/>
              </a:spcAft>
              <a:buNone/>
            </a:pPr>
            <a:r>
              <a:rPr b="1" lang="en" sz="1100">
                <a:solidFill>
                  <a:srgbClr val="008800"/>
                </a:solidFill>
              </a:rPr>
              <a:t>module</a:t>
            </a:r>
            <a:r>
              <a:rPr lang="en" sz="1100">
                <a:solidFill>
                  <a:srgbClr val="333333"/>
                </a:solidFill>
              </a:rPr>
              <a:t> </a:t>
            </a:r>
            <a:r>
              <a:rPr b="1" lang="en" sz="1100">
                <a:solidFill>
                  <a:srgbClr val="0E84B5"/>
                </a:solidFill>
              </a:rPr>
              <a:t>LamaTidur</a:t>
            </a:r>
            <a:r>
              <a:rPr lang="en" sz="1100">
                <a:solidFill>
                  <a:srgbClr val="333333"/>
                </a:solidFill>
              </a:rPr>
              <a:t> </a:t>
            </a:r>
            <a:r>
              <a:rPr b="1" lang="en" sz="1100">
                <a:solidFill>
                  <a:srgbClr val="008800"/>
                </a:solidFill>
              </a:rPr>
              <a:t>where</a:t>
            </a:r>
            <a:endParaRPr sz="1100">
              <a:solidFill>
                <a:srgbClr val="333333"/>
              </a:solidFill>
            </a:endParaRPr>
          </a:p>
          <a:p>
            <a:pPr indent="0" lvl="0" marL="0" rtl="0" algn="l">
              <a:lnSpc>
                <a:spcPct val="110795"/>
              </a:lnSpc>
              <a:spcBef>
                <a:spcPts val="0"/>
              </a:spcBef>
              <a:spcAft>
                <a:spcPts val="0"/>
              </a:spcAft>
              <a:buNone/>
            </a:pPr>
            <a:r>
              <a:t/>
            </a:r>
            <a:endParaRPr sz="1100">
              <a:solidFill>
                <a:srgbClr val="333333"/>
              </a:solidFill>
            </a:endParaRPr>
          </a:p>
          <a:p>
            <a:pPr indent="0" lvl="0" marL="0" rtl="0" algn="l">
              <a:lnSpc>
                <a:spcPct val="110795"/>
              </a:lnSpc>
              <a:spcBef>
                <a:spcPts val="0"/>
              </a:spcBef>
              <a:spcAft>
                <a:spcPts val="0"/>
              </a:spcAft>
              <a:buNone/>
            </a:pPr>
            <a:r>
              <a:rPr lang="en" sz="1100">
                <a:solidFill>
                  <a:srgbClr val="888888"/>
                </a:solidFill>
              </a:rPr>
              <a:t>-- SPESIFIKASI</a:t>
            </a:r>
            <a:endParaRPr sz="1100">
              <a:solidFill>
                <a:srgbClr val="333333"/>
              </a:solidFill>
            </a:endParaRPr>
          </a:p>
          <a:p>
            <a:pPr indent="0" lvl="0" marL="0" rtl="0" algn="l">
              <a:lnSpc>
                <a:spcPct val="110795"/>
              </a:lnSpc>
              <a:spcBef>
                <a:spcPts val="0"/>
              </a:spcBef>
              <a:spcAft>
                <a:spcPts val="0"/>
              </a:spcAft>
              <a:buNone/>
            </a:pPr>
            <a:r>
              <a:rPr b="1" lang="en" sz="1100">
                <a:solidFill>
                  <a:srgbClr val="0066BB"/>
                </a:solidFill>
              </a:rPr>
              <a:t>hmstoSeconds</a:t>
            </a:r>
            <a:r>
              <a:rPr lang="en" sz="1100">
                <a:solidFill>
                  <a:srgbClr val="333333"/>
                </a:solidFill>
              </a:rPr>
              <a:t> </a:t>
            </a:r>
            <a:r>
              <a:rPr b="1" lang="en" sz="1100">
                <a:solidFill>
                  <a:schemeClr val="dk1"/>
                </a:solidFill>
              </a:rPr>
              <a:t>::</a:t>
            </a:r>
            <a:r>
              <a:rPr lang="en" sz="1100">
                <a:solidFill>
                  <a:srgbClr val="333333"/>
                </a:solidFill>
              </a:rPr>
              <a:t> </a:t>
            </a:r>
            <a:r>
              <a:rPr b="1" lang="en" sz="1100">
                <a:solidFill>
                  <a:srgbClr val="333399"/>
                </a:solidFill>
              </a:rPr>
              <a:t>Int</a:t>
            </a:r>
            <a:r>
              <a:rPr lang="en" sz="1100">
                <a:solidFill>
                  <a:srgbClr val="333333"/>
                </a:solidFill>
              </a:rPr>
              <a:t> </a:t>
            </a:r>
            <a:r>
              <a:rPr b="1" lang="en" sz="1100">
                <a:solidFill>
                  <a:schemeClr val="dk1"/>
                </a:solidFill>
              </a:rPr>
              <a:t>-&gt;</a:t>
            </a:r>
            <a:r>
              <a:rPr lang="en" sz="1100">
                <a:solidFill>
                  <a:srgbClr val="333333"/>
                </a:solidFill>
              </a:rPr>
              <a:t> </a:t>
            </a:r>
            <a:r>
              <a:rPr b="1" lang="en" sz="1100">
                <a:solidFill>
                  <a:srgbClr val="333399"/>
                </a:solidFill>
              </a:rPr>
              <a:t>Int</a:t>
            </a:r>
            <a:r>
              <a:rPr lang="en" sz="1100">
                <a:solidFill>
                  <a:srgbClr val="333333"/>
                </a:solidFill>
              </a:rPr>
              <a:t> </a:t>
            </a:r>
            <a:r>
              <a:rPr b="1" lang="en" sz="1100">
                <a:solidFill>
                  <a:schemeClr val="dk1"/>
                </a:solidFill>
              </a:rPr>
              <a:t>-&gt;</a:t>
            </a:r>
            <a:r>
              <a:rPr lang="en" sz="1100">
                <a:solidFill>
                  <a:srgbClr val="333333"/>
                </a:solidFill>
              </a:rPr>
              <a:t> </a:t>
            </a:r>
            <a:r>
              <a:rPr b="1" lang="en" sz="1100">
                <a:solidFill>
                  <a:srgbClr val="333399"/>
                </a:solidFill>
              </a:rPr>
              <a:t>Int</a:t>
            </a:r>
            <a:r>
              <a:rPr lang="en" sz="1100">
                <a:solidFill>
                  <a:srgbClr val="333333"/>
                </a:solidFill>
              </a:rPr>
              <a:t> </a:t>
            </a:r>
            <a:r>
              <a:rPr b="1" lang="en" sz="1100">
                <a:solidFill>
                  <a:schemeClr val="dk1"/>
                </a:solidFill>
              </a:rPr>
              <a:t>-&gt;</a:t>
            </a:r>
            <a:r>
              <a:rPr lang="en" sz="1100">
                <a:solidFill>
                  <a:srgbClr val="333333"/>
                </a:solidFill>
              </a:rPr>
              <a:t> </a:t>
            </a:r>
            <a:r>
              <a:rPr b="1" lang="en" sz="1100">
                <a:solidFill>
                  <a:srgbClr val="333399"/>
                </a:solidFill>
              </a:rPr>
              <a:t>Int</a:t>
            </a:r>
            <a:endParaRPr sz="1100">
              <a:solidFill>
                <a:srgbClr val="333333"/>
              </a:solidFill>
            </a:endParaRPr>
          </a:p>
          <a:p>
            <a:pPr indent="0" lvl="0" marL="0" rtl="0" algn="l">
              <a:lnSpc>
                <a:spcPct val="110795"/>
              </a:lnSpc>
              <a:spcBef>
                <a:spcPts val="0"/>
              </a:spcBef>
              <a:spcAft>
                <a:spcPts val="0"/>
              </a:spcAft>
              <a:buNone/>
            </a:pPr>
            <a:r>
              <a:rPr b="1" lang="en" sz="1100">
                <a:solidFill>
                  <a:srgbClr val="0066BB"/>
                </a:solidFill>
              </a:rPr>
              <a:t>lamaTidur</a:t>
            </a:r>
            <a:r>
              <a:rPr lang="en" sz="1100">
                <a:solidFill>
                  <a:srgbClr val="333333"/>
                </a:solidFill>
              </a:rPr>
              <a:t> </a:t>
            </a:r>
            <a:r>
              <a:rPr b="1" lang="en" sz="1100">
                <a:solidFill>
                  <a:schemeClr val="dk1"/>
                </a:solidFill>
              </a:rPr>
              <a:t>::</a:t>
            </a:r>
            <a:r>
              <a:rPr lang="en" sz="1100">
                <a:solidFill>
                  <a:srgbClr val="333333"/>
                </a:solidFill>
              </a:rPr>
              <a:t> </a:t>
            </a:r>
            <a:r>
              <a:rPr b="1" lang="en" sz="1100">
                <a:solidFill>
                  <a:srgbClr val="333399"/>
                </a:solidFill>
              </a:rPr>
              <a:t>Int</a:t>
            </a:r>
            <a:r>
              <a:rPr lang="en" sz="1100">
                <a:solidFill>
                  <a:srgbClr val="333333"/>
                </a:solidFill>
              </a:rPr>
              <a:t> </a:t>
            </a:r>
            <a:r>
              <a:rPr b="1" lang="en" sz="1100">
                <a:solidFill>
                  <a:schemeClr val="dk1"/>
                </a:solidFill>
              </a:rPr>
              <a:t>-&gt;</a:t>
            </a:r>
            <a:r>
              <a:rPr lang="en" sz="1100">
                <a:solidFill>
                  <a:srgbClr val="333333"/>
                </a:solidFill>
              </a:rPr>
              <a:t> </a:t>
            </a:r>
            <a:r>
              <a:rPr b="1" lang="en" sz="1100">
                <a:solidFill>
                  <a:srgbClr val="333399"/>
                </a:solidFill>
              </a:rPr>
              <a:t>Int</a:t>
            </a:r>
            <a:r>
              <a:rPr lang="en" sz="1100">
                <a:solidFill>
                  <a:srgbClr val="333333"/>
                </a:solidFill>
              </a:rPr>
              <a:t> </a:t>
            </a:r>
            <a:r>
              <a:rPr b="1" lang="en" sz="1100">
                <a:solidFill>
                  <a:schemeClr val="dk1"/>
                </a:solidFill>
              </a:rPr>
              <a:t>-&gt;</a:t>
            </a:r>
            <a:r>
              <a:rPr lang="en" sz="1100">
                <a:solidFill>
                  <a:srgbClr val="333333"/>
                </a:solidFill>
              </a:rPr>
              <a:t> </a:t>
            </a:r>
            <a:r>
              <a:rPr b="1" lang="en" sz="1100">
                <a:solidFill>
                  <a:srgbClr val="333399"/>
                </a:solidFill>
              </a:rPr>
              <a:t>Int</a:t>
            </a:r>
            <a:r>
              <a:rPr lang="en" sz="1100">
                <a:solidFill>
                  <a:srgbClr val="333333"/>
                </a:solidFill>
              </a:rPr>
              <a:t> </a:t>
            </a:r>
            <a:r>
              <a:rPr b="1" lang="en" sz="1100">
                <a:solidFill>
                  <a:schemeClr val="dk1"/>
                </a:solidFill>
              </a:rPr>
              <a:t>-&gt;</a:t>
            </a:r>
            <a:r>
              <a:rPr lang="en" sz="1100">
                <a:solidFill>
                  <a:srgbClr val="333333"/>
                </a:solidFill>
              </a:rPr>
              <a:t> (</a:t>
            </a:r>
            <a:r>
              <a:rPr b="1" lang="en" sz="1100">
                <a:solidFill>
                  <a:srgbClr val="333399"/>
                </a:solidFill>
              </a:rPr>
              <a:t>Bool</a:t>
            </a:r>
            <a:r>
              <a:rPr lang="en" sz="1100">
                <a:solidFill>
                  <a:srgbClr val="333333"/>
                </a:solidFill>
              </a:rPr>
              <a:t>, </a:t>
            </a:r>
            <a:r>
              <a:rPr b="1" lang="en" sz="1100">
                <a:solidFill>
                  <a:srgbClr val="333399"/>
                </a:solidFill>
              </a:rPr>
              <a:t>Int</a:t>
            </a:r>
            <a:r>
              <a:rPr lang="en" sz="1100">
                <a:solidFill>
                  <a:srgbClr val="333333"/>
                </a:solidFill>
              </a:rPr>
              <a:t>, </a:t>
            </a:r>
            <a:r>
              <a:rPr b="1" lang="en" sz="1100">
                <a:solidFill>
                  <a:srgbClr val="333399"/>
                </a:solidFill>
              </a:rPr>
              <a:t>Int</a:t>
            </a:r>
            <a:r>
              <a:rPr lang="en" sz="1100">
                <a:solidFill>
                  <a:srgbClr val="333333"/>
                </a:solidFill>
              </a:rPr>
              <a:t>, </a:t>
            </a:r>
            <a:r>
              <a:rPr b="1" lang="en" sz="1100">
                <a:solidFill>
                  <a:srgbClr val="333399"/>
                </a:solidFill>
              </a:rPr>
              <a:t>Int</a:t>
            </a:r>
            <a:r>
              <a:rPr lang="en" sz="1100">
                <a:solidFill>
                  <a:srgbClr val="333333"/>
                </a:solidFill>
              </a:rPr>
              <a:t>)</a:t>
            </a:r>
            <a:endParaRPr sz="1100">
              <a:solidFill>
                <a:srgbClr val="333333"/>
              </a:solidFill>
            </a:endParaRPr>
          </a:p>
          <a:p>
            <a:pPr indent="0" lvl="0" marL="0" rtl="0" algn="l">
              <a:lnSpc>
                <a:spcPct val="110795"/>
              </a:lnSpc>
              <a:spcBef>
                <a:spcPts val="0"/>
              </a:spcBef>
              <a:spcAft>
                <a:spcPts val="0"/>
              </a:spcAft>
              <a:buNone/>
            </a:pPr>
            <a:r>
              <a:t/>
            </a:r>
            <a:endParaRPr sz="1100">
              <a:solidFill>
                <a:srgbClr val="333333"/>
              </a:solidFill>
            </a:endParaRPr>
          </a:p>
          <a:p>
            <a:pPr indent="0" lvl="0" marL="0" rtl="0" algn="l">
              <a:lnSpc>
                <a:spcPct val="110795"/>
              </a:lnSpc>
              <a:spcBef>
                <a:spcPts val="0"/>
              </a:spcBef>
              <a:spcAft>
                <a:spcPts val="0"/>
              </a:spcAft>
              <a:buNone/>
            </a:pPr>
            <a:r>
              <a:rPr lang="en" sz="1100">
                <a:solidFill>
                  <a:srgbClr val="888888"/>
                </a:solidFill>
              </a:rPr>
              <a:t>-- REALISASI</a:t>
            </a:r>
            <a:endParaRPr sz="1100">
              <a:solidFill>
                <a:srgbClr val="333333"/>
              </a:solidFill>
            </a:endParaRPr>
          </a:p>
          <a:p>
            <a:pPr indent="0" lvl="0" marL="0" rtl="0" algn="l">
              <a:lnSpc>
                <a:spcPct val="110795"/>
              </a:lnSpc>
              <a:spcBef>
                <a:spcPts val="0"/>
              </a:spcBef>
              <a:spcAft>
                <a:spcPts val="0"/>
              </a:spcAft>
              <a:buNone/>
            </a:pPr>
            <a:r>
              <a:rPr b="1" lang="en" sz="1100">
                <a:solidFill>
                  <a:srgbClr val="0066BB"/>
                </a:solidFill>
              </a:rPr>
              <a:t>hmstoSeconds</a:t>
            </a:r>
            <a:r>
              <a:rPr lang="en" sz="1100">
                <a:solidFill>
                  <a:srgbClr val="333333"/>
                </a:solidFill>
              </a:rPr>
              <a:t> j m d </a:t>
            </a:r>
            <a:r>
              <a:rPr b="1" lang="en" sz="1100">
                <a:solidFill>
                  <a:schemeClr val="dk1"/>
                </a:solidFill>
              </a:rPr>
              <a:t>=</a:t>
            </a:r>
            <a:r>
              <a:rPr lang="en" sz="1100">
                <a:solidFill>
                  <a:srgbClr val="333333"/>
                </a:solidFill>
              </a:rPr>
              <a:t> j * </a:t>
            </a:r>
            <a:r>
              <a:rPr b="1" lang="en" sz="1100">
                <a:solidFill>
                  <a:srgbClr val="0000DD"/>
                </a:solidFill>
              </a:rPr>
              <a:t>3600</a:t>
            </a:r>
            <a:r>
              <a:rPr lang="en" sz="1100">
                <a:solidFill>
                  <a:srgbClr val="333333"/>
                </a:solidFill>
              </a:rPr>
              <a:t> + m * </a:t>
            </a:r>
            <a:r>
              <a:rPr b="1" lang="en" sz="1100">
                <a:solidFill>
                  <a:srgbClr val="0000DD"/>
                </a:solidFill>
              </a:rPr>
              <a:t>60</a:t>
            </a:r>
            <a:r>
              <a:rPr lang="en" sz="1100">
                <a:solidFill>
                  <a:srgbClr val="333333"/>
                </a:solidFill>
              </a:rPr>
              <a:t> + d</a:t>
            </a:r>
            <a:endParaRPr sz="1100">
              <a:solidFill>
                <a:srgbClr val="333333"/>
              </a:solidFill>
            </a:endParaRPr>
          </a:p>
          <a:p>
            <a:pPr indent="0" lvl="0" marL="0" rtl="0" algn="l">
              <a:lnSpc>
                <a:spcPct val="110795"/>
              </a:lnSpc>
              <a:spcBef>
                <a:spcPts val="0"/>
              </a:spcBef>
              <a:spcAft>
                <a:spcPts val="0"/>
              </a:spcAft>
              <a:buNone/>
            </a:pPr>
            <a:r>
              <a:rPr b="1" lang="en" sz="1100">
                <a:solidFill>
                  <a:srgbClr val="0066BB"/>
                </a:solidFill>
              </a:rPr>
              <a:t>lamaTidur</a:t>
            </a:r>
            <a:r>
              <a:rPr lang="en" sz="1100">
                <a:solidFill>
                  <a:srgbClr val="333333"/>
                </a:solidFill>
              </a:rPr>
              <a:t> j m d </a:t>
            </a:r>
            <a:r>
              <a:rPr b="1" lang="en" sz="1100">
                <a:solidFill>
                  <a:schemeClr val="dk1"/>
                </a:solidFill>
              </a:rPr>
              <a:t>=</a:t>
            </a:r>
            <a:r>
              <a:rPr lang="en" sz="1100">
                <a:solidFill>
                  <a:srgbClr val="333333"/>
                </a:solidFill>
              </a:rPr>
              <a:t> </a:t>
            </a:r>
            <a:endParaRPr sz="1100">
              <a:solidFill>
                <a:srgbClr val="333333"/>
              </a:solidFill>
            </a:endParaRPr>
          </a:p>
          <a:p>
            <a:pPr indent="0" lvl="0" marL="0" rtl="0" algn="l">
              <a:lnSpc>
                <a:spcPct val="110795"/>
              </a:lnSpc>
              <a:spcBef>
                <a:spcPts val="0"/>
              </a:spcBef>
              <a:spcAft>
                <a:spcPts val="0"/>
              </a:spcAft>
              <a:buNone/>
            </a:pPr>
            <a:r>
              <a:rPr lang="en" sz="1100">
                <a:solidFill>
                  <a:srgbClr val="333333"/>
                </a:solidFill>
              </a:rPr>
              <a:t>    </a:t>
            </a:r>
            <a:r>
              <a:rPr b="1" lang="en" sz="1100">
                <a:solidFill>
                  <a:srgbClr val="008800"/>
                </a:solidFill>
              </a:rPr>
              <a:t>let</a:t>
            </a:r>
            <a:r>
              <a:rPr lang="en" sz="1100">
                <a:solidFill>
                  <a:srgbClr val="333333"/>
                </a:solidFill>
              </a:rPr>
              <a:t> </a:t>
            </a:r>
            <a:endParaRPr sz="1100">
              <a:solidFill>
                <a:srgbClr val="333333"/>
              </a:solidFill>
            </a:endParaRPr>
          </a:p>
          <a:p>
            <a:pPr indent="0" lvl="0" marL="0" rtl="0" algn="l">
              <a:lnSpc>
                <a:spcPct val="110795"/>
              </a:lnSpc>
              <a:spcBef>
                <a:spcPts val="0"/>
              </a:spcBef>
              <a:spcAft>
                <a:spcPts val="0"/>
              </a:spcAft>
              <a:buNone/>
            </a:pPr>
            <a:r>
              <a:rPr lang="en" sz="1100">
                <a:solidFill>
                  <a:srgbClr val="333333"/>
                </a:solidFill>
              </a:rPr>
              <a:t>        waktuTidur </a:t>
            </a:r>
            <a:r>
              <a:rPr b="1" lang="en" sz="1100">
                <a:solidFill>
                  <a:schemeClr val="dk1"/>
                </a:solidFill>
              </a:rPr>
              <a:t>=</a:t>
            </a:r>
            <a:r>
              <a:rPr lang="en" sz="1100">
                <a:solidFill>
                  <a:srgbClr val="333333"/>
                </a:solidFill>
              </a:rPr>
              <a:t> </a:t>
            </a:r>
            <a:endParaRPr sz="1100">
              <a:solidFill>
                <a:srgbClr val="333333"/>
              </a:solidFill>
            </a:endParaRPr>
          </a:p>
          <a:p>
            <a:pPr indent="0" lvl="0" marL="0" rtl="0" algn="l">
              <a:lnSpc>
                <a:spcPct val="110795"/>
              </a:lnSpc>
              <a:spcBef>
                <a:spcPts val="0"/>
              </a:spcBef>
              <a:spcAft>
                <a:spcPts val="0"/>
              </a:spcAft>
              <a:buNone/>
            </a:pPr>
            <a:r>
              <a:rPr lang="en" sz="1100">
                <a:solidFill>
                  <a:srgbClr val="333333"/>
                </a:solidFill>
              </a:rPr>
              <a:t>            </a:t>
            </a:r>
            <a:r>
              <a:rPr b="1" lang="en" sz="1100">
                <a:solidFill>
                  <a:srgbClr val="008800"/>
                </a:solidFill>
              </a:rPr>
              <a:t>if</a:t>
            </a:r>
            <a:r>
              <a:rPr lang="en" sz="1100">
                <a:solidFill>
                  <a:srgbClr val="333333"/>
                </a:solidFill>
              </a:rPr>
              <a:t> j &lt; </a:t>
            </a:r>
            <a:r>
              <a:rPr b="1" lang="en" sz="1100">
                <a:solidFill>
                  <a:srgbClr val="0000DD"/>
                </a:solidFill>
              </a:rPr>
              <a:t>5</a:t>
            </a:r>
            <a:r>
              <a:rPr lang="en" sz="1100">
                <a:solidFill>
                  <a:srgbClr val="333333"/>
                </a:solidFill>
              </a:rPr>
              <a:t> </a:t>
            </a:r>
            <a:r>
              <a:rPr b="1" lang="en" sz="1100">
                <a:solidFill>
                  <a:srgbClr val="008800"/>
                </a:solidFill>
              </a:rPr>
              <a:t>then</a:t>
            </a:r>
            <a:r>
              <a:rPr lang="en" sz="1100">
                <a:solidFill>
                  <a:srgbClr val="333333"/>
                </a:solidFill>
              </a:rPr>
              <a:t> (hmstoSeconds </a:t>
            </a:r>
            <a:r>
              <a:rPr b="1" lang="en" sz="1100">
                <a:solidFill>
                  <a:srgbClr val="0000DD"/>
                </a:solidFill>
              </a:rPr>
              <a:t>5</a:t>
            </a:r>
            <a:r>
              <a:rPr lang="en" sz="1100">
                <a:solidFill>
                  <a:srgbClr val="333333"/>
                </a:solidFill>
              </a:rPr>
              <a:t> </a:t>
            </a:r>
            <a:r>
              <a:rPr b="1" lang="en" sz="1100">
                <a:solidFill>
                  <a:srgbClr val="0000DD"/>
                </a:solidFill>
              </a:rPr>
              <a:t>0</a:t>
            </a:r>
            <a:r>
              <a:rPr lang="en" sz="1100">
                <a:solidFill>
                  <a:srgbClr val="333333"/>
                </a:solidFill>
              </a:rPr>
              <a:t> </a:t>
            </a:r>
            <a:r>
              <a:rPr b="1" lang="en" sz="1100">
                <a:solidFill>
                  <a:srgbClr val="0000DD"/>
                </a:solidFill>
              </a:rPr>
              <a:t>0</a:t>
            </a:r>
            <a:r>
              <a:rPr lang="en" sz="1100">
                <a:solidFill>
                  <a:srgbClr val="333333"/>
                </a:solidFill>
              </a:rPr>
              <a:t>) - (hmstoSeconds j m d)</a:t>
            </a:r>
            <a:endParaRPr sz="1100">
              <a:solidFill>
                <a:srgbClr val="333333"/>
              </a:solidFill>
            </a:endParaRPr>
          </a:p>
          <a:p>
            <a:pPr indent="0" lvl="0" marL="0" rtl="0" algn="l">
              <a:lnSpc>
                <a:spcPct val="110795"/>
              </a:lnSpc>
              <a:spcBef>
                <a:spcPts val="0"/>
              </a:spcBef>
              <a:spcAft>
                <a:spcPts val="0"/>
              </a:spcAft>
              <a:buNone/>
            </a:pPr>
            <a:r>
              <a:rPr lang="en" sz="1100">
                <a:solidFill>
                  <a:srgbClr val="333333"/>
                </a:solidFill>
              </a:rPr>
              <a:t>            </a:t>
            </a:r>
            <a:r>
              <a:rPr b="1" lang="en" sz="1100">
                <a:solidFill>
                  <a:srgbClr val="008800"/>
                </a:solidFill>
              </a:rPr>
              <a:t>else</a:t>
            </a:r>
            <a:r>
              <a:rPr lang="en" sz="1100">
                <a:solidFill>
                  <a:srgbClr val="333333"/>
                </a:solidFill>
              </a:rPr>
              <a:t> (hmstoSeconds </a:t>
            </a:r>
            <a:r>
              <a:rPr b="1" lang="en" sz="1100">
                <a:solidFill>
                  <a:srgbClr val="0000DD"/>
                </a:solidFill>
              </a:rPr>
              <a:t>24</a:t>
            </a:r>
            <a:r>
              <a:rPr lang="en" sz="1100">
                <a:solidFill>
                  <a:srgbClr val="333333"/>
                </a:solidFill>
              </a:rPr>
              <a:t> </a:t>
            </a:r>
            <a:r>
              <a:rPr b="1" lang="en" sz="1100">
                <a:solidFill>
                  <a:srgbClr val="0000DD"/>
                </a:solidFill>
              </a:rPr>
              <a:t>0</a:t>
            </a:r>
            <a:r>
              <a:rPr lang="en" sz="1100">
                <a:solidFill>
                  <a:srgbClr val="333333"/>
                </a:solidFill>
              </a:rPr>
              <a:t> </a:t>
            </a:r>
            <a:r>
              <a:rPr b="1" lang="en" sz="1100">
                <a:solidFill>
                  <a:srgbClr val="0000DD"/>
                </a:solidFill>
              </a:rPr>
              <a:t>0</a:t>
            </a:r>
            <a:r>
              <a:rPr lang="en" sz="1100">
                <a:solidFill>
                  <a:srgbClr val="333333"/>
                </a:solidFill>
              </a:rPr>
              <a:t>) - (hmstoSeconds j m d) + (hmstoSeconds </a:t>
            </a:r>
            <a:r>
              <a:rPr b="1" lang="en" sz="1100">
                <a:solidFill>
                  <a:srgbClr val="0000DD"/>
                </a:solidFill>
              </a:rPr>
              <a:t>5</a:t>
            </a:r>
            <a:r>
              <a:rPr lang="en" sz="1100">
                <a:solidFill>
                  <a:srgbClr val="333333"/>
                </a:solidFill>
              </a:rPr>
              <a:t> </a:t>
            </a:r>
            <a:r>
              <a:rPr b="1" lang="en" sz="1100">
                <a:solidFill>
                  <a:srgbClr val="0000DD"/>
                </a:solidFill>
              </a:rPr>
              <a:t>0</a:t>
            </a:r>
            <a:r>
              <a:rPr lang="en" sz="1100">
                <a:solidFill>
                  <a:srgbClr val="333333"/>
                </a:solidFill>
              </a:rPr>
              <a:t> </a:t>
            </a:r>
            <a:r>
              <a:rPr b="1" lang="en" sz="1100">
                <a:solidFill>
                  <a:srgbClr val="0000DD"/>
                </a:solidFill>
              </a:rPr>
              <a:t>0</a:t>
            </a:r>
            <a:r>
              <a:rPr lang="en" sz="1100">
                <a:solidFill>
                  <a:srgbClr val="333333"/>
                </a:solidFill>
              </a:rPr>
              <a:t>)</a:t>
            </a:r>
            <a:endParaRPr sz="1100">
              <a:solidFill>
                <a:srgbClr val="333333"/>
              </a:solidFill>
            </a:endParaRPr>
          </a:p>
          <a:p>
            <a:pPr indent="0" lvl="0" marL="0" rtl="0" algn="l">
              <a:lnSpc>
                <a:spcPct val="110795"/>
              </a:lnSpc>
              <a:spcBef>
                <a:spcPts val="0"/>
              </a:spcBef>
              <a:spcAft>
                <a:spcPts val="0"/>
              </a:spcAft>
              <a:buNone/>
            </a:pPr>
            <a:r>
              <a:rPr lang="en" sz="1100">
                <a:solidFill>
                  <a:srgbClr val="333333"/>
                </a:solidFill>
              </a:rPr>
              <a:t>        jam </a:t>
            </a:r>
            <a:r>
              <a:rPr b="1" lang="en" sz="1100">
                <a:solidFill>
                  <a:schemeClr val="dk1"/>
                </a:solidFill>
              </a:rPr>
              <a:t>=</a:t>
            </a:r>
            <a:r>
              <a:rPr lang="en" sz="1100">
                <a:solidFill>
                  <a:srgbClr val="333333"/>
                </a:solidFill>
              </a:rPr>
              <a:t> div waktuTidur </a:t>
            </a:r>
            <a:r>
              <a:rPr b="1" lang="en" sz="1100">
                <a:solidFill>
                  <a:srgbClr val="0000DD"/>
                </a:solidFill>
              </a:rPr>
              <a:t>3600</a:t>
            </a:r>
            <a:endParaRPr sz="1100">
              <a:solidFill>
                <a:srgbClr val="333333"/>
              </a:solidFill>
            </a:endParaRPr>
          </a:p>
          <a:p>
            <a:pPr indent="0" lvl="0" marL="0" rtl="0" algn="l">
              <a:lnSpc>
                <a:spcPct val="110795"/>
              </a:lnSpc>
              <a:spcBef>
                <a:spcPts val="0"/>
              </a:spcBef>
              <a:spcAft>
                <a:spcPts val="0"/>
              </a:spcAft>
              <a:buNone/>
            </a:pPr>
            <a:r>
              <a:rPr lang="en" sz="1100">
                <a:solidFill>
                  <a:srgbClr val="333333"/>
                </a:solidFill>
              </a:rPr>
              <a:t>        menit </a:t>
            </a:r>
            <a:r>
              <a:rPr b="1" lang="en" sz="1100">
                <a:solidFill>
                  <a:schemeClr val="dk1"/>
                </a:solidFill>
              </a:rPr>
              <a:t>=</a:t>
            </a:r>
            <a:r>
              <a:rPr lang="en" sz="1100">
                <a:solidFill>
                  <a:srgbClr val="333333"/>
                </a:solidFill>
              </a:rPr>
              <a:t> div (waktuTidur - jam * </a:t>
            </a:r>
            <a:r>
              <a:rPr b="1" lang="en" sz="1100">
                <a:solidFill>
                  <a:srgbClr val="0000DD"/>
                </a:solidFill>
              </a:rPr>
              <a:t>3600</a:t>
            </a:r>
            <a:r>
              <a:rPr lang="en" sz="1100">
                <a:solidFill>
                  <a:srgbClr val="333333"/>
                </a:solidFill>
              </a:rPr>
              <a:t>) </a:t>
            </a:r>
            <a:r>
              <a:rPr b="1" lang="en" sz="1100">
                <a:solidFill>
                  <a:srgbClr val="0000DD"/>
                </a:solidFill>
              </a:rPr>
              <a:t>60</a:t>
            </a:r>
            <a:endParaRPr sz="1100">
              <a:solidFill>
                <a:srgbClr val="333333"/>
              </a:solidFill>
            </a:endParaRPr>
          </a:p>
          <a:p>
            <a:pPr indent="0" lvl="0" marL="0" rtl="0" algn="l">
              <a:lnSpc>
                <a:spcPct val="110795"/>
              </a:lnSpc>
              <a:spcBef>
                <a:spcPts val="0"/>
              </a:spcBef>
              <a:spcAft>
                <a:spcPts val="0"/>
              </a:spcAft>
              <a:buNone/>
            </a:pPr>
            <a:r>
              <a:rPr lang="en" sz="1100">
                <a:solidFill>
                  <a:srgbClr val="333333"/>
                </a:solidFill>
              </a:rPr>
              <a:t>        detik </a:t>
            </a:r>
            <a:r>
              <a:rPr b="1" lang="en" sz="1100">
                <a:solidFill>
                  <a:schemeClr val="dk1"/>
                </a:solidFill>
              </a:rPr>
              <a:t>=</a:t>
            </a:r>
            <a:r>
              <a:rPr lang="en" sz="1100">
                <a:solidFill>
                  <a:srgbClr val="333333"/>
                </a:solidFill>
              </a:rPr>
              <a:t> waktuTidur - hmstoSeconds jam menit </a:t>
            </a:r>
            <a:r>
              <a:rPr b="1" lang="en" sz="1100">
                <a:solidFill>
                  <a:srgbClr val="0000DD"/>
                </a:solidFill>
              </a:rPr>
              <a:t>0</a:t>
            </a:r>
            <a:endParaRPr sz="1100">
              <a:solidFill>
                <a:srgbClr val="333333"/>
              </a:solidFill>
            </a:endParaRPr>
          </a:p>
          <a:p>
            <a:pPr indent="0" lvl="0" marL="0" rtl="0" algn="l">
              <a:lnSpc>
                <a:spcPct val="110795"/>
              </a:lnSpc>
              <a:spcBef>
                <a:spcPts val="0"/>
              </a:spcBef>
              <a:spcAft>
                <a:spcPts val="0"/>
              </a:spcAft>
              <a:buClr>
                <a:schemeClr val="dk1"/>
              </a:buClr>
              <a:buSzPts val="1100"/>
              <a:buFont typeface="Arial"/>
              <a:buNone/>
            </a:pPr>
            <a:r>
              <a:rPr lang="en" sz="1100">
                <a:solidFill>
                  <a:srgbClr val="333333"/>
                </a:solidFill>
              </a:rPr>
              <a:t>    </a:t>
            </a:r>
            <a:r>
              <a:rPr b="1" lang="en" sz="1100">
                <a:solidFill>
                  <a:srgbClr val="008800"/>
                </a:solidFill>
              </a:rPr>
              <a:t>in</a:t>
            </a:r>
            <a:r>
              <a:rPr lang="en" sz="1100">
                <a:solidFill>
                  <a:srgbClr val="333333"/>
                </a:solidFill>
              </a:rPr>
              <a:t> (waktuTidur &gt;= </a:t>
            </a:r>
            <a:r>
              <a:rPr b="1" lang="en" sz="1100">
                <a:solidFill>
                  <a:srgbClr val="0000DD"/>
                </a:solidFill>
              </a:rPr>
              <a:t>6</a:t>
            </a:r>
            <a:r>
              <a:rPr lang="en" sz="1100">
                <a:solidFill>
                  <a:srgbClr val="333333"/>
                </a:solidFill>
              </a:rPr>
              <a:t> * </a:t>
            </a:r>
            <a:r>
              <a:rPr b="1" lang="en" sz="1100">
                <a:solidFill>
                  <a:srgbClr val="0000DD"/>
                </a:solidFill>
              </a:rPr>
              <a:t>3600</a:t>
            </a:r>
            <a:r>
              <a:rPr lang="en" sz="1100">
                <a:solidFill>
                  <a:srgbClr val="333333"/>
                </a:solidFill>
              </a:rPr>
              <a:t>, jam, menit, detik)</a:t>
            </a:r>
            <a:endParaRPr sz="1100">
              <a:solidFill>
                <a:srgbClr val="333333"/>
              </a:solidFill>
            </a:endParaRPr>
          </a:p>
          <a:p>
            <a:pPr indent="0" lvl="0" marL="0" rtl="0" algn="l">
              <a:lnSpc>
                <a:spcPct val="110795"/>
              </a:lnSpc>
              <a:spcBef>
                <a:spcPts val="0"/>
              </a:spcBef>
              <a:spcAft>
                <a:spcPts val="0"/>
              </a:spcAft>
              <a:buNone/>
            </a:pPr>
            <a:r>
              <a:t/>
            </a:r>
            <a:endParaRPr b="1" sz="1100">
              <a:solidFill>
                <a:srgbClr val="008800"/>
              </a:solidFill>
            </a:endParaRPr>
          </a:p>
        </p:txBody>
      </p:sp>
      <p:sp>
        <p:nvSpPr>
          <p:cNvPr id="474" name="Google Shape;474;p71"/>
          <p:cNvSpPr txBox="1"/>
          <p:nvPr/>
        </p:nvSpPr>
        <p:spPr>
          <a:xfrm>
            <a:off x="671900" y="978975"/>
            <a:ext cx="3000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u="sng">
                <a:solidFill>
                  <a:schemeClr val="lt2"/>
                </a:solidFill>
                <a:latin typeface="Reem Kufi"/>
                <a:ea typeface="Reem Kufi"/>
                <a:cs typeface="Reem Kufi"/>
                <a:sym typeface="Reem Kufi"/>
              </a:rPr>
              <a:t>Opsi Jawaban</a:t>
            </a:r>
            <a:endParaRPr b="1" sz="1600" u="sng">
              <a:solidFill>
                <a:schemeClr val="lt2"/>
              </a:solidFill>
              <a:latin typeface="Reem Kufi"/>
              <a:ea typeface="Reem Kufi"/>
              <a:cs typeface="Reem Kufi"/>
              <a:sym typeface="Reem Kuf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72"/>
          <p:cNvSpPr txBox="1"/>
          <p:nvPr>
            <p:ph type="ctrTitle"/>
          </p:nvPr>
        </p:nvSpPr>
        <p:spPr>
          <a:xfrm>
            <a:off x="2484450" y="151950"/>
            <a:ext cx="6376200" cy="752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2800"/>
              <a:t>Lama Tidur</a:t>
            </a:r>
            <a:endParaRPr b="1" sz="2800"/>
          </a:p>
        </p:txBody>
      </p:sp>
      <p:sp>
        <p:nvSpPr>
          <p:cNvPr id="480" name="Google Shape;480;p72"/>
          <p:cNvSpPr txBox="1"/>
          <p:nvPr/>
        </p:nvSpPr>
        <p:spPr>
          <a:xfrm>
            <a:off x="566325" y="1942100"/>
            <a:ext cx="6023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solidFill>
                  <a:schemeClr val="lt2"/>
                </a:solidFill>
                <a:latin typeface="Reem Kufi"/>
                <a:ea typeface="Reem Kufi"/>
                <a:cs typeface="Reem Kufi"/>
                <a:sym typeface="Reem Kufi"/>
              </a:rPr>
              <a:t>Kesalahan Umum:</a:t>
            </a:r>
            <a:endParaRPr b="1" sz="1600" u="sng">
              <a:solidFill>
                <a:schemeClr val="lt2"/>
              </a:solidFill>
              <a:latin typeface="Reem Kufi"/>
              <a:ea typeface="Reem Kufi"/>
              <a:cs typeface="Reem Kufi"/>
              <a:sym typeface="Reem Kufi"/>
            </a:endParaRPr>
          </a:p>
        </p:txBody>
      </p:sp>
      <p:sp>
        <p:nvSpPr>
          <p:cNvPr id="481" name="Google Shape;481;p72"/>
          <p:cNvSpPr txBox="1"/>
          <p:nvPr/>
        </p:nvSpPr>
        <p:spPr>
          <a:xfrm>
            <a:off x="571500" y="2436950"/>
            <a:ext cx="7763400" cy="615600"/>
          </a:xfrm>
          <a:prstGeom prst="rect">
            <a:avLst/>
          </a:prstGeom>
          <a:noFill/>
          <a:ln>
            <a:noFill/>
          </a:ln>
        </p:spPr>
        <p:txBody>
          <a:bodyPr anchorCtr="0" anchor="ctr" bIns="91425" lIns="91425" spcFirstLastPara="1" rIns="91425" wrap="square" tIns="91425">
            <a:spAutoFit/>
          </a:bodyPr>
          <a:lstStyle/>
          <a:p>
            <a:pPr indent="-317500" lvl="0" marL="457200" rtl="0" algn="l">
              <a:spcBef>
                <a:spcPts val="0"/>
              </a:spcBef>
              <a:spcAft>
                <a:spcPts val="0"/>
              </a:spcAft>
              <a:buSzPts val="1400"/>
              <a:buFont typeface="Source Sans Pro"/>
              <a:buAutoNum type="arabicPeriod"/>
            </a:pPr>
            <a:r>
              <a:rPr lang="en">
                <a:latin typeface="Source Sans Pro"/>
                <a:ea typeface="Source Sans Pro"/>
                <a:cs typeface="Source Sans Pro"/>
                <a:sym typeface="Source Sans Pro"/>
              </a:rPr>
              <a:t>Kurang teliti dalam membaca serta menganalisis soal</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AutoNum type="arabicPeriod"/>
            </a:pPr>
            <a:r>
              <a:rPr lang="en">
                <a:latin typeface="Source Sans Pro"/>
                <a:ea typeface="Source Sans Pro"/>
                <a:cs typeface="Source Sans Pro"/>
                <a:sym typeface="Source Sans Pro"/>
              </a:rPr>
              <a:t>Penggunaan </a:t>
            </a:r>
            <a:r>
              <a:rPr i="1" lang="en">
                <a:latin typeface="Source Sans Pro"/>
                <a:ea typeface="Source Sans Pro"/>
                <a:cs typeface="Source Sans Pro"/>
                <a:sym typeface="Source Sans Pro"/>
              </a:rPr>
              <a:t>syntax</a:t>
            </a:r>
            <a:r>
              <a:rPr lang="en">
                <a:latin typeface="Source Sans Pro"/>
                <a:ea typeface="Source Sans Pro"/>
                <a:cs typeface="Source Sans Pro"/>
                <a:sym typeface="Source Sans Pro"/>
              </a:rPr>
              <a:t> yang salah menyebabkan program gagal dikompilasi</a:t>
            </a:r>
            <a:endParaRPr>
              <a:latin typeface="Source Sans Pro"/>
              <a:ea typeface="Source Sans Pro"/>
              <a:cs typeface="Source Sans Pro"/>
              <a:sym typeface="Source Sans Pr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73"/>
          <p:cNvSpPr txBox="1"/>
          <p:nvPr>
            <p:ph type="title"/>
          </p:nvPr>
        </p:nvSpPr>
        <p:spPr>
          <a:xfrm>
            <a:off x="2545200" y="1845250"/>
            <a:ext cx="4053600" cy="97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D84E2E"/>
                </a:solidFill>
              </a:rPr>
              <a:t>Soal 5</a:t>
            </a:r>
            <a:endParaRPr>
              <a:solidFill>
                <a:srgbClr val="D84E2E"/>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74"/>
          <p:cNvSpPr txBox="1"/>
          <p:nvPr>
            <p:ph idx="1" type="body"/>
          </p:nvPr>
        </p:nvSpPr>
        <p:spPr>
          <a:xfrm>
            <a:off x="1192350" y="1286875"/>
            <a:ext cx="6759300" cy="3172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492" name="Google Shape;492;p74"/>
          <p:cNvSpPr txBox="1"/>
          <p:nvPr>
            <p:ph type="title"/>
          </p:nvPr>
        </p:nvSpPr>
        <p:spPr>
          <a:xfrm>
            <a:off x="2693300" y="540000"/>
            <a:ext cx="60135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Sum Of Digits</a:t>
            </a:r>
            <a:endParaRPr/>
          </a:p>
        </p:txBody>
      </p:sp>
      <p:pic>
        <p:nvPicPr>
          <p:cNvPr id="493" name="Google Shape;493;p74"/>
          <p:cNvPicPr preferRelativeResize="0"/>
          <p:nvPr/>
        </p:nvPicPr>
        <p:blipFill>
          <a:blip r:embed="rId3">
            <a:alphaModFix/>
          </a:blip>
          <a:stretch>
            <a:fillRect/>
          </a:stretch>
        </p:blipFill>
        <p:spPr>
          <a:xfrm>
            <a:off x="437188" y="1159375"/>
            <a:ext cx="8269624" cy="37372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75"/>
          <p:cNvSpPr txBox="1"/>
          <p:nvPr>
            <p:ph type="title"/>
          </p:nvPr>
        </p:nvSpPr>
        <p:spPr>
          <a:xfrm>
            <a:off x="2693300" y="540000"/>
            <a:ext cx="60135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Sum Of Digits</a:t>
            </a:r>
            <a:endParaRPr/>
          </a:p>
        </p:txBody>
      </p:sp>
      <p:sp>
        <p:nvSpPr>
          <p:cNvPr id="499" name="Google Shape;499;p75"/>
          <p:cNvSpPr txBox="1"/>
          <p:nvPr/>
        </p:nvSpPr>
        <p:spPr>
          <a:xfrm>
            <a:off x="1311350" y="1225200"/>
            <a:ext cx="6961200" cy="35046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Clr>
                <a:schemeClr val="dk1"/>
              </a:buClr>
              <a:buSzPts val="1100"/>
              <a:buFont typeface="Arial"/>
              <a:buNone/>
            </a:pPr>
            <a:r>
              <a:rPr b="1" lang="en" sz="1100">
                <a:solidFill>
                  <a:srgbClr val="008800"/>
                </a:solidFill>
                <a:latin typeface="Roboto Mono"/>
                <a:ea typeface="Roboto Mono"/>
                <a:cs typeface="Roboto Mono"/>
                <a:sym typeface="Roboto Mono"/>
              </a:rPr>
              <a:t>module</a:t>
            </a:r>
            <a:r>
              <a:rPr lang="en" sz="1100">
                <a:solidFill>
                  <a:srgbClr val="333333"/>
                </a:solidFill>
                <a:latin typeface="Roboto Mono"/>
                <a:ea typeface="Roboto Mono"/>
                <a:cs typeface="Roboto Mono"/>
                <a:sym typeface="Roboto Mono"/>
              </a:rPr>
              <a:t> </a:t>
            </a:r>
            <a:r>
              <a:rPr b="1" lang="en" sz="1100">
                <a:solidFill>
                  <a:srgbClr val="0E84B5"/>
                </a:solidFill>
                <a:latin typeface="Roboto Mono"/>
                <a:ea typeface="Roboto Mono"/>
                <a:cs typeface="Roboto Mono"/>
                <a:sym typeface="Roboto Mono"/>
              </a:rPr>
              <a:t>SumOfDigits</a:t>
            </a:r>
            <a:r>
              <a:rPr lang="en" sz="1100">
                <a:solidFill>
                  <a:srgbClr val="333333"/>
                </a:solidFill>
                <a:latin typeface="Roboto Mono"/>
                <a:ea typeface="Roboto Mono"/>
                <a:cs typeface="Roboto Mono"/>
                <a:sym typeface="Roboto Mono"/>
              </a:rPr>
              <a:t> </a:t>
            </a:r>
            <a:r>
              <a:rPr b="1" lang="en" sz="1100">
                <a:solidFill>
                  <a:srgbClr val="008800"/>
                </a:solidFill>
                <a:latin typeface="Roboto Mono"/>
                <a:ea typeface="Roboto Mono"/>
                <a:cs typeface="Roboto Mono"/>
                <a:sym typeface="Roboto Mono"/>
              </a:rPr>
              <a:t>where</a:t>
            </a:r>
            <a:endParaRPr sz="1100">
              <a:solidFill>
                <a:srgbClr val="333333"/>
              </a:solidFill>
              <a:latin typeface="Roboto Mono"/>
              <a:ea typeface="Roboto Mono"/>
              <a:cs typeface="Roboto Mono"/>
              <a:sym typeface="Roboto Mono"/>
            </a:endParaRPr>
          </a:p>
          <a:p>
            <a:pPr indent="0" lvl="0" marL="0" rtl="0" algn="l">
              <a:lnSpc>
                <a:spcPct val="125000"/>
              </a:lnSpc>
              <a:spcBef>
                <a:spcPts val="0"/>
              </a:spcBef>
              <a:spcAft>
                <a:spcPts val="0"/>
              </a:spcAft>
              <a:buClr>
                <a:schemeClr val="dk1"/>
              </a:buClr>
              <a:buSzPts val="1100"/>
              <a:buFont typeface="Arial"/>
              <a:buNone/>
            </a:pPr>
            <a:r>
              <a:t/>
            </a:r>
            <a:endParaRPr sz="1100">
              <a:solidFill>
                <a:srgbClr val="333333"/>
              </a:solidFill>
              <a:latin typeface="Roboto Mono"/>
              <a:ea typeface="Roboto Mono"/>
              <a:cs typeface="Roboto Mono"/>
              <a:sym typeface="Roboto Mono"/>
            </a:endParaRPr>
          </a:p>
          <a:p>
            <a:pPr indent="0" lvl="0" marL="0" rtl="0" algn="l">
              <a:lnSpc>
                <a:spcPct val="125000"/>
              </a:lnSpc>
              <a:spcBef>
                <a:spcPts val="0"/>
              </a:spcBef>
              <a:spcAft>
                <a:spcPts val="0"/>
              </a:spcAft>
              <a:buClr>
                <a:schemeClr val="dk1"/>
              </a:buClr>
              <a:buSzPts val="1100"/>
              <a:buFont typeface="Arial"/>
              <a:buNone/>
            </a:pPr>
            <a:r>
              <a:rPr lang="en" sz="1100">
                <a:solidFill>
                  <a:srgbClr val="888888"/>
                </a:solidFill>
                <a:latin typeface="Roboto Mono"/>
                <a:ea typeface="Roboto Mono"/>
                <a:cs typeface="Roboto Mono"/>
                <a:sym typeface="Roboto Mono"/>
              </a:rPr>
              <a:t>-- DEFINISI DAN SPESIFIKASI</a:t>
            </a:r>
            <a:endParaRPr sz="1100">
              <a:solidFill>
                <a:srgbClr val="333333"/>
              </a:solidFill>
              <a:latin typeface="Roboto Mono"/>
              <a:ea typeface="Roboto Mono"/>
              <a:cs typeface="Roboto Mono"/>
              <a:sym typeface="Roboto Mono"/>
            </a:endParaRPr>
          </a:p>
          <a:p>
            <a:pPr indent="0" lvl="0" marL="0" rtl="0" algn="l">
              <a:lnSpc>
                <a:spcPct val="125000"/>
              </a:lnSpc>
              <a:spcBef>
                <a:spcPts val="0"/>
              </a:spcBef>
              <a:spcAft>
                <a:spcPts val="0"/>
              </a:spcAft>
              <a:buClr>
                <a:schemeClr val="dk1"/>
              </a:buClr>
              <a:buSzPts val="1100"/>
              <a:buFont typeface="Arial"/>
              <a:buNone/>
            </a:pPr>
            <a:r>
              <a:rPr b="1" lang="en" sz="1100">
                <a:solidFill>
                  <a:srgbClr val="0066BB"/>
                </a:solidFill>
                <a:latin typeface="Roboto Mono"/>
                <a:ea typeface="Roboto Mono"/>
                <a:cs typeface="Roboto Mono"/>
                <a:sym typeface="Roboto Mono"/>
              </a:rPr>
              <a:t>sumOfDigits</a:t>
            </a:r>
            <a:r>
              <a:rPr lang="en" sz="1100">
                <a:solidFill>
                  <a:srgbClr val="333333"/>
                </a:solidFill>
                <a:latin typeface="Roboto Mono"/>
                <a:ea typeface="Roboto Mono"/>
                <a:cs typeface="Roboto Mono"/>
                <a:sym typeface="Roboto Mono"/>
              </a:rPr>
              <a:t> </a:t>
            </a:r>
            <a:r>
              <a:rPr b="1" lang="en" sz="1100">
                <a:solidFill>
                  <a:schemeClr val="dk1"/>
                </a:solidFill>
                <a:latin typeface="Roboto Mono"/>
                <a:ea typeface="Roboto Mono"/>
                <a:cs typeface="Roboto Mono"/>
                <a:sym typeface="Roboto Mono"/>
              </a:rPr>
              <a:t>::</a:t>
            </a:r>
            <a:r>
              <a:rPr lang="en" sz="1100">
                <a:solidFill>
                  <a:srgbClr val="333333"/>
                </a:solidFill>
                <a:latin typeface="Roboto Mono"/>
                <a:ea typeface="Roboto Mono"/>
                <a:cs typeface="Roboto Mono"/>
                <a:sym typeface="Roboto Mono"/>
              </a:rPr>
              <a:t> </a:t>
            </a:r>
            <a:r>
              <a:rPr b="1" lang="en" sz="1100">
                <a:solidFill>
                  <a:srgbClr val="333399"/>
                </a:solidFill>
                <a:latin typeface="Roboto Mono"/>
                <a:ea typeface="Roboto Mono"/>
                <a:cs typeface="Roboto Mono"/>
                <a:sym typeface="Roboto Mono"/>
              </a:rPr>
              <a:t>Int</a:t>
            </a:r>
            <a:r>
              <a:rPr lang="en" sz="1100">
                <a:solidFill>
                  <a:srgbClr val="333333"/>
                </a:solidFill>
                <a:latin typeface="Roboto Mono"/>
                <a:ea typeface="Roboto Mono"/>
                <a:cs typeface="Roboto Mono"/>
                <a:sym typeface="Roboto Mono"/>
              </a:rPr>
              <a:t> </a:t>
            </a:r>
            <a:r>
              <a:rPr b="1" lang="en" sz="1100">
                <a:solidFill>
                  <a:schemeClr val="dk1"/>
                </a:solidFill>
                <a:latin typeface="Roboto Mono"/>
                <a:ea typeface="Roboto Mono"/>
                <a:cs typeface="Roboto Mono"/>
                <a:sym typeface="Roboto Mono"/>
              </a:rPr>
              <a:t>-&gt;</a:t>
            </a:r>
            <a:r>
              <a:rPr lang="en" sz="1100">
                <a:solidFill>
                  <a:srgbClr val="333333"/>
                </a:solidFill>
                <a:latin typeface="Roboto Mono"/>
                <a:ea typeface="Roboto Mono"/>
                <a:cs typeface="Roboto Mono"/>
                <a:sym typeface="Roboto Mono"/>
              </a:rPr>
              <a:t> </a:t>
            </a:r>
            <a:r>
              <a:rPr b="1" lang="en" sz="1100">
                <a:solidFill>
                  <a:srgbClr val="333399"/>
                </a:solidFill>
                <a:latin typeface="Roboto Mono"/>
                <a:ea typeface="Roboto Mono"/>
                <a:cs typeface="Roboto Mono"/>
                <a:sym typeface="Roboto Mono"/>
              </a:rPr>
              <a:t>Int</a:t>
            </a:r>
            <a:endParaRPr sz="1100">
              <a:solidFill>
                <a:srgbClr val="333333"/>
              </a:solidFill>
              <a:latin typeface="Roboto Mono"/>
              <a:ea typeface="Roboto Mono"/>
              <a:cs typeface="Roboto Mono"/>
              <a:sym typeface="Roboto Mono"/>
            </a:endParaRPr>
          </a:p>
          <a:p>
            <a:pPr indent="0" lvl="0" marL="0" rtl="0" algn="l">
              <a:lnSpc>
                <a:spcPct val="125000"/>
              </a:lnSpc>
              <a:spcBef>
                <a:spcPts val="0"/>
              </a:spcBef>
              <a:spcAft>
                <a:spcPts val="0"/>
              </a:spcAft>
              <a:buClr>
                <a:schemeClr val="dk1"/>
              </a:buClr>
              <a:buSzPts val="1100"/>
              <a:buFont typeface="Arial"/>
              <a:buNone/>
            </a:pPr>
            <a:r>
              <a:rPr lang="en" sz="1100">
                <a:solidFill>
                  <a:srgbClr val="888888"/>
                </a:solidFill>
                <a:latin typeface="Roboto Mono"/>
                <a:ea typeface="Roboto Mono"/>
                <a:cs typeface="Roboto Mono"/>
                <a:sym typeface="Roboto Mono"/>
              </a:rPr>
              <a:t>{- </a:t>
            </a:r>
            <a:endParaRPr sz="1100">
              <a:solidFill>
                <a:srgbClr val="333333"/>
              </a:solidFill>
              <a:latin typeface="Roboto Mono"/>
              <a:ea typeface="Roboto Mono"/>
              <a:cs typeface="Roboto Mono"/>
              <a:sym typeface="Roboto Mono"/>
            </a:endParaRPr>
          </a:p>
          <a:p>
            <a:pPr indent="0" lvl="0" marL="0" rtl="0" algn="l">
              <a:lnSpc>
                <a:spcPct val="125000"/>
              </a:lnSpc>
              <a:spcBef>
                <a:spcPts val="0"/>
              </a:spcBef>
              <a:spcAft>
                <a:spcPts val="0"/>
              </a:spcAft>
              <a:buClr>
                <a:schemeClr val="dk1"/>
              </a:buClr>
              <a:buSzPts val="1100"/>
              <a:buFont typeface="Arial"/>
              <a:buNone/>
            </a:pPr>
            <a:r>
              <a:rPr lang="en" sz="1100">
                <a:solidFill>
                  <a:srgbClr val="888888"/>
                </a:solidFill>
                <a:latin typeface="Roboto Mono"/>
                <a:ea typeface="Roboto Mono"/>
                <a:cs typeface="Roboto Mono"/>
                <a:sym typeface="Roboto Mono"/>
              </a:rPr>
              <a:t>sumOfDigits(n)</a:t>
            </a:r>
            <a:endParaRPr sz="1100">
              <a:solidFill>
                <a:srgbClr val="333333"/>
              </a:solidFill>
              <a:latin typeface="Roboto Mono"/>
              <a:ea typeface="Roboto Mono"/>
              <a:cs typeface="Roboto Mono"/>
              <a:sym typeface="Roboto Mono"/>
            </a:endParaRPr>
          </a:p>
          <a:p>
            <a:pPr indent="0" lvl="0" marL="0" rtl="0" algn="l">
              <a:lnSpc>
                <a:spcPct val="125000"/>
              </a:lnSpc>
              <a:spcBef>
                <a:spcPts val="0"/>
              </a:spcBef>
              <a:spcAft>
                <a:spcPts val="0"/>
              </a:spcAft>
              <a:buClr>
                <a:schemeClr val="dk1"/>
              </a:buClr>
              <a:buSzPts val="1100"/>
              <a:buFont typeface="Arial"/>
              <a:buNone/>
            </a:pPr>
            <a:r>
              <a:rPr lang="en" sz="1100">
                <a:solidFill>
                  <a:srgbClr val="888888"/>
                </a:solidFill>
                <a:latin typeface="Roboto Mono"/>
                <a:ea typeface="Roboto Mono"/>
                <a:cs typeface="Roboto Mono"/>
                <a:sym typeface="Roboto Mono"/>
              </a:rPr>
              <a:t>Menerima masukkan n</a:t>
            </a:r>
            <a:endParaRPr sz="1100">
              <a:solidFill>
                <a:srgbClr val="333333"/>
              </a:solidFill>
              <a:latin typeface="Roboto Mono"/>
              <a:ea typeface="Roboto Mono"/>
              <a:cs typeface="Roboto Mono"/>
              <a:sym typeface="Roboto Mono"/>
            </a:endParaRPr>
          </a:p>
          <a:p>
            <a:pPr indent="0" lvl="0" marL="0" rtl="0" algn="l">
              <a:lnSpc>
                <a:spcPct val="125000"/>
              </a:lnSpc>
              <a:spcBef>
                <a:spcPts val="0"/>
              </a:spcBef>
              <a:spcAft>
                <a:spcPts val="0"/>
              </a:spcAft>
              <a:buClr>
                <a:schemeClr val="dk1"/>
              </a:buClr>
              <a:buSzPts val="1100"/>
              <a:buFont typeface="Arial"/>
              <a:buNone/>
            </a:pPr>
            <a:r>
              <a:rPr lang="en" sz="1100">
                <a:solidFill>
                  <a:srgbClr val="888888"/>
                </a:solidFill>
                <a:latin typeface="Roboto Mono"/>
                <a:ea typeface="Roboto Mono"/>
                <a:cs typeface="Roboto Mono"/>
                <a:sym typeface="Roboto Mono"/>
              </a:rPr>
              <a:t>Mengeluarkan jumlah setiap digit pada n</a:t>
            </a:r>
            <a:endParaRPr sz="1100">
              <a:solidFill>
                <a:srgbClr val="333333"/>
              </a:solidFill>
              <a:latin typeface="Roboto Mono"/>
              <a:ea typeface="Roboto Mono"/>
              <a:cs typeface="Roboto Mono"/>
              <a:sym typeface="Roboto Mono"/>
            </a:endParaRPr>
          </a:p>
          <a:p>
            <a:pPr indent="0" lvl="0" marL="0" rtl="0" algn="l">
              <a:lnSpc>
                <a:spcPct val="125000"/>
              </a:lnSpc>
              <a:spcBef>
                <a:spcPts val="0"/>
              </a:spcBef>
              <a:spcAft>
                <a:spcPts val="0"/>
              </a:spcAft>
              <a:buClr>
                <a:schemeClr val="dk1"/>
              </a:buClr>
              <a:buSzPts val="1100"/>
              <a:buFont typeface="Arial"/>
              <a:buNone/>
            </a:pPr>
            <a:r>
              <a:rPr lang="en" sz="1100">
                <a:solidFill>
                  <a:srgbClr val="888888"/>
                </a:solidFill>
                <a:latin typeface="Roboto Mono"/>
                <a:ea typeface="Roboto Mono"/>
                <a:cs typeface="Roboto Mono"/>
                <a:sym typeface="Roboto Mono"/>
              </a:rPr>
              <a:t>-}</a:t>
            </a:r>
            <a:endParaRPr sz="1100">
              <a:solidFill>
                <a:srgbClr val="333333"/>
              </a:solidFill>
              <a:latin typeface="Roboto Mono"/>
              <a:ea typeface="Roboto Mono"/>
              <a:cs typeface="Roboto Mono"/>
              <a:sym typeface="Roboto Mono"/>
            </a:endParaRPr>
          </a:p>
          <a:p>
            <a:pPr indent="0" lvl="0" marL="0" rtl="0" algn="l">
              <a:lnSpc>
                <a:spcPct val="125000"/>
              </a:lnSpc>
              <a:spcBef>
                <a:spcPts val="0"/>
              </a:spcBef>
              <a:spcAft>
                <a:spcPts val="0"/>
              </a:spcAft>
              <a:buClr>
                <a:schemeClr val="dk1"/>
              </a:buClr>
              <a:buSzPts val="1100"/>
              <a:buFont typeface="Arial"/>
              <a:buNone/>
            </a:pPr>
            <a:r>
              <a:t/>
            </a:r>
            <a:endParaRPr sz="1100">
              <a:solidFill>
                <a:srgbClr val="333333"/>
              </a:solidFill>
              <a:latin typeface="Roboto Mono"/>
              <a:ea typeface="Roboto Mono"/>
              <a:cs typeface="Roboto Mono"/>
              <a:sym typeface="Roboto Mono"/>
            </a:endParaRPr>
          </a:p>
          <a:p>
            <a:pPr indent="0" lvl="0" marL="0" rtl="0" algn="l">
              <a:lnSpc>
                <a:spcPct val="125000"/>
              </a:lnSpc>
              <a:spcBef>
                <a:spcPts val="0"/>
              </a:spcBef>
              <a:spcAft>
                <a:spcPts val="0"/>
              </a:spcAft>
              <a:buClr>
                <a:schemeClr val="dk1"/>
              </a:buClr>
              <a:buSzPts val="1100"/>
              <a:buFont typeface="Arial"/>
              <a:buNone/>
            </a:pPr>
            <a:r>
              <a:rPr lang="en" sz="1100">
                <a:solidFill>
                  <a:srgbClr val="888888"/>
                </a:solidFill>
                <a:latin typeface="Roboto Mono"/>
                <a:ea typeface="Roboto Mono"/>
                <a:cs typeface="Roboto Mono"/>
                <a:sym typeface="Roboto Mono"/>
              </a:rPr>
              <a:t>-- REALISASI</a:t>
            </a:r>
            <a:endParaRPr sz="1100">
              <a:solidFill>
                <a:srgbClr val="333333"/>
              </a:solidFill>
              <a:latin typeface="Roboto Mono"/>
              <a:ea typeface="Roboto Mono"/>
              <a:cs typeface="Roboto Mono"/>
              <a:sym typeface="Roboto Mono"/>
            </a:endParaRPr>
          </a:p>
          <a:p>
            <a:pPr indent="0" lvl="0" marL="0" rtl="0" algn="l">
              <a:lnSpc>
                <a:spcPct val="125000"/>
              </a:lnSpc>
              <a:spcBef>
                <a:spcPts val="0"/>
              </a:spcBef>
              <a:spcAft>
                <a:spcPts val="0"/>
              </a:spcAft>
              <a:buClr>
                <a:schemeClr val="dk1"/>
              </a:buClr>
              <a:buSzPts val="1100"/>
              <a:buFont typeface="Arial"/>
              <a:buNone/>
            </a:pPr>
            <a:r>
              <a:rPr b="1" lang="en" sz="1100">
                <a:solidFill>
                  <a:srgbClr val="0066BB"/>
                </a:solidFill>
                <a:latin typeface="Roboto Mono"/>
                <a:ea typeface="Roboto Mono"/>
                <a:cs typeface="Roboto Mono"/>
                <a:sym typeface="Roboto Mono"/>
              </a:rPr>
              <a:t>sumOfDigits</a:t>
            </a:r>
            <a:r>
              <a:rPr lang="en" sz="1100">
                <a:solidFill>
                  <a:srgbClr val="333333"/>
                </a:solidFill>
                <a:latin typeface="Roboto Mono"/>
                <a:ea typeface="Roboto Mono"/>
                <a:cs typeface="Roboto Mono"/>
                <a:sym typeface="Roboto Mono"/>
              </a:rPr>
              <a:t> n</a:t>
            </a:r>
            <a:endParaRPr sz="1100">
              <a:solidFill>
                <a:srgbClr val="333333"/>
              </a:solidFill>
              <a:latin typeface="Roboto Mono"/>
              <a:ea typeface="Roboto Mono"/>
              <a:cs typeface="Roboto Mono"/>
              <a:sym typeface="Roboto Mono"/>
            </a:endParaRPr>
          </a:p>
          <a:p>
            <a:pPr indent="0" lvl="0" marL="0" rtl="0" algn="l">
              <a:lnSpc>
                <a:spcPct val="125000"/>
              </a:lnSpc>
              <a:spcBef>
                <a:spcPts val="0"/>
              </a:spcBef>
              <a:spcAft>
                <a:spcPts val="0"/>
              </a:spcAft>
              <a:buClr>
                <a:schemeClr val="dk1"/>
              </a:buClr>
              <a:buSzPts val="1100"/>
              <a:buFont typeface="Arial"/>
              <a:buNone/>
            </a:pPr>
            <a:r>
              <a:rPr lang="en" sz="1100">
                <a:solidFill>
                  <a:srgbClr val="333333"/>
                </a:solidFill>
                <a:latin typeface="Roboto Mono"/>
                <a:ea typeface="Roboto Mono"/>
                <a:cs typeface="Roboto Mono"/>
                <a:sym typeface="Roboto Mono"/>
              </a:rPr>
              <a:t>    | n == </a:t>
            </a:r>
            <a:r>
              <a:rPr b="1" lang="en" sz="1100">
                <a:solidFill>
                  <a:srgbClr val="0000DD"/>
                </a:solidFill>
                <a:latin typeface="Roboto Mono"/>
                <a:ea typeface="Roboto Mono"/>
                <a:cs typeface="Roboto Mono"/>
                <a:sym typeface="Roboto Mono"/>
              </a:rPr>
              <a:t>0</a:t>
            </a:r>
            <a:r>
              <a:rPr lang="en" sz="1100">
                <a:solidFill>
                  <a:srgbClr val="333333"/>
                </a:solidFill>
                <a:latin typeface="Roboto Mono"/>
                <a:ea typeface="Roboto Mono"/>
                <a:cs typeface="Roboto Mono"/>
                <a:sym typeface="Roboto Mono"/>
              </a:rPr>
              <a:t> </a:t>
            </a:r>
            <a:r>
              <a:rPr b="1" lang="en" sz="1100">
                <a:solidFill>
                  <a:schemeClr val="dk1"/>
                </a:solidFill>
                <a:latin typeface="Roboto Mono"/>
                <a:ea typeface="Roboto Mono"/>
                <a:cs typeface="Roboto Mono"/>
                <a:sym typeface="Roboto Mono"/>
              </a:rPr>
              <a:t>=</a:t>
            </a:r>
            <a:r>
              <a:rPr lang="en" sz="1100">
                <a:solidFill>
                  <a:srgbClr val="333333"/>
                </a:solidFill>
                <a:latin typeface="Roboto Mono"/>
                <a:ea typeface="Roboto Mono"/>
                <a:cs typeface="Roboto Mono"/>
                <a:sym typeface="Roboto Mono"/>
              </a:rPr>
              <a:t> </a:t>
            </a:r>
            <a:r>
              <a:rPr b="1" lang="en" sz="1100">
                <a:solidFill>
                  <a:srgbClr val="0000DD"/>
                </a:solidFill>
                <a:latin typeface="Roboto Mono"/>
                <a:ea typeface="Roboto Mono"/>
                <a:cs typeface="Roboto Mono"/>
                <a:sym typeface="Roboto Mono"/>
              </a:rPr>
              <a:t>0</a:t>
            </a:r>
            <a:r>
              <a:rPr lang="en" sz="1100">
                <a:solidFill>
                  <a:srgbClr val="333333"/>
                </a:solidFill>
                <a:latin typeface="Roboto Mono"/>
                <a:ea typeface="Roboto Mono"/>
                <a:cs typeface="Roboto Mono"/>
                <a:sym typeface="Roboto Mono"/>
              </a:rPr>
              <a:t>                                    </a:t>
            </a:r>
            <a:r>
              <a:rPr lang="en" sz="1100">
                <a:solidFill>
                  <a:srgbClr val="888888"/>
                </a:solidFill>
                <a:latin typeface="Roboto Mono"/>
                <a:ea typeface="Roboto Mono"/>
                <a:cs typeface="Roboto Mono"/>
                <a:sym typeface="Roboto Mono"/>
              </a:rPr>
              <a:t>-- Basis</a:t>
            </a:r>
            <a:endParaRPr sz="1100">
              <a:solidFill>
                <a:srgbClr val="333333"/>
              </a:solidFill>
              <a:latin typeface="Roboto Mono"/>
              <a:ea typeface="Roboto Mono"/>
              <a:cs typeface="Roboto Mono"/>
              <a:sym typeface="Roboto Mono"/>
            </a:endParaRPr>
          </a:p>
          <a:p>
            <a:pPr indent="0" lvl="0" marL="0" rtl="0" algn="l">
              <a:lnSpc>
                <a:spcPct val="110795"/>
              </a:lnSpc>
              <a:spcBef>
                <a:spcPts val="0"/>
              </a:spcBef>
              <a:spcAft>
                <a:spcPts val="0"/>
              </a:spcAft>
              <a:buClr>
                <a:schemeClr val="dk1"/>
              </a:buClr>
              <a:buSzPts val="1100"/>
              <a:buFont typeface="Arial"/>
              <a:buNone/>
            </a:pPr>
            <a:r>
              <a:rPr lang="en" sz="1100">
                <a:solidFill>
                  <a:srgbClr val="333333"/>
                </a:solidFill>
                <a:latin typeface="Roboto Mono"/>
                <a:ea typeface="Roboto Mono"/>
                <a:cs typeface="Roboto Mono"/>
                <a:sym typeface="Roboto Mono"/>
              </a:rPr>
              <a:t>    | otherwise </a:t>
            </a:r>
            <a:r>
              <a:rPr b="1" lang="en" sz="1100">
                <a:solidFill>
                  <a:schemeClr val="dk1"/>
                </a:solidFill>
                <a:latin typeface="Roboto Mono"/>
                <a:ea typeface="Roboto Mono"/>
                <a:cs typeface="Roboto Mono"/>
                <a:sym typeface="Roboto Mono"/>
              </a:rPr>
              <a:t>=</a:t>
            </a:r>
            <a:r>
              <a:rPr lang="en" sz="1100">
                <a:solidFill>
                  <a:srgbClr val="333333"/>
                </a:solidFill>
                <a:latin typeface="Roboto Mono"/>
                <a:ea typeface="Roboto Mono"/>
                <a:cs typeface="Roboto Mono"/>
                <a:sym typeface="Roboto Mono"/>
              </a:rPr>
              <a:t> mod n </a:t>
            </a:r>
            <a:r>
              <a:rPr b="1" lang="en" sz="1100">
                <a:solidFill>
                  <a:srgbClr val="0000DD"/>
                </a:solidFill>
                <a:latin typeface="Roboto Mono"/>
                <a:ea typeface="Roboto Mono"/>
                <a:cs typeface="Roboto Mono"/>
                <a:sym typeface="Roboto Mono"/>
              </a:rPr>
              <a:t>10</a:t>
            </a:r>
            <a:r>
              <a:rPr lang="en" sz="1100">
                <a:solidFill>
                  <a:srgbClr val="333333"/>
                </a:solidFill>
                <a:latin typeface="Roboto Mono"/>
                <a:ea typeface="Roboto Mono"/>
                <a:cs typeface="Roboto Mono"/>
                <a:sym typeface="Roboto Mono"/>
              </a:rPr>
              <a:t> + sumOfDigits(div n </a:t>
            </a:r>
            <a:r>
              <a:rPr b="1" lang="en" sz="1100">
                <a:solidFill>
                  <a:srgbClr val="0000DD"/>
                </a:solidFill>
                <a:latin typeface="Roboto Mono"/>
                <a:ea typeface="Roboto Mono"/>
                <a:cs typeface="Roboto Mono"/>
                <a:sym typeface="Roboto Mono"/>
              </a:rPr>
              <a:t>10</a:t>
            </a:r>
            <a:r>
              <a:rPr lang="en" sz="1100">
                <a:solidFill>
                  <a:srgbClr val="333333"/>
                </a:solidFill>
                <a:latin typeface="Roboto Mono"/>
                <a:ea typeface="Roboto Mono"/>
                <a:cs typeface="Roboto Mono"/>
                <a:sym typeface="Roboto Mono"/>
              </a:rPr>
              <a:t>)  </a:t>
            </a:r>
            <a:r>
              <a:rPr lang="en" sz="1100">
                <a:solidFill>
                  <a:srgbClr val="888888"/>
                </a:solidFill>
                <a:latin typeface="Roboto Mono"/>
                <a:ea typeface="Roboto Mono"/>
                <a:cs typeface="Roboto Mono"/>
                <a:sym typeface="Roboto Mono"/>
              </a:rPr>
              <a:t>--</a:t>
            </a:r>
            <a:r>
              <a:rPr lang="en" sz="1100">
                <a:solidFill>
                  <a:srgbClr val="888888"/>
                </a:solidFill>
                <a:latin typeface="Roboto Mono"/>
                <a:ea typeface="Roboto Mono"/>
                <a:cs typeface="Roboto Mono"/>
                <a:sym typeface="Roboto Mono"/>
              </a:rPr>
              <a:t> Rekurens</a:t>
            </a:r>
            <a:endParaRPr sz="1100">
              <a:solidFill>
                <a:srgbClr val="888888"/>
              </a:solidFill>
              <a:latin typeface="Roboto Mono"/>
              <a:ea typeface="Roboto Mono"/>
              <a:cs typeface="Roboto Mono"/>
              <a:sym typeface="Roboto Mono"/>
            </a:endParaRPr>
          </a:p>
          <a:p>
            <a:pPr indent="0" lvl="0" marL="0" rtl="0" algn="l">
              <a:lnSpc>
                <a:spcPct val="125000"/>
              </a:lnSpc>
              <a:spcBef>
                <a:spcPts val="0"/>
              </a:spcBef>
              <a:spcAft>
                <a:spcPts val="0"/>
              </a:spcAft>
              <a:buClr>
                <a:schemeClr val="dk1"/>
              </a:buClr>
              <a:buSzPts val="1100"/>
              <a:buFont typeface="Arial"/>
              <a:buNone/>
            </a:pPr>
            <a:r>
              <a:t/>
            </a:r>
            <a:endParaRPr b="1" sz="1100">
              <a:solidFill>
                <a:srgbClr val="008800"/>
              </a:solidFill>
              <a:latin typeface="Roboto Mono"/>
              <a:ea typeface="Roboto Mono"/>
              <a:cs typeface="Roboto Mono"/>
              <a:sym typeface="Roboto Mono"/>
            </a:endParaRPr>
          </a:p>
          <a:p>
            <a:pPr indent="0" lvl="0" marL="0" rtl="0" algn="l">
              <a:lnSpc>
                <a:spcPct val="110795"/>
              </a:lnSpc>
              <a:spcBef>
                <a:spcPts val="0"/>
              </a:spcBef>
              <a:spcAft>
                <a:spcPts val="0"/>
              </a:spcAft>
              <a:buNone/>
            </a:pPr>
            <a:r>
              <a:t/>
            </a:r>
            <a:endParaRPr sz="1100">
              <a:solidFill>
                <a:srgbClr val="333333"/>
              </a:solidFill>
              <a:latin typeface="Roboto Mono"/>
              <a:ea typeface="Roboto Mono"/>
              <a:cs typeface="Roboto Mono"/>
              <a:sym typeface="Roboto Mono"/>
            </a:endParaRPr>
          </a:p>
        </p:txBody>
      </p:sp>
      <p:sp>
        <p:nvSpPr>
          <p:cNvPr id="500" name="Google Shape;500;p75"/>
          <p:cNvSpPr txBox="1"/>
          <p:nvPr/>
        </p:nvSpPr>
        <p:spPr>
          <a:xfrm>
            <a:off x="578025" y="931950"/>
            <a:ext cx="3000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u="sng">
                <a:solidFill>
                  <a:schemeClr val="lt2"/>
                </a:solidFill>
                <a:latin typeface="Reem Kufi"/>
                <a:ea typeface="Reem Kufi"/>
                <a:cs typeface="Reem Kufi"/>
                <a:sym typeface="Reem Kufi"/>
              </a:rPr>
              <a:t>Opsi Jawaban</a:t>
            </a:r>
            <a:endParaRPr b="1" sz="1600" u="sng">
              <a:solidFill>
                <a:schemeClr val="lt2"/>
              </a:solidFill>
              <a:latin typeface="Reem Kufi"/>
              <a:ea typeface="Reem Kufi"/>
              <a:cs typeface="Reem Kufi"/>
              <a:sym typeface="Reem Kuf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76"/>
          <p:cNvSpPr txBox="1"/>
          <p:nvPr>
            <p:ph type="title"/>
          </p:nvPr>
        </p:nvSpPr>
        <p:spPr>
          <a:xfrm>
            <a:off x="2545200" y="1845250"/>
            <a:ext cx="4053600" cy="97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D84E2E"/>
                </a:solidFill>
              </a:rPr>
              <a:t>Soal 6</a:t>
            </a:r>
            <a:endParaRPr>
              <a:solidFill>
                <a:srgbClr val="D84E2E"/>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77"/>
          <p:cNvSpPr txBox="1"/>
          <p:nvPr>
            <p:ph type="ctrTitle"/>
          </p:nvPr>
        </p:nvSpPr>
        <p:spPr>
          <a:xfrm>
            <a:off x="5642650" y="151950"/>
            <a:ext cx="3217800" cy="75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800"/>
              <a:t>Cacah Kelipatan</a:t>
            </a:r>
            <a:endParaRPr b="1" sz="2800"/>
          </a:p>
        </p:txBody>
      </p:sp>
      <p:pic>
        <p:nvPicPr>
          <p:cNvPr id="511" name="Google Shape;511;p77"/>
          <p:cNvPicPr preferRelativeResize="0"/>
          <p:nvPr/>
        </p:nvPicPr>
        <p:blipFill>
          <a:blip r:embed="rId3">
            <a:alphaModFix/>
          </a:blip>
          <a:stretch>
            <a:fillRect/>
          </a:stretch>
        </p:blipFill>
        <p:spPr>
          <a:xfrm>
            <a:off x="338563" y="1044925"/>
            <a:ext cx="8466874" cy="36689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78"/>
          <p:cNvSpPr txBox="1"/>
          <p:nvPr>
            <p:ph type="ctrTitle"/>
          </p:nvPr>
        </p:nvSpPr>
        <p:spPr>
          <a:xfrm>
            <a:off x="2514025" y="388450"/>
            <a:ext cx="6376200" cy="752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2800"/>
              <a:t>Cacah Kelipatan</a:t>
            </a:r>
            <a:endParaRPr b="1" sz="2800"/>
          </a:p>
        </p:txBody>
      </p:sp>
      <p:sp>
        <p:nvSpPr>
          <p:cNvPr id="517" name="Google Shape;517;p78"/>
          <p:cNvSpPr txBox="1"/>
          <p:nvPr/>
        </p:nvSpPr>
        <p:spPr>
          <a:xfrm>
            <a:off x="578025" y="931950"/>
            <a:ext cx="3000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u="sng">
                <a:solidFill>
                  <a:schemeClr val="lt2"/>
                </a:solidFill>
                <a:latin typeface="Reem Kufi"/>
                <a:ea typeface="Reem Kufi"/>
                <a:cs typeface="Reem Kufi"/>
                <a:sym typeface="Reem Kufi"/>
              </a:rPr>
              <a:t>Opsi Jawaban</a:t>
            </a:r>
            <a:endParaRPr b="1" sz="1600" u="sng">
              <a:solidFill>
                <a:schemeClr val="lt2"/>
              </a:solidFill>
              <a:latin typeface="Reem Kufi"/>
              <a:ea typeface="Reem Kufi"/>
              <a:cs typeface="Reem Kufi"/>
              <a:sym typeface="Reem Kufi"/>
            </a:endParaRPr>
          </a:p>
        </p:txBody>
      </p:sp>
      <p:sp>
        <p:nvSpPr>
          <p:cNvPr id="518" name="Google Shape;518;p78"/>
          <p:cNvSpPr txBox="1"/>
          <p:nvPr/>
        </p:nvSpPr>
        <p:spPr>
          <a:xfrm>
            <a:off x="1311350" y="1225200"/>
            <a:ext cx="6961200" cy="3379500"/>
          </a:xfrm>
          <a:prstGeom prst="rect">
            <a:avLst/>
          </a:prstGeom>
          <a:noFill/>
          <a:ln>
            <a:noFill/>
          </a:ln>
        </p:spPr>
        <p:txBody>
          <a:bodyPr anchorCtr="0" anchor="t" bIns="91425" lIns="91425" spcFirstLastPara="1" rIns="91425" wrap="square" tIns="91425">
            <a:spAutoFit/>
          </a:bodyPr>
          <a:lstStyle/>
          <a:p>
            <a:pPr indent="0" lvl="0" marL="0" rtl="0" algn="l">
              <a:lnSpc>
                <a:spcPct val="110795"/>
              </a:lnSpc>
              <a:spcBef>
                <a:spcPts val="0"/>
              </a:spcBef>
              <a:spcAft>
                <a:spcPts val="0"/>
              </a:spcAft>
              <a:buNone/>
            </a:pPr>
            <a:r>
              <a:rPr b="1" lang="en" sz="1100">
                <a:solidFill>
                  <a:srgbClr val="008800"/>
                </a:solidFill>
                <a:latin typeface="Roboto Mono"/>
                <a:ea typeface="Roboto Mono"/>
                <a:cs typeface="Roboto Mono"/>
                <a:sym typeface="Roboto Mono"/>
              </a:rPr>
              <a:t>module</a:t>
            </a:r>
            <a:r>
              <a:rPr lang="en" sz="1100">
                <a:solidFill>
                  <a:schemeClr val="dk1"/>
                </a:solidFill>
                <a:latin typeface="Roboto Mono"/>
                <a:ea typeface="Roboto Mono"/>
                <a:cs typeface="Roboto Mono"/>
                <a:sym typeface="Roboto Mono"/>
              </a:rPr>
              <a:t> </a:t>
            </a:r>
            <a:r>
              <a:rPr b="1" lang="en" sz="1100">
                <a:solidFill>
                  <a:srgbClr val="0E84B5"/>
                </a:solidFill>
                <a:latin typeface="Roboto Mono"/>
                <a:ea typeface="Roboto Mono"/>
                <a:cs typeface="Roboto Mono"/>
                <a:sym typeface="Roboto Mono"/>
              </a:rPr>
              <a:t>NbKelipatanX</a:t>
            </a:r>
            <a:r>
              <a:rPr lang="en" sz="1100">
                <a:solidFill>
                  <a:schemeClr val="dk1"/>
                </a:solidFill>
                <a:latin typeface="Roboto Mono"/>
                <a:ea typeface="Roboto Mono"/>
                <a:cs typeface="Roboto Mono"/>
                <a:sym typeface="Roboto Mono"/>
              </a:rPr>
              <a:t> </a:t>
            </a:r>
            <a:r>
              <a:rPr b="1" lang="en" sz="1100">
                <a:solidFill>
                  <a:srgbClr val="008800"/>
                </a:solidFill>
                <a:latin typeface="Roboto Mono"/>
                <a:ea typeface="Roboto Mono"/>
                <a:cs typeface="Roboto Mono"/>
                <a:sym typeface="Roboto Mono"/>
              </a:rPr>
              <a:t>where</a:t>
            </a:r>
            <a:endParaRPr sz="1100">
              <a:solidFill>
                <a:schemeClr val="dk1"/>
              </a:solidFill>
              <a:latin typeface="Roboto Mono"/>
              <a:ea typeface="Roboto Mono"/>
              <a:cs typeface="Roboto Mono"/>
              <a:sym typeface="Roboto Mono"/>
            </a:endParaRPr>
          </a:p>
          <a:p>
            <a:pPr indent="0" lvl="0" marL="0" rtl="0" algn="l">
              <a:lnSpc>
                <a:spcPct val="110795"/>
              </a:lnSpc>
              <a:spcBef>
                <a:spcPts val="0"/>
              </a:spcBef>
              <a:spcAft>
                <a:spcPts val="0"/>
              </a:spcAft>
              <a:buNone/>
            </a:pPr>
            <a:r>
              <a:t/>
            </a:r>
            <a:endParaRPr sz="1100">
              <a:solidFill>
                <a:schemeClr val="dk1"/>
              </a:solidFill>
              <a:latin typeface="Roboto Mono"/>
              <a:ea typeface="Roboto Mono"/>
              <a:cs typeface="Roboto Mono"/>
              <a:sym typeface="Roboto Mono"/>
            </a:endParaRPr>
          </a:p>
          <a:p>
            <a:pPr indent="0" lvl="0" marL="0" rtl="0" algn="l">
              <a:lnSpc>
                <a:spcPct val="110795"/>
              </a:lnSpc>
              <a:spcBef>
                <a:spcPts val="0"/>
              </a:spcBef>
              <a:spcAft>
                <a:spcPts val="0"/>
              </a:spcAft>
              <a:buNone/>
            </a:pPr>
            <a:r>
              <a:rPr lang="en" sz="1100">
                <a:solidFill>
                  <a:srgbClr val="888888"/>
                </a:solidFill>
                <a:latin typeface="Roboto Mono"/>
                <a:ea typeface="Roboto Mono"/>
                <a:cs typeface="Roboto Mono"/>
                <a:sym typeface="Roboto Mono"/>
              </a:rPr>
              <a:t>-- DEFINISI DAN SPESIFIKASI</a:t>
            </a:r>
            <a:endParaRPr sz="1100">
              <a:solidFill>
                <a:schemeClr val="dk1"/>
              </a:solidFill>
              <a:latin typeface="Roboto Mono"/>
              <a:ea typeface="Roboto Mono"/>
              <a:cs typeface="Roboto Mono"/>
              <a:sym typeface="Roboto Mono"/>
            </a:endParaRPr>
          </a:p>
          <a:p>
            <a:pPr indent="0" lvl="0" marL="0" rtl="0" algn="l">
              <a:lnSpc>
                <a:spcPct val="110795"/>
              </a:lnSpc>
              <a:spcBef>
                <a:spcPts val="0"/>
              </a:spcBef>
              <a:spcAft>
                <a:spcPts val="0"/>
              </a:spcAft>
              <a:buNone/>
            </a:pPr>
            <a:r>
              <a:rPr b="1" lang="en" sz="1100">
                <a:solidFill>
                  <a:srgbClr val="0066BB"/>
                </a:solidFill>
                <a:latin typeface="Roboto Mono"/>
                <a:ea typeface="Roboto Mono"/>
                <a:cs typeface="Roboto Mono"/>
                <a:sym typeface="Roboto Mono"/>
              </a:rPr>
              <a:t>nbKelipatanX</a:t>
            </a:r>
            <a:r>
              <a:rPr lang="en" sz="1100">
                <a:solidFill>
                  <a:schemeClr val="dk1"/>
                </a:solidFill>
                <a:latin typeface="Roboto Mono"/>
                <a:ea typeface="Roboto Mono"/>
                <a:cs typeface="Roboto Mono"/>
                <a:sym typeface="Roboto Mono"/>
              </a:rPr>
              <a:t> </a:t>
            </a:r>
            <a:r>
              <a:rPr b="1" lang="en" sz="1100">
                <a:solidFill>
                  <a:schemeClr val="dk1"/>
                </a:solidFill>
                <a:latin typeface="Roboto Mono"/>
                <a:ea typeface="Roboto Mono"/>
                <a:cs typeface="Roboto Mono"/>
                <a:sym typeface="Roboto Mono"/>
              </a:rPr>
              <a:t>::</a:t>
            </a:r>
            <a:r>
              <a:rPr lang="en" sz="1100">
                <a:solidFill>
                  <a:schemeClr val="dk1"/>
                </a:solidFill>
                <a:latin typeface="Roboto Mono"/>
                <a:ea typeface="Roboto Mono"/>
                <a:cs typeface="Roboto Mono"/>
                <a:sym typeface="Roboto Mono"/>
              </a:rPr>
              <a:t> </a:t>
            </a:r>
            <a:r>
              <a:rPr b="1" lang="en" sz="1100">
                <a:solidFill>
                  <a:srgbClr val="333399"/>
                </a:solidFill>
                <a:latin typeface="Roboto Mono"/>
                <a:ea typeface="Roboto Mono"/>
                <a:cs typeface="Roboto Mono"/>
                <a:sym typeface="Roboto Mono"/>
              </a:rPr>
              <a:t>Int</a:t>
            </a:r>
            <a:r>
              <a:rPr lang="en" sz="1100">
                <a:solidFill>
                  <a:schemeClr val="dk1"/>
                </a:solidFill>
                <a:latin typeface="Roboto Mono"/>
                <a:ea typeface="Roboto Mono"/>
                <a:cs typeface="Roboto Mono"/>
                <a:sym typeface="Roboto Mono"/>
              </a:rPr>
              <a:t> </a:t>
            </a:r>
            <a:r>
              <a:rPr b="1" lang="en" sz="1100">
                <a:solidFill>
                  <a:schemeClr val="dk1"/>
                </a:solidFill>
                <a:latin typeface="Roboto Mono"/>
                <a:ea typeface="Roboto Mono"/>
                <a:cs typeface="Roboto Mono"/>
                <a:sym typeface="Roboto Mono"/>
              </a:rPr>
              <a:t>-&gt;</a:t>
            </a:r>
            <a:r>
              <a:rPr lang="en" sz="1100">
                <a:solidFill>
                  <a:schemeClr val="dk1"/>
                </a:solidFill>
                <a:latin typeface="Roboto Mono"/>
                <a:ea typeface="Roboto Mono"/>
                <a:cs typeface="Roboto Mono"/>
                <a:sym typeface="Roboto Mono"/>
              </a:rPr>
              <a:t> </a:t>
            </a:r>
            <a:r>
              <a:rPr b="1" lang="en" sz="1100">
                <a:solidFill>
                  <a:srgbClr val="333399"/>
                </a:solidFill>
                <a:latin typeface="Roboto Mono"/>
                <a:ea typeface="Roboto Mono"/>
                <a:cs typeface="Roboto Mono"/>
                <a:sym typeface="Roboto Mono"/>
              </a:rPr>
              <a:t>Int</a:t>
            </a:r>
            <a:r>
              <a:rPr lang="en" sz="1100">
                <a:solidFill>
                  <a:schemeClr val="dk1"/>
                </a:solidFill>
                <a:latin typeface="Roboto Mono"/>
                <a:ea typeface="Roboto Mono"/>
                <a:cs typeface="Roboto Mono"/>
                <a:sym typeface="Roboto Mono"/>
              </a:rPr>
              <a:t> </a:t>
            </a:r>
            <a:r>
              <a:rPr b="1" lang="en" sz="1100">
                <a:solidFill>
                  <a:schemeClr val="dk1"/>
                </a:solidFill>
                <a:latin typeface="Roboto Mono"/>
                <a:ea typeface="Roboto Mono"/>
                <a:cs typeface="Roboto Mono"/>
                <a:sym typeface="Roboto Mono"/>
              </a:rPr>
              <a:t>-&gt;</a:t>
            </a:r>
            <a:r>
              <a:rPr lang="en" sz="1100">
                <a:solidFill>
                  <a:schemeClr val="dk1"/>
                </a:solidFill>
                <a:latin typeface="Roboto Mono"/>
                <a:ea typeface="Roboto Mono"/>
                <a:cs typeface="Roboto Mono"/>
                <a:sym typeface="Roboto Mono"/>
              </a:rPr>
              <a:t> </a:t>
            </a:r>
            <a:r>
              <a:rPr b="1" lang="en" sz="1100">
                <a:solidFill>
                  <a:srgbClr val="333399"/>
                </a:solidFill>
                <a:latin typeface="Roboto Mono"/>
                <a:ea typeface="Roboto Mono"/>
                <a:cs typeface="Roboto Mono"/>
                <a:sym typeface="Roboto Mono"/>
              </a:rPr>
              <a:t>Int</a:t>
            </a:r>
            <a:r>
              <a:rPr lang="en" sz="1100">
                <a:solidFill>
                  <a:schemeClr val="dk1"/>
                </a:solidFill>
                <a:latin typeface="Roboto Mono"/>
                <a:ea typeface="Roboto Mono"/>
                <a:cs typeface="Roboto Mono"/>
                <a:sym typeface="Roboto Mono"/>
              </a:rPr>
              <a:t> </a:t>
            </a:r>
            <a:r>
              <a:rPr b="1" lang="en" sz="1100">
                <a:solidFill>
                  <a:schemeClr val="dk1"/>
                </a:solidFill>
                <a:latin typeface="Roboto Mono"/>
                <a:ea typeface="Roboto Mono"/>
                <a:cs typeface="Roboto Mono"/>
                <a:sym typeface="Roboto Mono"/>
              </a:rPr>
              <a:t>-&gt;</a:t>
            </a:r>
            <a:r>
              <a:rPr lang="en" sz="1100">
                <a:solidFill>
                  <a:schemeClr val="dk1"/>
                </a:solidFill>
                <a:latin typeface="Roboto Mono"/>
                <a:ea typeface="Roboto Mono"/>
                <a:cs typeface="Roboto Mono"/>
                <a:sym typeface="Roboto Mono"/>
              </a:rPr>
              <a:t> </a:t>
            </a:r>
            <a:r>
              <a:rPr b="1" lang="en" sz="1100">
                <a:solidFill>
                  <a:srgbClr val="333399"/>
                </a:solidFill>
                <a:latin typeface="Roboto Mono"/>
                <a:ea typeface="Roboto Mono"/>
                <a:cs typeface="Roboto Mono"/>
                <a:sym typeface="Roboto Mono"/>
              </a:rPr>
              <a:t>Int</a:t>
            </a:r>
            <a:endParaRPr sz="1100">
              <a:solidFill>
                <a:schemeClr val="dk1"/>
              </a:solidFill>
              <a:latin typeface="Roboto Mono"/>
              <a:ea typeface="Roboto Mono"/>
              <a:cs typeface="Roboto Mono"/>
              <a:sym typeface="Roboto Mono"/>
            </a:endParaRPr>
          </a:p>
          <a:p>
            <a:pPr indent="0" lvl="0" marL="0" rtl="0" algn="l">
              <a:lnSpc>
                <a:spcPct val="110795"/>
              </a:lnSpc>
              <a:spcBef>
                <a:spcPts val="0"/>
              </a:spcBef>
              <a:spcAft>
                <a:spcPts val="0"/>
              </a:spcAft>
              <a:buNone/>
            </a:pPr>
            <a:r>
              <a:rPr lang="en" sz="1100">
                <a:solidFill>
                  <a:srgbClr val="888888"/>
                </a:solidFill>
                <a:latin typeface="Roboto Mono"/>
                <a:ea typeface="Roboto Mono"/>
                <a:cs typeface="Roboto Mono"/>
                <a:sym typeface="Roboto Mono"/>
              </a:rPr>
              <a:t>{Prekondisi: m &lt;= n dan x &lt;= n}</a:t>
            </a:r>
            <a:endParaRPr sz="1100">
              <a:solidFill>
                <a:schemeClr val="dk1"/>
              </a:solidFill>
              <a:latin typeface="Roboto Mono"/>
              <a:ea typeface="Roboto Mono"/>
              <a:cs typeface="Roboto Mono"/>
              <a:sym typeface="Roboto Mono"/>
            </a:endParaRPr>
          </a:p>
          <a:p>
            <a:pPr indent="0" lvl="0" marL="0" rtl="0" algn="l">
              <a:lnSpc>
                <a:spcPct val="110795"/>
              </a:lnSpc>
              <a:spcBef>
                <a:spcPts val="0"/>
              </a:spcBef>
              <a:spcAft>
                <a:spcPts val="0"/>
              </a:spcAft>
              <a:buNone/>
            </a:pPr>
            <a:r>
              <a:rPr lang="en" sz="1100">
                <a:solidFill>
                  <a:srgbClr val="888888"/>
                </a:solidFill>
                <a:latin typeface="Roboto Mono"/>
                <a:ea typeface="Roboto Mono"/>
                <a:cs typeface="Roboto Mono"/>
                <a:sym typeface="Roboto Mono"/>
              </a:rPr>
              <a:t>{Menerima masukan m, n, x}</a:t>
            </a:r>
            <a:endParaRPr sz="1100">
              <a:solidFill>
                <a:schemeClr val="dk1"/>
              </a:solidFill>
              <a:latin typeface="Roboto Mono"/>
              <a:ea typeface="Roboto Mono"/>
              <a:cs typeface="Roboto Mono"/>
              <a:sym typeface="Roboto Mono"/>
            </a:endParaRPr>
          </a:p>
          <a:p>
            <a:pPr indent="0" lvl="0" marL="0" rtl="0" algn="l">
              <a:lnSpc>
                <a:spcPct val="110795"/>
              </a:lnSpc>
              <a:spcBef>
                <a:spcPts val="0"/>
              </a:spcBef>
              <a:spcAft>
                <a:spcPts val="0"/>
              </a:spcAft>
              <a:buNone/>
            </a:pPr>
            <a:r>
              <a:rPr lang="en" sz="1100">
                <a:solidFill>
                  <a:srgbClr val="888888"/>
                </a:solidFill>
                <a:latin typeface="Roboto Mono"/>
                <a:ea typeface="Roboto Mono"/>
                <a:cs typeface="Roboto Mono"/>
                <a:sym typeface="Roboto Mono"/>
              </a:rPr>
              <a:t>{Mengeluarkan jumlah kelipatan x dalam rentang m sampai dengan n (inklusif)}</a:t>
            </a:r>
            <a:endParaRPr sz="1100">
              <a:solidFill>
                <a:schemeClr val="dk1"/>
              </a:solidFill>
              <a:latin typeface="Roboto Mono"/>
              <a:ea typeface="Roboto Mono"/>
              <a:cs typeface="Roboto Mono"/>
              <a:sym typeface="Roboto Mono"/>
            </a:endParaRPr>
          </a:p>
          <a:p>
            <a:pPr indent="0" lvl="0" marL="0" rtl="0" algn="l">
              <a:lnSpc>
                <a:spcPct val="110795"/>
              </a:lnSpc>
              <a:spcBef>
                <a:spcPts val="0"/>
              </a:spcBef>
              <a:spcAft>
                <a:spcPts val="0"/>
              </a:spcAft>
              <a:buNone/>
            </a:pPr>
            <a:r>
              <a:t/>
            </a:r>
            <a:endParaRPr sz="1100">
              <a:solidFill>
                <a:schemeClr val="dk1"/>
              </a:solidFill>
              <a:latin typeface="Roboto Mono"/>
              <a:ea typeface="Roboto Mono"/>
              <a:cs typeface="Roboto Mono"/>
              <a:sym typeface="Roboto Mono"/>
            </a:endParaRPr>
          </a:p>
          <a:p>
            <a:pPr indent="0" lvl="0" marL="0" rtl="0" algn="l">
              <a:lnSpc>
                <a:spcPct val="110795"/>
              </a:lnSpc>
              <a:spcBef>
                <a:spcPts val="0"/>
              </a:spcBef>
              <a:spcAft>
                <a:spcPts val="0"/>
              </a:spcAft>
              <a:buNone/>
            </a:pPr>
            <a:r>
              <a:rPr lang="en" sz="1100">
                <a:solidFill>
                  <a:srgbClr val="888888"/>
                </a:solidFill>
                <a:latin typeface="Roboto Mono"/>
                <a:ea typeface="Roboto Mono"/>
                <a:cs typeface="Roboto Mono"/>
                <a:sym typeface="Roboto Mono"/>
              </a:rPr>
              <a:t>-- REALISASI</a:t>
            </a:r>
            <a:endParaRPr sz="1100">
              <a:solidFill>
                <a:schemeClr val="dk1"/>
              </a:solidFill>
              <a:latin typeface="Roboto Mono"/>
              <a:ea typeface="Roboto Mono"/>
              <a:cs typeface="Roboto Mono"/>
              <a:sym typeface="Roboto Mono"/>
            </a:endParaRPr>
          </a:p>
          <a:p>
            <a:pPr indent="0" lvl="0" marL="0" rtl="0" algn="l">
              <a:lnSpc>
                <a:spcPct val="110795"/>
              </a:lnSpc>
              <a:spcBef>
                <a:spcPts val="0"/>
              </a:spcBef>
              <a:spcAft>
                <a:spcPts val="0"/>
              </a:spcAft>
              <a:buNone/>
            </a:pPr>
            <a:r>
              <a:rPr b="1" lang="en" sz="1100">
                <a:solidFill>
                  <a:srgbClr val="0066BB"/>
                </a:solidFill>
                <a:latin typeface="Roboto Mono"/>
                <a:ea typeface="Roboto Mono"/>
                <a:cs typeface="Roboto Mono"/>
                <a:sym typeface="Roboto Mono"/>
              </a:rPr>
              <a:t>nbKelipatanX</a:t>
            </a:r>
            <a:r>
              <a:rPr lang="en" sz="1100">
                <a:solidFill>
                  <a:schemeClr val="dk1"/>
                </a:solidFill>
                <a:latin typeface="Roboto Mono"/>
                <a:ea typeface="Roboto Mono"/>
                <a:cs typeface="Roboto Mono"/>
                <a:sym typeface="Roboto Mono"/>
              </a:rPr>
              <a:t> m n x</a:t>
            </a:r>
            <a:endParaRPr sz="1100">
              <a:solidFill>
                <a:schemeClr val="dk1"/>
              </a:solidFill>
              <a:latin typeface="Roboto Mono"/>
              <a:ea typeface="Roboto Mono"/>
              <a:cs typeface="Roboto Mono"/>
              <a:sym typeface="Roboto Mono"/>
            </a:endParaRPr>
          </a:p>
          <a:p>
            <a:pPr indent="0" lvl="0" marL="0" rtl="0" algn="l">
              <a:lnSpc>
                <a:spcPct val="110795"/>
              </a:lnSpc>
              <a:spcBef>
                <a:spcPts val="0"/>
              </a:spcBef>
              <a:spcAft>
                <a:spcPts val="0"/>
              </a:spcAft>
              <a:buNone/>
            </a:pPr>
            <a:r>
              <a:rPr lang="en" sz="1100">
                <a:solidFill>
                  <a:schemeClr val="dk1"/>
                </a:solidFill>
                <a:latin typeface="Roboto Mono"/>
                <a:ea typeface="Roboto Mono"/>
                <a:cs typeface="Roboto Mono"/>
                <a:sym typeface="Roboto Mono"/>
              </a:rPr>
              <a:t>	</a:t>
            </a:r>
            <a:r>
              <a:rPr lang="en" sz="1100">
                <a:solidFill>
                  <a:srgbClr val="333333"/>
                </a:solidFill>
                <a:latin typeface="Roboto Mono"/>
                <a:ea typeface="Roboto Mono"/>
                <a:cs typeface="Roboto Mono"/>
                <a:sym typeface="Roboto Mono"/>
              </a:rPr>
              <a:t>|</a:t>
            </a:r>
            <a:r>
              <a:rPr lang="en" sz="1100">
                <a:solidFill>
                  <a:schemeClr val="dk1"/>
                </a:solidFill>
                <a:latin typeface="Roboto Mono"/>
                <a:ea typeface="Roboto Mono"/>
                <a:cs typeface="Roboto Mono"/>
                <a:sym typeface="Roboto Mono"/>
              </a:rPr>
              <a:t>m </a:t>
            </a:r>
            <a:r>
              <a:rPr lang="en" sz="1100">
                <a:solidFill>
                  <a:srgbClr val="333333"/>
                </a:solidFill>
                <a:latin typeface="Roboto Mono"/>
                <a:ea typeface="Roboto Mono"/>
                <a:cs typeface="Roboto Mono"/>
                <a:sym typeface="Roboto Mono"/>
              </a:rPr>
              <a:t>==</a:t>
            </a:r>
            <a:r>
              <a:rPr lang="en" sz="1100">
                <a:solidFill>
                  <a:schemeClr val="dk1"/>
                </a:solidFill>
                <a:latin typeface="Roboto Mono"/>
                <a:ea typeface="Roboto Mono"/>
                <a:cs typeface="Roboto Mono"/>
                <a:sym typeface="Roboto Mono"/>
              </a:rPr>
              <a:t> n </a:t>
            </a:r>
            <a:r>
              <a:rPr lang="en" sz="1100">
                <a:solidFill>
                  <a:srgbClr val="333333"/>
                </a:solidFill>
                <a:latin typeface="Roboto Mono"/>
                <a:ea typeface="Roboto Mono"/>
                <a:cs typeface="Roboto Mono"/>
                <a:sym typeface="Roboto Mono"/>
              </a:rPr>
              <a:t>&amp;&amp;</a:t>
            </a:r>
            <a:r>
              <a:rPr lang="en" sz="1100">
                <a:solidFill>
                  <a:schemeClr val="dk1"/>
                </a:solidFill>
                <a:latin typeface="Roboto Mono"/>
                <a:ea typeface="Roboto Mono"/>
                <a:cs typeface="Roboto Mono"/>
                <a:sym typeface="Roboto Mono"/>
              </a:rPr>
              <a:t> mod m x </a:t>
            </a:r>
            <a:r>
              <a:rPr lang="en" sz="1100">
                <a:solidFill>
                  <a:srgbClr val="333333"/>
                </a:solidFill>
                <a:latin typeface="Roboto Mono"/>
                <a:ea typeface="Roboto Mono"/>
                <a:cs typeface="Roboto Mono"/>
                <a:sym typeface="Roboto Mono"/>
              </a:rPr>
              <a:t>==</a:t>
            </a:r>
            <a:r>
              <a:rPr lang="en" sz="1100">
                <a:solidFill>
                  <a:schemeClr val="dk1"/>
                </a:solidFill>
                <a:latin typeface="Roboto Mono"/>
                <a:ea typeface="Roboto Mono"/>
                <a:cs typeface="Roboto Mono"/>
                <a:sym typeface="Roboto Mono"/>
              </a:rPr>
              <a:t> </a:t>
            </a:r>
            <a:r>
              <a:rPr b="1" lang="en" sz="1100">
                <a:solidFill>
                  <a:srgbClr val="0000DD"/>
                </a:solidFill>
                <a:latin typeface="Roboto Mono"/>
                <a:ea typeface="Roboto Mono"/>
                <a:cs typeface="Roboto Mono"/>
                <a:sym typeface="Roboto Mono"/>
              </a:rPr>
              <a:t>0</a:t>
            </a:r>
            <a:r>
              <a:rPr lang="en" sz="1100">
                <a:solidFill>
                  <a:schemeClr val="dk1"/>
                </a:solidFill>
                <a:latin typeface="Roboto Mono"/>
                <a:ea typeface="Roboto Mono"/>
                <a:cs typeface="Roboto Mono"/>
                <a:sym typeface="Roboto Mono"/>
              </a:rPr>
              <a:t> </a:t>
            </a:r>
            <a:r>
              <a:rPr b="1" lang="en" sz="1100">
                <a:solidFill>
                  <a:schemeClr val="dk1"/>
                </a:solidFill>
                <a:latin typeface="Roboto Mono"/>
                <a:ea typeface="Roboto Mono"/>
                <a:cs typeface="Roboto Mono"/>
                <a:sym typeface="Roboto Mono"/>
              </a:rPr>
              <a:t>=</a:t>
            </a:r>
            <a:r>
              <a:rPr lang="en" sz="1100">
                <a:solidFill>
                  <a:schemeClr val="dk1"/>
                </a:solidFill>
                <a:latin typeface="Roboto Mono"/>
                <a:ea typeface="Roboto Mono"/>
                <a:cs typeface="Roboto Mono"/>
                <a:sym typeface="Roboto Mono"/>
              </a:rPr>
              <a:t> </a:t>
            </a:r>
            <a:r>
              <a:rPr b="1" lang="en" sz="1100">
                <a:solidFill>
                  <a:srgbClr val="0000DD"/>
                </a:solidFill>
                <a:latin typeface="Roboto Mono"/>
                <a:ea typeface="Roboto Mono"/>
                <a:cs typeface="Roboto Mono"/>
                <a:sym typeface="Roboto Mono"/>
              </a:rPr>
              <a:t>1</a:t>
            </a:r>
            <a:endParaRPr sz="1100">
              <a:solidFill>
                <a:schemeClr val="dk1"/>
              </a:solidFill>
              <a:latin typeface="Roboto Mono"/>
              <a:ea typeface="Roboto Mono"/>
              <a:cs typeface="Roboto Mono"/>
              <a:sym typeface="Roboto Mono"/>
            </a:endParaRPr>
          </a:p>
          <a:p>
            <a:pPr indent="0" lvl="0" marL="0" rtl="0" algn="l">
              <a:lnSpc>
                <a:spcPct val="110795"/>
              </a:lnSpc>
              <a:spcBef>
                <a:spcPts val="0"/>
              </a:spcBef>
              <a:spcAft>
                <a:spcPts val="0"/>
              </a:spcAft>
              <a:buNone/>
            </a:pPr>
            <a:r>
              <a:rPr lang="en" sz="1100">
                <a:solidFill>
                  <a:schemeClr val="dk1"/>
                </a:solidFill>
                <a:latin typeface="Roboto Mono"/>
                <a:ea typeface="Roboto Mono"/>
                <a:cs typeface="Roboto Mono"/>
                <a:sym typeface="Roboto Mono"/>
              </a:rPr>
              <a:t>	</a:t>
            </a:r>
            <a:r>
              <a:rPr lang="en" sz="1100">
                <a:solidFill>
                  <a:srgbClr val="333333"/>
                </a:solidFill>
                <a:latin typeface="Roboto Mono"/>
                <a:ea typeface="Roboto Mono"/>
                <a:cs typeface="Roboto Mono"/>
                <a:sym typeface="Roboto Mono"/>
              </a:rPr>
              <a:t>|</a:t>
            </a:r>
            <a:r>
              <a:rPr lang="en" sz="1100">
                <a:solidFill>
                  <a:schemeClr val="dk1"/>
                </a:solidFill>
                <a:latin typeface="Roboto Mono"/>
                <a:ea typeface="Roboto Mono"/>
                <a:cs typeface="Roboto Mono"/>
                <a:sym typeface="Roboto Mono"/>
              </a:rPr>
              <a:t>m </a:t>
            </a:r>
            <a:r>
              <a:rPr lang="en" sz="1100">
                <a:solidFill>
                  <a:srgbClr val="333333"/>
                </a:solidFill>
                <a:latin typeface="Roboto Mono"/>
                <a:ea typeface="Roboto Mono"/>
                <a:cs typeface="Roboto Mono"/>
                <a:sym typeface="Roboto Mono"/>
              </a:rPr>
              <a:t>==</a:t>
            </a:r>
            <a:r>
              <a:rPr lang="en" sz="1100">
                <a:solidFill>
                  <a:schemeClr val="dk1"/>
                </a:solidFill>
                <a:latin typeface="Roboto Mono"/>
                <a:ea typeface="Roboto Mono"/>
                <a:cs typeface="Roboto Mono"/>
                <a:sym typeface="Roboto Mono"/>
              </a:rPr>
              <a:t> n </a:t>
            </a:r>
            <a:r>
              <a:rPr lang="en" sz="1100">
                <a:solidFill>
                  <a:srgbClr val="333333"/>
                </a:solidFill>
                <a:latin typeface="Roboto Mono"/>
                <a:ea typeface="Roboto Mono"/>
                <a:cs typeface="Roboto Mono"/>
                <a:sym typeface="Roboto Mono"/>
              </a:rPr>
              <a:t>&amp;&amp;</a:t>
            </a:r>
            <a:r>
              <a:rPr lang="en" sz="1100">
                <a:solidFill>
                  <a:schemeClr val="dk1"/>
                </a:solidFill>
                <a:latin typeface="Roboto Mono"/>
                <a:ea typeface="Roboto Mono"/>
                <a:cs typeface="Roboto Mono"/>
                <a:sym typeface="Roboto Mono"/>
              </a:rPr>
              <a:t> mod m x </a:t>
            </a:r>
            <a:r>
              <a:rPr lang="en" sz="1100">
                <a:solidFill>
                  <a:srgbClr val="333333"/>
                </a:solidFill>
                <a:latin typeface="Roboto Mono"/>
                <a:ea typeface="Roboto Mono"/>
                <a:cs typeface="Roboto Mono"/>
                <a:sym typeface="Roboto Mono"/>
              </a:rPr>
              <a:t>/=</a:t>
            </a:r>
            <a:r>
              <a:rPr lang="en" sz="1100">
                <a:solidFill>
                  <a:schemeClr val="dk1"/>
                </a:solidFill>
                <a:latin typeface="Roboto Mono"/>
                <a:ea typeface="Roboto Mono"/>
                <a:cs typeface="Roboto Mono"/>
                <a:sym typeface="Roboto Mono"/>
              </a:rPr>
              <a:t> </a:t>
            </a:r>
            <a:r>
              <a:rPr b="1" lang="en" sz="1100">
                <a:solidFill>
                  <a:srgbClr val="0000DD"/>
                </a:solidFill>
                <a:latin typeface="Roboto Mono"/>
                <a:ea typeface="Roboto Mono"/>
                <a:cs typeface="Roboto Mono"/>
                <a:sym typeface="Roboto Mono"/>
              </a:rPr>
              <a:t>0</a:t>
            </a:r>
            <a:r>
              <a:rPr lang="en" sz="1100">
                <a:solidFill>
                  <a:schemeClr val="dk1"/>
                </a:solidFill>
                <a:latin typeface="Roboto Mono"/>
                <a:ea typeface="Roboto Mono"/>
                <a:cs typeface="Roboto Mono"/>
                <a:sym typeface="Roboto Mono"/>
              </a:rPr>
              <a:t> </a:t>
            </a:r>
            <a:r>
              <a:rPr b="1" lang="en" sz="1100">
                <a:solidFill>
                  <a:schemeClr val="dk1"/>
                </a:solidFill>
                <a:latin typeface="Roboto Mono"/>
                <a:ea typeface="Roboto Mono"/>
                <a:cs typeface="Roboto Mono"/>
                <a:sym typeface="Roboto Mono"/>
              </a:rPr>
              <a:t>=</a:t>
            </a:r>
            <a:r>
              <a:rPr lang="en" sz="1100">
                <a:solidFill>
                  <a:schemeClr val="dk1"/>
                </a:solidFill>
                <a:latin typeface="Roboto Mono"/>
                <a:ea typeface="Roboto Mono"/>
                <a:cs typeface="Roboto Mono"/>
                <a:sym typeface="Roboto Mono"/>
              </a:rPr>
              <a:t> </a:t>
            </a:r>
            <a:r>
              <a:rPr b="1" lang="en" sz="1100">
                <a:solidFill>
                  <a:srgbClr val="0000DD"/>
                </a:solidFill>
                <a:latin typeface="Roboto Mono"/>
                <a:ea typeface="Roboto Mono"/>
                <a:cs typeface="Roboto Mono"/>
                <a:sym typeface="Roboto Mono"/>
              </a:rPr>
              <a:t>0</a:t>
            </a:r>
            <a:endParaRPr sz="1100">
              <a:solidFill>
                <a:schemeClr val="dk1"/>
              </a:solidFill>
              <a:latin typeface="Roboto Mono"/>
              <a:ea typeface="Roboto Mono"/>
              <a:cs typeface="Roboto Mono"/>
              <a:sym typeface="Roboto Mono"/>
            </a:endParaRPr>
          </a:p>
          <a:p>
            <a:pPr indent="0" lvl="0" marL="0" rtl="0" algn="l">
              <a:lnSpc>
                <a:spcPct val="110795"/>
              </a:lnSpc>
              <a:spcBef>
                <a:spcPts val="0"/>
              </a:spcBef>
              <a:spcAft>
                <a:spcPts val="0"/>
              </a:spcAft>
              <a:buNone/>
            </a:pPr>
            <a:r>
              <a:rPr lang="en" sz="1100">
                <a:solidFill>
                  <a:schemeClr val="dk1"/>
                </a:solidFill>
                <a:latin typeface="Roboto Mono"/>
                <a:ea typeface="Roboto Mono"/>
                <a:cs typeface="Roboto Mono"/>
                <a:sym typeface="Roboto Mono"/>
              </a:rPr>
              <a:t>	</a:t>
            </a:r>
            <a:r>
              <a:rPr lang="en" sz="1100">
                <a:solidFill>
                  <a:srgbClr val="333333"/>
                </a:solidFill>
                <a:latin typeface="Roboto Mono"/>
                <a:ea typeface="Roboto Mono"/>
                <a:cs typeface="Roboto Mono"/>
                <a:sym typeface="Roboto Mono"/>
              </a:rPr>
              <a:t>|</a:t>
            </a:r>
            <a:r>
              <a:rPr lang="en" sz="1100">
                <a:solidFill>
                  <a:schemeClr val="dk1"/>
                </a:solidFill>
                <a:latin typeface="Roboto Mono"/>
                <a:ea typeface="Roboto Mono"/>
                <a:cs typeface="Roboto Mono"/>
                <a:sym typeface="Roboto Mono"/>
              </a:rPr>
              <a:t>m </a:t>
            </a:r>
            <a:r>
              <a:rPr lang="en" sz="1100">
                <a:solidFill>
                  <a:srgbClr val="333333"/>
                </a:solidFill>
                <a:latin typeface="Roboto Mono"/>
                <a:ea typeface="Roboto Mono"/>
                <a:cs typeface="Roboto Mono"/>
                <a:sym typeface="Roboto Mono"/>
              </a:rPr>
              <a:t>/=</a:t>
            </a:r>
            <a:r>
              <a:rPr lang="en" sz="1100">
                <a:solidFill>
                  <a:schemeClr val="dk1"/>
                </a:solidFill>
                <a:latin typeface="Roboto Mono"/>
                <a:ea typeface="Roboto Mono"/>
                <a:cs typeface="Roboto Mono"/>
                <a:sym typeface="Roboto Mono"/>
              </a:rPr>
              <a:t> n </a:t>
            </a:r>
            <a:r>
              <a:rPr lang="en" sz="1100">
                <a:solidFill>
                  <a:srgbClr val="333333"/>
                </a:solidFill>
                <a:latin typeface="Roboto Mono"/>
                <a:ea typeface="Roboto Mono"/>
                <a:cs typeface="Roboto Mono"/>
                <a:sym typeface="Roboto Mono"/>
              </a:rPr>
              <a:t>&amp;&amp;</a:t>
            </a:r>
            <a:r>
              <a:rPr lang="en" sz="1100">
                <a:solidFill>
                  <a:schemeClr val="dk1"/>
                </a:solidFill>
                <a:latin typeface="Roboto Mono"/>
                <a:ea typeface="Roboto Mono"/>
                <a:cs typeface="Roboto Mono"/>
                <a:sym typeface="Roboto Mono"/>
              </a:rPr>
              <a:t> mod m x </a:t>
            </a:r>
            <a:r>
              <a:rPr lang="en" sz="1100">
                <a:solidFill>
                  <a:srgbClr val="333333"/>
                </a:solidFill>
                <a:latin typeface="Roboto Mono"/>
                <a:ea typeface="Roboto Mono"/>
                <a:cs typeface="Roboto Mono"/>
                <a:sym typeface="Roboto Mono"/>
              </a:rPr>
              <a:t>==</a:t>
            </a:r>
            <a:r>
              <a:rPr lang="en" sz="1100">
                <a:solidFill>
                  <a:schemeClr val="dk1"/>
                </a:solidFill>
                <a:latin typeface="Roboto Mono"/>
                <a:ea typeface="Roboto Mono"/>
                <a:cs typeface="Roboto Mono"/>
                <a:sym typeface="Roboto Mono"/>
              </a:rPr>
              <a:t> </a:t>
            </a:r>
            <a:r>
              <a:rPr b="1" lang="en" sz="1100">
                <a:solidFill>
                  <a:srgbClr val="0000DD"/>
                </a:solidFill>
                <a:latin typeface="Roboto Mono"/>
                <a:ea typeface="Roboto Mono"/>
                <a:cs typeface="Roboto Mono"/>
                <a:sym typeface="Roboto Mono"/>
              </a:rPr>
              <a:t>0</a:t>
            </a:r>
            <a:r>
              <a:rPr lang="en" sz="1100">
                <a:solidFill>
                  <a:schemeClr val="dk1"/>
                </a:solidFill>
                <a:latin typeface="Roboto Mono"/>
                <a:ea typeface="Roboto Mono"/>
                <a:cs typeface="Roboto Mono"/>
                <a:sym typeface="Roboto Mono"/>
              </a:rPr>
              <a:t> </a:t>
            </a:r>
            <a:r>
              <a:rPr b="1" lang="en" sz="1100">
                <a:solidFill>
                  <a:schemeClr val="dk1"/>
                </a:solidFill>
                <a:latin typeface="Roboto Mono"/>
                <a:ea typeface="Roboto Mono"/>
                <a:cs typeface="Roboto Mono"/>
                <a:sym typeface="Roboto Mono"/>
              </a:rPr>
              <a:t>=</a:t>
            </a:r>
            <a:r>
              <a:rPr lang="en"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a:p>
            <a:pPr indent="0" lvl="0" marL="0" rtl="0" algn="l">
              <a:lnSpc>
                <a:spcPct val="110795"/>
              </a:lnSpc>
              <a:spcBef>
                <a:spcPts val="0"/>
              </a:spcBef>
              <a:spcAft>
                <a:spcPts val="0"/>
              </a:spcAft>
              <a:buNone/>
            </a:pPr>
            <a:r>
              <a:rPr lang="en" sz="1100">
                <a:solidFill>
                  <a:schemeClr val="dk1"/>
                </a:solidFill>
                <a:latin typeface="Roboto Mono"/>
                <a:ea typeface="Roboto Mono"/>
                <a:cs typeface="Roboto Mono"/>
                <a:sym typeface="Roboto Mono"/>
              </a:rPr>
              <a:t>	    </a:t>
            </a:r>
            <a:r>
              <a:rPr b="1" lang="en" sz="1100">
                <a:solidFill>
                  <a:srgbClr val="0000DD"/>
                </a:solidFill>
                <a:latin typeface="Roboto Mono"/>
                <a:ea typeface="Roboto Mono"/>
                <a:cs typeface="Roboto Mono"/>
                <a:sym typeface="Roboto Mono"/>
              </a:rPr>
              <a:t>1</a:t>
            </a:r>
            <a:r>
              <a:rPr lang="en" sz="1100">
                <a:solidFill>
                  <a:schemeClr val="dk1"/>
                </a:solidFill>
                <a:latin typeface="Roboto Mono"/>
                <a:ea typeface="Roboto Mono"/>
                <a:cs typeface="Roboto Mono"/>
                <a:sym typeface="Roboto Mono"/>
              </a:rPr>
              <a:t> </a:t>
            </a:r>
            <a:r>
              <a:rPr lang="en" sz="1100">
                <a:solidFill>
                  <a:srgbClr val="333333"/>
                </a:solidFill>
                <a:latin typeface="Roboto Mono"/>
                <a:ea typeface="Roboto Mono"/>
                <a:cs typeface="Roboto Mono"/>
                <a:sym typeface="Roboto Mono"/>
              </a:rPr>
              <a:t>+</a:t>
            </a:r>
            <a:r>
              <a:rPr lang="en" sz="1100">
                <a:solidFill>
                  <a:schemeClr val="dk1"/>
                </a:solidFill>
                <a:latin typeface="Roboto Mono"/>
                <a:ea typeface="Roboto Mono"/>
                <a:cs typeface="Roboto Mono"/>
                <a:sym typeface="Roboto Mono"/>
              </a:rPr>
              <a:t> nbKelipatanX (m</a:t>
            </a:r>
            <a:r>
              <a:rPr lang="en" sz="1100">
                <a:solidFill>
                  <a:srgbClr val="333333"/>
                </a:solidFill>
                <a:latin typeface="Roboto Mono"/>
                <a:ea typeface="Roboto Mono"/>
                <a:cs typeface="Roboto Mono"/>
                <a:sym typeface="Roboto Mono"/>
              </a:rPr>
              <a:t>+</a:t>
            </a:r>
            <a:r>
              <a:rPr b="1" lang="en" sz="1100">
                <a:solidFill>
                  <a:srgbClr val="0000DD"/>
                </a:solidFill>
                <a:latin typeface="Roboto Mono"/>
                <a:ea typeface="Roboto Mono"/>
                <a:cs typeface="Roboto Mono"/>
                <a:sym typeface="Roboto Mono"/>
              </a:rPr>
              <a:t>1</a:t>
            </a:r>
            <a:r>
              <a:rPr lang="en" sz="1100">
                <a:solidFill>
                  <a:schemeClr val="dk1"/>
                </a:solidFill>
                <a:latin typeface="Roboto Mono"/>
                <a:ea typeface="Roboto Mono"/>
                <a:cs typeface="Roboto Mono"/>
                <a:sym typeface="Roboto Mono"/>
              </a:rPr>
              <a:t>) n x</a:t>
            </a:r>
            <a:endParaRPr sz="1100">
              <a:solidFill>
                <a:schemeClr val="dk1"/>
              </a:solidFill>
              <a:latin typeface="Roboto Mono"/>
              <a:ea typeface="Roboto Mono"/>
              <a:cs typeface="Roboto Mono"/>
              <a:sym typeface="Roboto Mono"/>
            </a:endParaRPr>
          </a:p>
          <a:p>
            <a:pPr indent="0" lvl="0" marL="0" rtl="0" algn="l">
              <a:lnSpc>
                <a:spcPct val="110795"/>
              </a:lnSpc>
              <a:spcBef>
                <a:spcPts val="0"/>
              </a:spcBef>
              <a:spcAft>
                <a:spcPts val="0"/>
              </a:spcAft>
              <a:buNone/>
            </a:pPr>
            <a:r>
              <a:rPr lang="en" sz="1100">
                <a:solidFill>
                  <a:schemeClr val="dk1"/>
                </a:solidFill>
                <a:latin typeface="Roboto Mono"/>
                <a:ea typeface="Roboto Mono"/>
                <a:cs typeface="Roboto Mono"/>
                <a:sym typeface="Roboto Mono"/>
              </a:rPr>
              <a:t>	</a:t>
            </a:r>
            <a:r>
              <a:rPr lang="en" sz="1100">
                <a:solidFill>
                  <a:srgbClr val="333333"/>
                </a:solidFill>
                <a:latin typeface="Roboto Mono"/>
                <a:ea typeface="Roboto Mono"/>
                <a:cs typeface="Roboto Mono"/>
                <a:sym typeface="Roboto Mono"/>
              </a:rPr>
              <a:t>|</a:t>
            </a:r>
            <a:r>
              <a:rPr lang="en" sz="1100">
                <a:solidFill>
                  <a:schemeClr val="dk1"/>
                </a:solidFill>
                <a:latin typeface="Roboto Mono"/>
                <a:ea typeface="Roboto Mono"/>
                <a:cs typeface="Roboto Mono"/>
                <a:sym typeface="Roboto Mono"/>
              </a:rPr>
              <a:t>otherwise </a:t>
            </a:r>
            <a:r>
              <a:rPr b="1" lang="en" sz="1100">
                <a:solidFill>
                  <a:schemeClr val="dk1"/>
                </a:solidFill>
                <a:latin typeface="Roboto Mono"/>
                <a:ea typeface="Roboto Mono"/>
                <a:cs typeface="Roboto Mono"/>
                <a:sym typeface="Roboto Mono"/>
              </a:rPr>
              <a:t>=</a:t>
            </a:r>
            <a:endParaRPr sz="1100">
              <a:solidFill>
                <a:schemeClr val="dk1"/>
              </a:solidFill>
              <a:latin typeface="Roboto Mono"/>
              <a:ea typeface="Roboto Mono"/>
              <a:cs typeface="Roboto Mono"/>
              <a:sym typeface="Roboto Mono"/>
            </a:endParaRPr>
          </a:p>
          <a:p>
            <a:pPr indent="0" lvl="0" marL="0" rtl="0" algn="l">
              <a:lnSpc>
                <a:spcPct val="125000"/>
              </a:lnSpc>
              <a:spcBef>
                <a:spcPts val="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nbKelipatanX (m</a:t>
            </a:r>
            <a:r>
              <a:rPr lang="en" sz="1100">
                <a:solidFill>
                  <a:srgbClr val="333333"/>
                </a:solidFill>
                <a:latin typeface="Roboto Mono"/>
                <a:ea typeface="Roboto Mono"/>
                <a:cs typeface="Roboto Mono"/>
                <a:sym typeface="Roboto Mono"/>
              </a:rPr>
              <a:t>+</a:t>
            </a:r>
            <a:r>
              <a:rPr b="1" lang="en" sz="1100">
                <a:solidFill>
                  <a:srgbClr val="0000DD"/>
                </a:solidFill>
                <a:latin typeface="Roboto Mono"/>
                <a:ea typeface="Roboto Mono"/>
                <a:cs typeface="Roboto Mono"/>
                <a:sym typeface="Roboto Mono"/>
              </a:rPr>
              <a:t>1</a:t>
            </a:r>
            <a:r>
              <a:rPr lang="en" sz="1100">
                <a:solidFill>
                  <a:schemeClr val="dk1"/>
                </a:solidFill>
                <a:latin typeface="Roboto Mono"/>
                <a:ea typeface="Roboto Mono"/>
                <a:cs typeface="Roboto Mono"/>
                <a:sym typeface="Roboto Mono"/>
              </a:rPr>
              <a:t>) n x</a:t>
            </a:r>
            <a:endParaRPr sz="1100">
              <a:solidFill>
                <a:schemeClr val="dk1"/>
              </a:solidFill>
              <a:latin typeface="Roboto Mono"/>
              <a:ea typeface="Roboto Mono"/>
              <a:cs typeface="Roboto Mono"/>
              <a:sym typeface="Roboto Mono"/>
            </a:endParaRPr>
          </a:p>
          <a:p>
            <a:pPr indent="0" lvl="0" marL="0" rtl="0" algn="l">
              <a:lnSpc>
                <a:spcPct val="110795"/>
              </a:lnSpc>
              <a:spcBef>
                <a:spcPts val="0"/>
              </a:spcBef>
              <a:spcAft>
                <a:spcPts val="0"/>
              </a:spcAft>
              <a:buNone/>
            </a:pPr>
            <a:r>
              <a:t/>
            </a:r>
            <a:endParaRPr sz="1100">
              <a:solidFill>
                <a:srgbClr val="333333"/>
              </a:solidFill>
              <a:latin typeface="Roboto Mono"/>
              <a:ea typeface="Roboto Mono"/>
              <a:cs typeface="Roboto Mono"/>
              <a:sym typeface="Roboto Mon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79"/>
          <p:cNvSpPr txBox="1"/>
          <p:nvPr>
            <p:ph type="ctrTitle"/>
          </p:nvPr>
        </p:nvSpPr>
        <p:spPr>
          <a:xfrm>
            <a:off x="2484450" y="151950"/>
            <a:ext cx="6376200" cy="752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2800"/>
              <a:t>Penjumlahan Kelipatan</a:t>
            </a:r>
            <a:endParaRPr b="1" sz="2800"/>
          </a:p>
        </p:txBody>
      </p:sp>
      <p:sp>
        <p:nvSpPr>
          <p:cNvPr id="524" name="Google Shape;524;p79"/>
          <p:cNvSpPr txBox="1"/>
          <p:nvPr/>
        </p:nvSpPr>
        <p:spPr>
          <a:xfrm>
            <a:off x="1091400" y="990525"/>
            <a:ext cx="176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solidFill>
                  <a:schemeClr val="lt2"/>
                </a:solidFill>
                <a:latin typeface="Reem Kufi"/>
                <a:ea typeface="Reem Kufi"/>
                <a:cs typeface="Reem Kufi"/>
                <a:sym typeface="Reem Kufi"/>
              </a:rPr>
              <a:t>Soal</a:t>
            </a:r>
            <a:endParaRPr b="1" sz="1600" u="sng">
              <a:solidFill>
                <a:schemeClr val="lt2"/>
              </a:solidFill>
              <a:latin typeface="Reem Kufi"/>
              <a:ea typeface="Reem Kufi"/>
              <a:cs typeface="Reem Kufi"/>
              <a:sym typeface="Reem Kufi"/>
            </a:endParaRPr>
          </a:p>
        </p:txBody>
      </p:sp>
      <p:pic>
        <p:nvPicPr>
          <p:cNvPr id="525" name="Google Shape;525;p79"/>
          <p:cNvPicPr preferRelativeResize="0"/>
          <p:nvPr/>
        </p:nvPicPr>
        <p:blipFill>
          <a:blip r:embed="rId3">
            <a:alphaModFix/>
          </a:blip>
          <a:stretch>
            <a:fillRect/>
          </a:stretch>
        </p:blipFill>
        <p:spPr>
          <a:xfrm>
            <a:off x="1151500" y="1421625"/>
            <a:ext cx="6368184" cy="34170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ctrTitle"/>
          </p:nvPr>
        </p:nvSpPr>
        <p:spPr>
          <a:xfrm>
            <a:off x="5642650" y="151950"/>
            <a:ext cx="3217800" cy="75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800"/>
              <a:t>Deret Aritmatika</a:t>
            </a:r>
            <a:endParaRPr b="1" sz="2800"/>
          </a:p>
        </p:txBody>
      </p:sp>
      <p:pic>
        <p:nvPicPr>
          <p:cNvPr id="209" name="Google Shape;209;p35"/>
          <p:cNvPicPr preferRelativeResize="0"/>
          <p:nvPr/>
        </p:nvPicPr>
        <p:blipFill>
          <a:blip r:embed="rId3">
            <a:alphaModFix/>
          </a:blip>
          <a:stretch>
            <a:fillRect/>
          </a:stretch>
        </p:blipFill>
        <p:spPr>
          <a:xfrm>
            <a:off x="122825" y="1166313"/>
            <a:ext cx="3677825" cy="2810875"/>
          </a:xfrm>
          <a:prstGeom prst="rect">
            <a:avLst/>
          </a:prstGeom>
          <a:noFill/>
          <a:ln>
            <a:noFill/>
          </a:ln>
        </p:spPr>
      </p:pic>
      <p:sp>
        <p:nvSpPr>
          <p:cNvPr id="210" name="Google Shape;210;p35"/>
          <p:cNvSpPr txBox="1"/>
          <p:nvPr>
            <p:ph type="ctrTitle"/>
          </p:nvPr>
        </p:nvSpPr>
        <p:spPr>
          <a:xfrm>
            <a:off x="2963100" y="720100"/>
            <a:ext cx="3217800" cy="75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600" u="sng"/>
              <a:t>Opsi Jawaban</a:t>
            </a:r>
            <a:endParaRPr b="1" sz="1600" u="sng"/>
          </a:p>
        </p:txBody>
      </p:sp>
      <p:sp>
        <p:nvSpPr>
          <p:cNvPr id="211" name="Google Shape;211;p35"/>
          <p:cNvSpPr txBox="1"/>
          <p:nvPr/>
        </p:nvSpPr>
        <p:spPr>
          <a:xfrm>
            <a:off x="3981725" y="1427900"/>
            <a:ext cx="49899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0066CC"/>
                </a:solidFill>
                <a:latin typeface="Courier New"/>
                <a:ea typeface="Courier New"/>
                <a:cs typeface="Courier New"/>
                <a:sym typeface="Courier New"/>
              </a:rPr>
              <a:t>module</a:t>
            </a:r>
            <a:r>
              <a:rPr lang="en" sz="1100">
                <a:solidFill>
                  <a:schemeClr val="dk1"/>
                </a:solidFill>
                <a:latin typeface="Courier New"/>
                <a:ea typeface="Courier New"/>
                <a:cs typeface="Courier New"/>
                <a:sym typeface="Courier New"/>
              </a:rPr>
              <a:t> DeretAritmatika </a:t>
            </a:r>
            <a:r>
              <a:rPr b="1" lang="en" sz="1100">
                <a:solidFill>
                  <a:srgbClr val="0066CC"/>
                </a:solidFill>
                <a:latin typeface="Courier New"/>
                <a:ea typeface="Courier New"/>
                <a:cs typeface="Courier New"/>
                <a:sym typeface="Courier New"/>
              </a:rPr>
              <a:t>where</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a:t>
            </a:r>
            <a:r>
              <a:rPr i="1" lang="en" sz="1100">
                <a:solidFill>
                  <a:srgbClr val="5D478B"/>
                </a:solidFill>
                <a:latin typeface="Courier New"/>
                <a:ea typeface="Courier New"/>
                <a:cs typeface="Courier New"/>
                <a:sym typeface="Courier New"/>
              </a:rPr>
              <a:t>-- DEFINISI DAN SPESIFIKASI</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deretAritmatika </a:t>
            </a:r>
            <a:r>
              <a:rPr b="1" lang="en" sz="1100">
                <a:solidFill>
                  <a:srgbClr val="339933"/>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a:t>
            </a:r>
            <a:r>
              <a:rPr b="1" lang="en" sz="1100">
                <a:solidFill>
                  <a:srgbClr val="CCCC00"/>
                </a:solidFill>
                <a:latin typeface="Courier New"/>
                <a:ea typeface="Courier New"/>
                <a:cs typeface="Courier New"/>
                <a:sym typeface="Courier New"/>
              </a:rPr>
              <a:t>Int</a:t>
            </a:r>
            <a:r>
              <a:rPr lang="en" sz="1100">
                <a:solidFill>
                  <a:schemeClr val="dk1"/>
                </a:solidFill>
                <a:latin typeface="Courier New"/>
                <a:ea typeface="Courier New"/>
                <a:cs typeface="Courier New"/>
                <a:sym typeface="Courier New"/>
              </a:rPr>
              <a:t> </a:t>
            </a:r>
            <a:r>
              <a:rPr b="1" lang="en" sz="1100">
                <a:solidFill>
                  <a:srgbClr val="339933"/>
                </a:solidFill>
                <a:latin typeface="Courier New"/>
                <a:ea typeface="Courier New"/>
                <a:cs typeface="Courier New"/>
                <a:sym typeface="Courier New"/>
              </a:rPr>
              <a:t>-&gt;</a:t>
            </a:r>
            <a:r>
              <a:rPr lang="en" sz="1100">
                <a:solidFill>
                  <a:schemeClr val="dk1"/>
                </a:solidFill>
                <a:latin typeface="Courier New"/>
                <a:ea typeface="Courier New"/>
                <a:cs typeface="Courier New"/>
                <a:sym typeface="Courier New"/>
              </a:rPr>
              <a:t> </a:t>
            </a:r>
            <a:r>
              <a:rPr b="1" lang="en" sz="1100">
                <a:solidFill>
                  <a:srgbClr val="CCCC00"/>
                </a:solidFill>
                <a:latin typeface="Courier New"/>
                <a:ea typeface="Courier New"/>
                <a:cs typeface="Courier New"/>
                <a:sym typeface="Courier New"/>
              </a:rPr>
              <a:t>Int</a:t>
            </a:r>
            <a:r>
              <a:rPr lang="en" sz="1100">
                <a:solidFill>
                  <a:schemeClr val="dk1"/>
                </a:solidFill>
                <a:latin typeface="Courier New"/>
                <a:ea typeface="Courier New"/>
                <a:cs typeface="Courier New"/>
                <a:sym typeface="Courier New"/>
              </a:rPr>
              <a:t> </a:t>
            </a:r>
            <a:r>
              <a:rPr b="1" lang="en" sz="1100">
                <a:solidFill>
                  <a:srgbClr val="339933"/>
                </a:solidFill>
                <a:latin typeface="Courier New"/>
                <a:ea typeface="Courier New"/>
                <a:cs typeface="Courier New"/>
                <a:sym typeface="Courier New"/>
              </a:rPr>
              <a:t>-&gt;</a:t>
            </a:r>
            <a:r>
              <a:rPr lang="en" sz="1100">
                <a:solidFill>
                  <a:schemeClr val="dk1"/>
                </a:solidFill>
                <a:latin typeface="Courier New"/>
                <a:ea typeface="Courier New"/>
                <a:cs typeface="Courier New"/>
                <a:sym typeface="Courier New"/>
              </a:rPr>
              <a:t> </a:t>
            </a:r>
            <a:r>
              <a:rPr b="1" lang="en" sz="1100">
                <a:solidFill>
                  <a:srgbClr val="CCCC00"/>
                </a:solidFill>
                <a:latin typeface="Courier New"/>
                <a:ea typeface="Courier New"/>
                <a:cs typeface="Courier New"/>
                <a:sym typeface="Courier New"/>
              </a:rPr>
              <a:t>Int</a:t>
            </a:r>
            <a:r>
              <a:rPr lang="en" sz="1100">
                <a:solidFill>
                  <a:schemeClr val="dk1"/>
                </a:solidFill>
                <a:latin typeface="Courier New"/>
                <a:ea typeface="Courier New"/>
                <a:cs typeface="Courier New"/>
                <a:sym typeface="Courier New"/>
              </a:rPr>
              <a:t> </a:t>
            </a:r>
            <a:r>
              <a:rPr b="1" lang="en" sz="1100">
                <a:solidFill>
                  <a:srgbClr val="339933"/>
                </a:solidFill>
                <a:latin typeface="Courier New"/>
                <a:ea typeface="Courier New"/>
                <a:cs typeface="Courier New"/>
                <a:sym typeface="Courier New"/>
              </a:rPr>
              <a:t>-&gt;</a:t>
            </a:r>
            <a:r>
              <a:rPr lang="en" sz="1100">
                <a:solidFill>
                  <a:schemeClr val="dk1"/>
                </a:solidFill>
                <a:latin typeface="Courier New"/>
                <a:ea typeface="Courier New"/>
                <a:cs typeface="Courier New"/>
                <a:sym typeface="Courier New"/>
              </a:rPr>
              <a:t> </a:t>
            </a:r>
            <a:r>
              <a:rPr b="1" lang="en" sz="1100">
                <a:solidFill>
                  <a:srgbClr val="CCCC00"/>
                </a:solidFill>
                <a:latin typeface="Courier New"/>
                <a:ea typeface="Courier New"/>
                <a:cs typeface="Courier New"/>
                <a:sym typeface="Courier New"/>
              </a:rPr>
              <a:t>Float</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a:t>
            </a:r>
            <a:r>
              <a:rPr i="1" lang="en" sz="1100">
                <a:solidFill>
                  <a:srgbClr val="5D478B"/>
                </a:solidFill>
                <a:latin typeface="Courier New"/>
                <a:ea typeface="Courier New"/>
                <a:cs typeface="Courier New"/>
                <a:sym typeface="Courier New"/>
              </a:rPr>
              <a:t>{- Menghitung jumlah n suku pertama dari deret </a:t>
            </a:r>
            <a:endParaRPr i="1" sz="1100">
              <a:solidFill>
                <a:srgbClr val="5D478B"/>
              </a:solidFill>
              <a:latin typeface="Courier New"/>
              <a:ea typeface="Courier New"/>
              <a:cs typeface="Courier New"/>
              <a:sym typeface="Courier New"/>
            </a:endParaRPr>
          </a:p>
          <a:p>
            <a:pPr indent="0" lvl="0" marL="0" rtl="0" algn="l">
              <a:spcBef>
                <a:spcPts val="0"/>
              </a:spcBef>
              <a:spcAft>
                <a:spcPts val="0"/>
              </a:spcAft>
              <a:buNone/>
            </a:pPr>
            <a:r>
              <a:rPr i="1" lang="en" sz="1100">
                <a:solidFill>
                  <a:srgbClr val="5D478B"/>
                </a:solidFill>
                <a:latin typeface="Courier New"/>
                <a:ea typeface="Courier New"/>
                <a:cs typeface="Courier New"/>
                <a:sym typeface="Courier New"/>
              </a:rPr>
              <a:t>     aritmatika dengan suku pertama a dan beda b-}</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a:t>
            </a:r>
            <a:r>
              <a:rPr i="1" lang="en" sz="1100">
                <a:solidFill>
                  <a:srgbClr val="5D478B"/>
                </a:solidFill>
                <a:latin typeface="Courier New"/>
                <a:ea typeface="Courier New"/>
                <a:cs typeface="Courier New"/>
                <a:sym typeface="Courier New"/>
              </a:rPr>
              <a:t>-- REALISASI</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deretAritmatika n a b </a:t>
            </a:r>
            <a:r>
              <a:rPr b="1" lang="en" sz="1100">
                <a:solidFill>
                  <a:srgbClr val="339933"/>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a:t>
            </a:r>
            <a:r>
              <a:rPr b="1" lang="en" sz="1100">
                <a:solidFill>
                  <a:schemeClr val="dk1"/>
                </a:solidFill>
                <a:latin typeface="Courier New"/>
                <a:ea typeface="Courier New"/>
                <a:cs typeface="Courier New"/>
                <a:sym typeface="Courier New"/>
              </a:rPr>
              <a:t>fromIntegral</a:t>
            </a:r>
            <a:r>
              <a:rPr lang="en" sz="1100">
                <a:solidFill>
                  <a:srgbClr val="008000"/>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n </a:t>
            </a:r>
            <a:r>
              <a:rPr b="1" lang="en" sz="1100">
                <a:solidFill>
                  <a:srgbClr val="339933"/>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a:t>
            </a:r>
            <a:r>
              <a:rPr lang="en" sz="1100">
                <a:solidFill>
                  <a:srgbClr val="008000"/>
                </a:solidFill>
                <a:latin typeface="Courier New"/>
                <a:ea typeface="Courier New"/>
                <a:cs typeface="Courier New"/>
                <a:sym typeface="Courier New"/>
              </a:rPr>
              <a:t>(</a:t>
            </a:r>
            <a:r>
              <a:rPr lang="en" sz="1100">
                <a:solidFill>
                  <a:srgbClr val="FF0000"/>
                </a:solidFill>
                <a:latin typeface="Courier New"/>
                <a:ea typeface="Courier New"/>
                <a:cs typeface="Courier New"/>
                <a:sym typeface="Courier New"/>
              </a:rPr>
              <a:t>2</a:t>
            </a:r>
            <a:r>
              <a:rPr lang="en" sz="1100">
                <a:solidFill>
                  <a:schemeClr val="dk1"/>
                </a:solidFill>
                <a:latin typeface="Courier New"/>
                <a:ea typeface="Courier New"/>
                <a:cs typeface="Courier New"/>
                <a:sym typeface="Courier New"/>
              </a:rPr>
              <a:t> </a:t>
            </a:r>
            <a:r>
              <a:rPr b="1" lang="en" sz="1100">
                <a:solidFill>
                  <a:srgbClr val="339933"/>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a </a:t>
            </a:r>
            <a:r>
              <a:rPr b="1" lang="en" sz="1100">
                <a:solidFill>
                  <a:srgbClr val="339933"/>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a:t>
            </a:r>
            <a:r>
              <a:rPr lang="en" sz="1100">
                <a:solidFill>
                  <a:srgbClr val="008000"/>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n </a:t>
            </a:r>
            <a:r>
              <a:rPr b="1" lang="en" sz="1100">
                <a:solidFill>
                  <a:srgbClr val="339933"/>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a:t>
            </a:r>
            <a:r>
              <a:rPr lang="en" sz="1100">
                <a:solidFill>
                  <a:srgbClr val="FF0000"/>
                </a:solidFill>
                <a:latin typeface="Courier New"/>
                <a:ea typeface="Courier New"/>
                <a:cs typeface="Courier New"/>
                <a:sym typeface="Courier New"/>
              </a:rPr>
              <a:t>1</a:t>
            </a:r>
            <a:r>
              <a:rPr lang="en" sz="1100">
                <a:solidFill>
                  <a:srgbClr val="008000"/>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a:t>
            </a:r>
            <a:r>
              <a:rPr b="1" lang="en" sz="1100">
                <a:solidFill>
                  <a:srgbClr val="339933"/>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b</a:t>
            </a:r>
            <a:r>
              <a:rPr lang="en" sz="1100">
                <a:solidFill>
                  <a:srgbClr val="008000"/>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a:t>
            </a:r>
            <a:r>
              <a:rPr b="1" lang="en" sz="1100">
                <a:solidFill>
                  <a:srgbClr val="339933"/>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a:t>
            </a:r>
            <a:r>
              <a:rPr b="1" lang="en" sz="1100">
                <a:solidFill>
                  <a:schemeClr val="dk1"/>
                </a:solidFill>
                <a:latin typeface="Courier New"/>
                <a:ea typeface="Courier New"/>
                <a:cs typeface="Courier New"/>
                <a:sym typeface="Courier New"/>
              </a:rPr>
              <a:t>fromIntegral</a:t>
            </a:r>
            <a:r>
              <a:rPr lang="en" sz="1100">
                <a:solidFill>
                  <a:srgbClr val="008000"/>
                </a:solidFill>
                <a:latin typeface="Courier New"/>
                <a:ea typeface="Courier New"/>
                <a:cs typeface="Courier New"/>
                <a:sym typeface="Courier New"/>
              </a:rPr>
              <a:t>(</a:t>
            </a:r>
            <a:r>
              <a:rPr lang="en" sz="1100">
                <a:solidFill>
                  <a:srgbClr val="FF0000"/>
                </a:solidFill>
                <a:latin typeface="Courier New"/>
                <a:ea typeface="Courier New"/>
                <a:cs typeface="Courier New"/>
                <a:sym typeface="Courier New"/>
              </a:rPr>
              <a:t>2</a:t>
            </a:r>
            <a:r>
              <a:rPr lang="en" sz="1100">
                <a:solidFill>
                  <a:srgbClr val="008000"/>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i="1" lang="en" sz="1100">
                <a:solidFill>
                  <a:srgbClr val="5D478B"/>
                </a:solidFill>
                <a:latin typeface="Courier New"/>
                <a:ea typeface="Courier New"/>
                <a:cs typeface="Courier New"/>
                <a:sym typeface="Courier New"/>
              </a:rPr>
              <a:t>-- Aplikasi</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i="1" lang="en" sz="1100">
                <a:solidFill>
                  <a:srgbClr val="5D478B"/>
                </a:solidFill>
                <a:latin typeface="Courier New"/>
                <a:ea typeface="Courier New"/>
                <a:cs typeface="Courier New"/>
                <a:sym typeface="Courier New"/>
              </a:rPr>
              <a:t>-- deretAritmatika 4 4 5</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1200">
              <a:solidFill>
                <a:srgbClr val="0066CC"/>
              </a:solidFill>
              <a:latin typeface="Courier New"/>
              <a:ea typeface="Courier New"/>
              <a:cs typeface="Courier New"/>
              <a:sym typeface="Courier New"/>
            </a:endParaRPr>
          </a:p>
          <a:p>
            <a:pPr indent="0" lvl="0" marL="0" rtl="0" algn="l">
              <a:spcBef>
                <a:spcPts val="0"/>
              </a:spcBef>
              <a:spcAft>
                <a:spcPts val="0"/>
              </a:spcAft>
              <a:buNone/>
            </a:pPr>
            <a:r>
              <a:t/>
            </a:r>
            <a:endParaRPr b="1">
              <a:solidFill>
                <a:srgbClr val="0066CC"/>
              </a:solidFill>
              <a:latin typeface="Courier New"/>
              <a:ea typeface="Courier New"/>
              <a:cs typeface="Courier New"/>
              <a:sym typeface="Courier New"/>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80"/>
          <p:cNvSpPr txBox="1"/>
          <p:nvPr>
            <p:ph type="ctrTitle"/>
          </p:nvPr>
        </p:nvSpPr>
        <p:spPr>
          <a:xfrm>
            <a:off x="2484450" y="151950"/>
            <a:ext cx="6376200" cy="752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2800">
                <a:solidFill>
                  <a:schemeClr val="lt2"/>
                </a:solidFill>
              </a:rPr>
              <a:t>Penjumlahan Kelipatan</a:t>
            </a:r>
            <a:endParaRPr b="1" sz="2800"/>
          </a:p>
        </p:txBody>
      </p:sp>
      <p:sp>
        <p:nvSpPr>
          <p:cNvPr id="531" name="Google Shape;531;p80"/>
          <p:cNvSpPr txBox="1"/>
          <p:nvPr/>
        </p:nvSpPr>
        <p:spPr>
          <a:xfrm>
            <a:off x="854150" y="1039725"/>
            <a:ext cx="3000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u="sng">
                <a:solidFill>
                  <a:schemeClr val="lt2"/>
                </a:solidFill>
                <a:latin typeface="Reem Kufi"/>
                <a:ea typeface="Reem Kufi"/>
                <a:cs typeface="Reem Kufi"/>
                <a:sym typeface="Reem Kufi"/>
              </a:rPr>
              <a:t>Kesalahan Umum</a:t>
            </a:r>
            <a:endParaRPr b="1" sz="1600" u="sng">
              <a:solidFill>
                <a:schemeClr val="lt2"/>
              </a:solidFill>
              <a:latin typeface="Reem Kufi"/>
              <a:ea typeface="Reem Kufi"/>
              <a:cs typeface="Reem Kufi"/>
              <a:sym typeface="Reem Kufi"/>
            </a:endParaRPr>
          </a:p>
        </p:txBody>
      </p:sp>
      <p:sp>
        <p:nvSpPr>
          <p:cNvPr id="532" name="Google Shape;532;p80"/>
          <p:cNvSpPr txBox="1"/>
          <p:nvPr/>
        </p:nvSpPr>
        <p:spPr>
          <a:xfrm>
            <a:off x="854150" y="1606200"/>
            <a:ext cx="6961200" cy="541500"/>
          </a:xfrm>
          <a:prstGeom prst="rect">
            <a:avLst/>
          </a:prstGeom>
          <a:noFill/>
          <a:ln>
            <a:noFill/>
          </a:ln>
        </p:spPr>
        <p:txBody>
          <a:bodyPr anchorCtr="0" anchor="t" bIns="91425" lIns="91425" spcFirstLastPara="1" rIns="91425" wrap="square" tIns="91425">
            <a:spAutoFit/>
          </a:bodyPr>
          <a:lstStyle/>
          <a:p>
            <a:pPr indent="-298450" lvl="0" marL="457200" rtl="0" algn="l">
              <a:lnSpc>
                <a:spcPct val="110795"/>
              </a:lnSpc>
              <a:spcBef>
                <a:spcPts val="0"/>
              </a:spcBef>
              <a:spcAft>
                <a:spcPts val="0"/>
              </a:spcAft>
              <a:buClr>
                <a:srgbClr val="333333"/>
              </a:buClr>
              <a:buSzPts val="1100"/>
              <a:buFont typeface="Roboto Mono"/>
              <a:buAutoNum type="arabicPeriod"/>
            </a:pPr>
            <a:r>
              <a:rPr lang="en" sz="1100">
                <a:solidFill>
                  <a:srgbClr val="333333"/>
                </a:solidFill>
                <a:latin typeface="Roboto Mono"/>
                <a:ea typeface="Roboto Mono"/>
                <a:cs typeface="Roboto Mono"/>
                <a:sym typeface="Roboto Mono"/>
              </a:rPr>
              <a:t>Menentukan basis dan rekurens yang salah</a:t>
            </a:r>
            <a:endParaRPr sz="1100">
              <a:solidFill>
                <a:srgbClr val="333333"/>
              </a:solidFill>
              <a:latin typeface="Roboto Mono"/>
              <a:ea typeface="Roboto Mono"/>
              <a:cs typeface="Roboto Mono"/>
              <a:sym typeface="Roboto Mono"/>
            </a:endParaRPr>
          </a:p>
          <a:p>
            <a:pPr indent="-298450" lvl="0" marL="457200" rtl="0" algn="l">
              <a:lnSpc>
                <a:spcPct val="110795"/>
              </a:lnSpc>
              <a:spcBef>
                <a:spcPts val="0"/>
              </a:spcBef>
              <a:spcAft>
                <a:spcPts val="0"/>
              </a:spcAft>
              <a:buClr>
                <a:srgbClr val="333333"/>
              </a:buClr>
              <a:buSzPts val="1100"/>
              <a:buFont typeface="Roboto Mono"/>
              <a:buAutoNum type="arabicPeriod"/>
            </a:pPr>
            <a:r>
              <a:rPr lang="en" sz="1100">
                <a:solidFill>
                  <a:srgbClr val="333333"/>
                </a:solidFill>
                <a:latin typeface="Roboto Mono"/>
                <a:ea typeface="Roboto Mono"/>
                <a:cs typeface="Roboto Mono"/>
                <a:sym typeface="Roboto Mono"/>
              </a:rPr>
              <a:t>Tidak paham soal atau tidak paham konsep rekursi</a:t>
            </a:r>
            <a:endParaRPr sz="1100">
              <a:solidFill>
                <a:srgbClr val="333333"/>
              </a:solidFill>
              <a:latin typeface="Roboto Mono"/>
              <a:ea typeface="Roboto Mono"/>
              <a:cs typeface="Roboto Mono"/>
              <a:sym typeface="Roboto Mon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81"/>
          <p:cNvSpPr txBox="1"/>
          <p:nvPr>
            <p:ph type="ctrTitle"/>
          </p:nvPr>
        </p:nvSpPr>
        <p:spPr>
          <a:xfrm>
            <a:off x="2484450" y="151950"/>
            <a:ext cx="6376200" cy="752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2800"/>
              <a:t>Penjumlahan Kelipatan</a:t>
            </a:r>
            <a:endParaRPr b="1" sz="2800"/>
          </a:p>
        </p:txBody>
      </p:sp>
      <p:sp>
        <p:nvSpPr>
          <p:cNvPr id="538" name="Google Shape;538;p81"/>
          <p:cNvSpPr txBox="1"/>
          <p:nvPr/>
        </p:nvSpPr>
        <p:spPr>
          <a:xfrm>
            <a:off x="1127525" y="312600"/>
            <a:ext cx="3000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600" u="sng">
              <a:solidFill>
                <a:schemeClr val="lt2"/>
              </a:solidFill>
              <a:latin typeface="Reem Kufi"/>
              <a:ea typeface="Reem Kufi"/>
              <a:cs typeface="Reem Kufi"/>
              <a:sym typeface="Reem Kufi"/>
            </a:endParaRPr>
          </a:p>
        </p:txBody>
      </p:sp>
      <p:sp>
        <p:nvSpPr>
          <p:cNvPr id="539" name="Google Shape;539;p81"/>
          <p:cNvSpPr txBox="1"/>
          <p:nvPr/>
        </p:nvSpPr>
        <p:spPr>
          <a:xfrm>
            <a:off x="1390775" y="1350900"/>
            <a:ext cx="6961200" cy="3543000"/>
          </a:xfrm>
          <a:prstGeom prst="rect">
            <a:avLst/>
          </a:prstGeom>
          <a:noFill/>
          <a:ln>
            <a:noFill/>
          </a:ln>
        </p:spPr>
        <p:txBody>
          <a:bodyPr anchorCtr="0" anchor="t" bIns="91425" lIns="91425" spcFirstLastPara="1" rIns="91425" wrap="square" tIns="91425">
            <a:spAutoFit/>
          </a:bodyPr>
          <a:lstStyle/>
          <a:p>
            <a:pPr indent="0" lvl="0" marL="0" rtl="0" algn="l">
              <a:lnSpc>
                <a:spcPct val="110795"/>
              </a:lnSpc>
              <a:spcBef>
                <a:spcPts val="0"/>
              </a:spcBef>
              <a:spcAft>
                <a:spcPts val="0"/>
              </a:spcAft>
              <a:buClr>
                <a:schemeClr val="dk1"/>
              </a:buClr>
              <a:buSzPts val="1100"/>
              <a:buFont typeface="Arial"/>
              <a:buNone/>
            </a:pPr>
            <a:r>
              <a:rPr b="1" lang="en" sz="1100">
                <a:solidFill>
                  <a:srgbClr val="008800"/>
                </a:solidFill>
              </a:rPr>
              <a:t>module</a:t>
            </a:r>
            <a:r>
              <a:rPr lang="en" sz="1100">
                <a:solidFill>
                  <a:srgbClr val="333333"/>
                </a:solidFill>
              </a:rPr>
              <a:t> </a:t>
            </a:r>
            <a:r>
              <a:rPr b="1" lang="en" sz="1100">
                <a:solidFill>
                  <a:srgbClr val="0E84B5"/>
                </a:solidFill>
              </a:rPr>
              <a:t>SumKelipatanX</a:t>
            </a:r>
            <a:r>
              <a:rPr lang="en" sz="1100">
                <a:solidFill>
                  <a:srgbClr val="333333"/>
                </a:solidFill>
              </a:rPr>
              <a:t> </a:t>
            </a:r>
            <a:r>
              <a:rPr b="1" lang="en" sz="1100">
                <a:solidFill>
                  <a:srgbClr val="008800"/>
                </a:solidFill>
              </a:rPr>
              <a:t>where</a:t>
            </a:r>
            <a:endParaRPr sz="1100">
              <a:solidFill>
                <a:srgbClr val="333333"/>
              </a:solidFill>
            </a:endParaRPr>
          </a:p>
          <a:p>
            <a:pPr indent="0" lvl="0" marL="0" rtl="0" algn="l">
              <a:lnSpc>
                <a:spcPct val="110795"/>
              </a:lnSpc>
              <a:spcBef>
                <a:spcPts val="0"/>
              </a:spcBef>
              <a:spcAft>
                <a:spcPts val="0"/>
              </a:spcAft>
              <a:buClr>
                <a:schemeClr val="dk1"/>
              </a:buClr>
              <a:buSzPts val="1100"/>
              <a:buFont typeface="Arial"/>
              <a:buNone/>
            </a:pPr>
            <a:r>
              <a:t/>
            </a:r>
            <a:endParaRPr sz="1100">
              <a:solidFill>
                <a:srgbClr val="333333"/>
              </a:solidFill>
            </a:endParaRPr>
          </a:p>
          <a:p>
            <a:pPr indent="0" lvl="0" marL="0" rtl="0" algn="l">
              <a:lnSpc>
                <a:spcPct val="110795"/>
              </a:lnSpc>
              <a:spcBef>
                <a:spcPts val="0"/>
              </a:spcBef>
              <a:spcAft>
                <a:spcPts val="0"/>
              </a:spcAft>
              <a:buClr>
                <a:schemeClr val="dk1"/>
              </a:buClr>
              <a:buSzPts val="1100"/>
              <a:buFont typeface="Arial"/>
              <a:buNone/>
            </a:pPr>
            <a:r>
              <a:rPr lang="en" sz="1100">
                <a:solidFill>
                  <a:srgbClr val="888888"/>
                </a:solidFill>
              </a:rPr>
              <a:t>-- Sum Kelipatan X          -SumKelipatanX(a,b,x)</a:t>
            </a:r>
            <a:endParaRPr sz="1100">
              <a:solidFill>
                <a:srgbClr val="333333"/>
              </a:solidFill>
            </a:endParaRPr>
          </a:p>
          <a:p>
            <a:pPr indent="0" lvl="0" marL="0" rtl="0" algn="l">
              <a:lnSpc>
                <a:spcPct val="110795"/>
              </a:lnSpc>
              <a:spcBef>
                <a:spcPts val="0"/>
              </a:spcBef>
              <a:spcAft>
                <a:spcPts val="0"/>
              </a:spcAft>
              <a:buClr>
                <a:schemeClr val="dk1"/>
              </a:buClr>
              <a:buSzPts val="1100"/>
              <a:buFont typeface="Arial"/>
              <a:buNone/>
            </a:pPr>
            <a:r>
              <a:t/>
            </a:r>
            <a:endParaRPr sz="1100">
              <a:solidFill>
                <a:srgbClr val="333333"/>
              </a:solidFill>
            </a:endParaRPr>
          </a:p>
          <a:p>
            <a:pPr indent="0" lvl="0" marL="0" rtl="0" algn="l">
              <a:lnSpc>
                <a:spcPct val="110795"/>
              </a:lnSpc>
              <a:spcBef>
                <a:spcPts val="0"/>
              </a:spcBef>
              <a:spcAft>
                <a:spcPts val="0"/>
              </a:spcAft>
              <a:buClr>
                <a:schemeClr val="dk1"/>
              </a:buClr>
              <a:buSzPts val="1100"/>
              <a:buFont typeface="Arial"/>
              <a:buNone/>
            </a:pPr>
            <a:r>
              <a:rPr lang="en" sz="1100">
                <a:solidFill>
                  <a:srgbClr val="888888"/>
                </a:solidFill>
              </a:rPr>
              <a:t>-- DEFINISI DAN SPESIFIKASI</a:t>
            </a:r>
            <a:endParaRPr sz="1100">
              <a:solidFill>
                <a:srgbClr val="333333"/>
              </a:solidFill>
            </a:endParaRPr>
          </a:p>
          <a:p>
            <a:pPr indent="0" lvl="0" marL="0" rtl="0" algn="l">
              <a:lnSpc>
                <a:spcPct val="110795"/>
              </a:lnSpc>
              <a:spcBef>
                <a:spcPts val="0"/>
              </a:spcBef>
              <a:spcAft>
                <a:spcPts val="0"/>
              </a:spcAft>
              <a:buClr>
                <a:schemeClr val="dk1"/>
              </a:buClr>
              <a:buSzPts val="1100"/>
              <a:buFont typeface="Arial"/>
              <a:buNone/>
            </a:pPr>
            <a:r>
              <a:rPr b="1" lang="en" sz="1100">
                <a:solidFill>
                  <a:srgbClr val="0066BB"/>
                </a:solidFill>
              </a:rPr>
              <a:t>sumKelipatanX</a:t>
            </a:r>
            <a:r>
              <a:rPr lang="en" sz="1100">
                <a:solidFill>
                  <a:srgbClr val="333333"/>
                </a:solidFill>
              </a:rPr>
              <a:t> </a:t>
            </a:r>
            <a:r>
              <a:rPr b="1" lang="en" sz="1100">
                <a:solidFill>
                  <a:schemeClr val="dk1"/>
                </a:solidFill>
              </a:rPr>
              <a:t>::</a:t>
            </a:r>
            <a:r>
              <a:rPr lang="en" sz="1100">
                <a:solidFill>
                  <a:srgbClr val="333333"/>
                </a:solidFill>
              </a:rPr>
              <a:t> </a:t>
            </a:r>
            <a:r>
              <a:rPr b="1" lang="en" sz="1100">
                <a:solidFill>
                  <a:srgbClr val="333399"/>
                </a:solidFill>
              </a:rPr>
              <a:t>Int</a:t>
            </a:r>
            <a:r>
              <a:rPr lang="en" sz="1100">
                <a:solidFill>
                  <a:srgbClr val="333333"/>
                </a:solidFill>
              </a:rPr>
              <a:t> </a:t>
            </a:r>
            <a:r>
              <a:rPr b="1" lang="en" sz="1100">
                <a:solidFill>
                  <a:schemeClr val="dk1"/>
                </a:solidFill>
              </a:rPr>
              <a:t>-&gt;</a:t>
            </a:r>
            <a:r>
              <a:rPr lang="en" sz="1100">
                <a:solidFill>
                  <a:srgbClr val="333333"/>
                </a:solidFill>
              </a:rPr>
              <a:t> </a:t>
            </a:r>
            <a:r>
              <a:rPr b="1" lang="en" sz="1100">
                <a:solidFill>
                  <a:srgbClr val="333399"/>
                </a:solidFill>
              </a:rPr>
              <a:t>Int</a:t>
            </a:r>
            <a:r>
              <a:rPr lang="en" sz="1100">
                <a:solidFill>
                  <a:srgbClr val="333333"/>
                </a:solidFill>
              </a:rPr>
              <a:t> </a:t>
            </a:r>
            <a:r>
              <a:rPr b="1" lang="en" sz="1100">
                <a:solidFill>
                  <a:schemeClr val="dk1"/>
                </a:solidFill>
              </a:rPr>
              <a:t>-&gt;</a:t>
            </a:r>
            <a:r>
              <a:rPr lang="en" sz="1100">
                <a:solidFill>
                  <a:srgbClr val="333333"/>
                </a:solidFill>
              </a:rPr>
              <a:t> </a:t>
            </a:r>
            <a:r>
              <a:rPr b="1" lang="en" sz="1100">
                <a:solidFill>
                  <a:srgbClr val="333399"/>
                </a:solidFill>
              </a:rPr>
              <a:t>Int</a:t>
            </a:r>
            <a:r>
              <a:rPr lang="en" sz="1100">
                <a:solidFill>
                  <a:srgbClr val="333333"/>
                </a:solidFill>
              </a:rPr>
              <a:t> </a:t>
            </a:r>
            <a:r>
              <a:rPr b="1" lang="en" sz="1100">
                <a:solidFill>
                  <a:schemeClr val="dk1"/>
                </a:solidFill>
              </a:rPr>
              <a:t>-&gt;</a:t>
            </a:r>
            <a:r>
              <a:rPr lang="en" sz="1100">
                <a:solidFill>
                  <a:srgbClr val="333333"/>
                </a:solidFill>
              </a:rPr>
              <a:t> </a:t>
            </a:r>
            <a:r>
              <a:rPr b="1" lang="en" sz="1100">
                <a:solidFill>
                  <a:srgbClr val="333399"/>
                </a:solidFill>
              </a:rPr>
              <a:t>Int</a:t>
            </a:r>
            <a:endParaRPr sz="1100">
              <a:solidFill>
                <a:srgbClr val="333333"/>
              </a:solidFill>
            </a:endParaRPr>
          </a:p>
          <a:p>
            <a:pPr indent="0" lvl="0" marL="0" rtl="0" algn="l">
              <a:lnSpc>
                <a:spcPct val="110795"/>
              </a:lnSpc>
              <a:spcBef>
                <a:spcPts val="0"/>
              </a:spcBef>
              <a:spcAft>
                <a:spcPts val="0"/>
              </a:spcAft>
              <a:buClr>
                <a:schemeClr val="dk1"/>
              </a:buClr>
              <a:buSzPts val="1100"/>
              <a:buFont typeface="Arial"/>
              <a:buNone/>
            </a:pPr>
            <a:r>
              <a:rPr lang="en" sz="1100">
                <a:solidFill>
                  <a:srgbClr val="888888"/>
                </a:solidFill>
              </a:rPr>
              <a:t>{- sumKelipatanX(a,b,x) menjumlahan semua bilangan kelipatan x di range [a, b] -}</a:t>
            </a:r>
            <a:endParaRPr sz="1100">
              <a:solidFill>
                <a:srgbClr val="333333"/>
              </a:solidFill>
            </a:endParaRPr>
          </a:p>
          <a:p>
            <a:pPr indent="0" lvl="0" marL="0" rtl="0" algn="l">
              <a:lnSpc>
                <a:spcPct val="110795"/>
              </a:lnSpc>
              <a:spcBef>
                <a:spcPts val="0"/>
              </a:spcBef>
              <a:spcAft>
                <a:spcPts val="0"/>
              </a:spcAft>
              <a:buClr>
                <a:schemeClr val="dk1"/>
              </a:buClr>
              <a:buSzPts val="1100"/>
              <a:buFont typeface="Arial"/>
              <a:buNone/>
            </a:pPr>
            <a:r>
              <a:t/>
            </a:r>
            <a:endParaRPr sz="1100">
              <a:solidFill>
                <a:srgbClr val="333333"/>
              </a:solidFill>
            </a:endParaRPr>
          </a:p>
          <a:p>
            <a:pPr indent="0" lvl="0" marL="0" rtl="0" algn="l">
              <a:lnSpc>
                <a:spcPct val="110795"/>
              </a:lnSpc>
              <a:spcBef>
                <a:spcPts val="0"/>
              </a:spcBef>
              <a:spcAft>
                <a:spcPts val="0"/>
              </a:spcAft>
              <a:buClr>
                <a:schemeClr val="dk1"/>
              </a:buClr>
              <a:buSzPts val="1100"/>
              <a:buFont typeface="Arial"/>
              <a:buNone/>
            </a:pPr>
            <a:r>
              <a:rPr lang="en" sz="1100">
                <a:solidFill>
                  <a:srgbClr val="888888"/>
                </a:solidFill>
              </a:rPr>
              <a:t>-- REALISASI</a:t>
            </a:r>
            <a:endParaRPr sz="1100">
              <a:solidFill>
                <a:srgbClr val="333333"/>
              </a:solidFill>
            </a:endParaRPr>
          </a:p>
          <a:p>
            <a:pPr indent="0" lvl="0" marL="0" rtl="0" algn="l">
              <a:lnSpc>
                <a:spcPct val="110795"/>
              </a:lnSpc>
              <a:spcBef>
                <a:spcPts val="0"/>
              </a:spcBef>
              <a:spcAft>
                <a:spcPts val="0"/>
              </a:spcAft>
              <a:buClr>
                <a:schemeClr val="dk1"/>
              </a:buClr>
              <a:buSzPts val="1100"/>
              <a:buFont typeface="Arial"/>
              <a:buNone/>
            </a:pPr>
            <a:r>
              <a:rPr b="1" lang="en" sz="1100">
                <a:solidFill>
                  <a:srgbClr val="0066BB"/>
                </a:solidFill>
              </a:rPr>
              <a:t>sumKelipatanX</a:t>
            </a:r>
            <a:r>
              <a:rPr lang="en" sz="1100">
                <a:solidFill>
                  <a:srgbClr val="333333"/>
                </a:solidFill>
              </a:rPr>
              <a:t> a b x</a:t>
            </a:r>
            <a:endParaRPr sz="1100">
              <a:solidFill>
                <a:srgbClr val="333333"/>
              </a:solidFill>
            </a:endParaRPr>
          </a:p>
          <a:p>
            <a:pPr indent="0" lvl="0" marL="0" rtl="0" algn="l">
              <a:lnSpc>
                <a:spcPct val="110795"/>
              </a:lnSpc>
              <a:spcBef>
                <a:spcPts val="0"/>
              </a:spcBef>
              <a:spcAft>
                <a:spcPts val="0"/>
              </a:spcAft>
              <a:buClr>
                <a:schemeClr val="dk1"/>
              </a:buClr>
              <a:buSzPts val="1100"/>
              <a:buFont typeface="Arial"/>
              <a:buNone/>
            </a:pPr>
            <a:r>
              <a:rPr lang="en" sz="1100">
                <a:solidFill>
                  <a:srgbClr val="333333"/>
                </a:solidFill>
              </a:rPr>
              <a:t>    | (mod a x /= </a:t>
            </a:r>
            <a:r>
              <a:rPr b="1" lang="en" sz="1100">
                <a:solidFill>
                  <a:srgbClr val="0000DD"/>
                </a:solidFill>
              </a:rPr>
              <a:t>0</a:t>
            </a:r>
            <a:r>
              <a:rPr lang="en" sz="1100">
                <a:solidFill>
                  <a:srgbClr val="333333"/>
                </a:solidFill>
              </a:rPr>
              <a:t>) &amp;&amp; (a &lt;= b) </a:t>
            </a:r>
            <a:r>
              <a:rPr b="1" lang="en" sz="1100">
                <a:solidFill>
                  <a:schemeClr val="dk1"/>
                </a:solidFill>
              </a:rPr>
              <a:t>=</a:t>
            </a:r>
            <a:r>
              <a:rPr lang="en" sz="1100">
                <a:solidFill>
                  <a:srgbClr val="333333"/>
                </a:solidFill>
              </a:rPr>
              <a:t> sumKelipatanX (a+</a:t>
            </a:r>
            <a:r>
              <a:rPr b="1" lang="en" sz="1100">
                <a:solidFill>
                  <a:srgbClr val="0000DD"/>
                </a:solidFill>
              </a:rPr>
              <a:t>1</a:t>
            </a:r>
            <a:r>
              <a:rPr lang="en" sz="1100">
                <a:solidFill>
                  <a:srgbClr val="333333"/>
                </a:solidFill>
              </a:rPr>
              <a:t>) b x</a:t>
            </a:r>
            <a:endParaRPr sz="1100">
              <a:solidFill>
                <a:srgbClr val="333333"/>
              </a:solidFill>
            </a:endParaRPr>
          </a:p>
          <a:p>
            <a:pPr indent="0" lvl="0" marL="0" rtl="0" algn="l">
              <a:lnSpc>
                <a:spcPct val="110795"/>
              </a:lnSpc>
              <a:spcBef>
                <a:spcPts val="0"/>
              </a:spcBef>
              <a:spcAft>
                <a:spcPts val="0"/>
              </a:spcAft>
              <a:buClr>
                <a:schemeClr val="dk1"/>
              </a:buClr>
              <a:buSzPts val="1100"/>
              <a:buFont typeface="Arial"/>
              <a:buNone/>
            </a:pPr>
            <a:r>
              <a:rPr lang="en" sz="1100">
                <a:solidFill>
                  <a:srgbClr val="333333"/>
                </a:solidFill>
              </a:rPr>
              <a:t>    | (a &gt; b) </a:t>
            </a:r>
            <a:r>
              <a:rPr b="1" lang="en" sz="1100">
                <a:solidFill>
                  <a:schemeClr val="dk1"/>
                </a:solidFill>
              </a:rPr>
              <a:t>=</a:t>
            </a:r>
            <a:r>
              <a:rPr lang="en" sz="1100">
                <a:solidFill>
                  <a:srgbClr val="333333"/>
                </a:solidFill>
              </a:rPr>
              <a:t> </a:t>
            </a:r>
            <a:r>
              <a:rPr b="1" lang="en" sz="1100">
                <a:solidFill>
                  <a:srgbClr val="0000DD"/>
                </a:solidFill>
              </a:rPr>
              <a:t>0</a:t>
            </a:r>
            <a:endParaRPr sz="1100">
              <a:solidFill>
                <a:srgbClr val="333333"/>
              </a:solidFill>
            </a:endParaRPr>
          </a:p>
          <a:p>
            <a:pPr indent="0" lvl="0" marL="0" rtl="0" algn="l">
              <a:lnSpc>
                <a:spcPct val="110795"/>
              </a:lnSpc>
              <a:spcBef>
                <a:spcPts val="0"/>
              </a:spcBef>
              <a:spcAft>
                <a:spcPts val="0"/>
              </a:spcAft>
              <a:buClr>
                <a:schemeClr val="dk1"/>
              </a:buClr>
              <a:buSzPts val="1100"/>
              <a:buFont typeface="Arial"/>
              <a:buNone/>
            </a:pPr>
            <a:r>
              <a:rPr lang="en" sz="1100">
                <a:solidFill>
                  <a:srgbClr val="333333"/>
                </a:solidFill>
              </a:rPr>
              <a:t>    | (a &lt;= b) &amp;&amp; (mod a x == </a:t>
            </a:r>
            <a:r>
              <a:rPr b="1" lang="en" sz="1100">
                <a:solidFill>
                  <a:srgbClr val="0000DD"/>
                </a:solidFill>
              </a:rPr>
              <a:t>0</a:t>
            </a:r>
            <a:r>
              <a:rPr lang="en" sz="1100">
                <a:solidFill>
                  <a:srgbClr val="333333"/>
                </a:solidFill>
              </a:rPr>
              <a:t>) </a:t>
            </a:r>
            <a:r>
              <a:rPr b="1" lang="en" sz="1100">
                <a:solidFill>
                  <a:schemeClr val="dk1"/>
                </a:solidFill>
              </a:rPr>
              <a:t>=</a:t>
            </a:r>
            <a:r>
              <a:rPr lang="en" sz="1100">
                <a:solidFill>
                  <a:srgbClr val="333333"/>
                </a:solidFill>
              </a:rPr>
              <a:t> a + sumKelipatanX (a+</a:t>
            </a:r>
            <a:r>
              <a:rPr b="1" lang="en" sz="1100">
                <a:solidFill>
                  <a:srgbClr val="0000DD"/>
                </a:solidFill>
              </a:rPr>
              <a:t>1</a:t>
            </a:r>
            <a:r>
              <a:rPr lang="en" sz="1100">
                <a:solidFill>
                  <a:srgbClr val="333333"/>
                </a:solidFill>
              </a:rPr>
              <a:t>) b x</a:t>
            </a:r>
            <a:endParaRPr sz="1100">
              <a:solidFill>
                <a:srgbClr val="333333"/>
              </a:solidFill>
            </a:endParaRPr>
          </a:p>
          <a:p>
            <a:pPr indent="0" lvl="0" marL="0" rtl="0" algn="l">
              <a:lnSpc>
                <a:spcPct val="110795"/>
              </a:lnSpc>
              <a:spcBef>
                <a:spcPts val="0"/>
              </a:spcBef>
              <a:spcAft>
                <a:spcPts val="0"/>
              </a:spcAft>
              <a:buClr>
                <a:schemeClr val="dk1"/>
              </a:buClr>
              <a:buSzPts val="1100"/>
              <a:buFont typeface="Arial"/>
              <a:buNone/>
            </a:pPr>
            <a:r>
              <a:t/>
            </a:r>
            <a:endParaRPr sz="1100">
              <a:solidFill>
                <a:srgbClr val="333333"/>
              </a:solidFill>
            </a:endParaRPr>
          </a:p>
          <a:p>
            <a:pPr indent="0" lvl="0" marL="0" rtl="0" algn="l">
              <a:lnSpc>
                <a:spcPct val="110795"/>
              </a:lnSpc>
              <a:spcBef>
                <a:spcPts val="0"/>
              </a:spcBef>
              <a:spcAft>
                <a:spcPts val="0"/>
              </a:spcAft>
              <a:buClr>
                <a:schemeClr val="dk1"/>
              </a:buClr>
              <a:buSzPts val="1100"/>
              <a:buFont typeface="Arial"/>
              <a:buNone/>
            </a:pPr>
            <a:r>
              <a:rPr lang="en" sz="1100">
                <a:solidFill>
                  <a:srgbClr val="888888"/>
                </a:solidFill>
              </a:rPr>
              <a:t>-- APLIKASI</a:t>
            </a:r>
            <a:endParaRPr sz="1100">
              <a:solidFill>
                <a:srgbClr val="333333"/>
              </a:solidFill>
            </a:endParaRPr>
          </a:p>
          <a:p>
            <a:pPr indent="0" lvl="0" marL="0" rtl="0" algn="l">
              <a:lnSpc>
                <a:spcPct val="110795"/>
              </a:lnSpc>
              <a:spcBef>
                <a:spcPts val="0"/>
              </a:spcBef>
              <a:spcAft>
                <a:spcPts val="0"/>
              </a:spcAft>
              <a:buClr>
                <a:schemeClr val="dk1"/>
              </a:buClr>
              <a:buSzPts val="1100"/>
              <a:buFont typeface="Arial"/>
              <a:buNone/>
            </a:pPr>
            <a:r>
              <a:rPr lang="en" sz="1100">
                <a:solidFill>
                  <a:srgbClr val="888888"/>
                </a:solidFill>
              </a:rPr>
              <a:t>-- sumKelipatanX 1 10 2</a:t>
            </a:r>
            <a:endParaRPr sz="1100">
              <a:solidFill>
                <a:srgbClr val="888888"/>
              </a:solidFill>
            </a:endParaRPr>
          </a:p>
          <a:p>
            <a:pPr indent="0" lvl="0" marL="0" rtl="0" algn="l">
              <a:lnSpc>
                <a:spcPct val="110795"/>
              </a:lnSpc>
              <a:spcBef>
                <a:spcPts val="0"/>
              </a:spcBef>
              <a:spcAft>
                <a:spcPts val="0"/>
              </a:spcAft>
              <a:buClr>
                <a:schemeClr val="dk1"/>
              </a:buClr>
              <a:buSzPts val="1100"/>
              <a:buFont typeface="Arial"/>
              <a:buNone/>
            </a:pPr>
            <a:r>
              <a:t/>
            </a:r>
            <a:endParaRPr b="1" sz="1100">
              <a:solidFill>
                <a:srgbClr val="008800"/>
              </a:solidFill>
            </a:endParaRPr>
          </a:p>
          <a:p>
            <a:pPr indent="0" lvl="0" marL="0" rtl="0" algn="l">
              <a:lnSpc>
                <a:spcPct val="110795"/>
              </a:lnSpc>
              <a:spcBef>
                <a:spcPts val="0"/>
              </a:spcBef>
              <a:spcAft>
                <a:spcPts val="0"/>
              </a:spcAft>
              <a:buNone/>
            </a:pPr>
            <a:r>
              <a:t/>
            </a:r>
            <a:endParaRPr b="1" sz="1100">
              <a:solidFill>
                <a:srgbClr val="008800"/>
              </a:solidFill>
            </a:endParaRPr>
          </a:p>
        </p:txBody>
      </p:sp>
      <p:sp>
        <p:nvSpPr>
          <p:cNvPr id="540" name="Google Shape;540;p81"/>
          <p:cNvSpPr txBox="1"/>
          <p:nvPr/>
        </p:nvSpPr>
        <p:spPr>
          <a:xfrm>
            <a:off x="671900" y="978975"/>
            <a:ext cx="3000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u="sng">
                <a:solidFill>
                  <a:schemeClr val="lt2"/>
                </a:solidFill>
                <a:latin typeface="Reem Kufi"/>
                <a:ea typeface="Reem Kufi"/>
                <a:cs typeface="Reem Kufi"/>
                <a:sym typeface="Reem Kufi"/>
              </a:rPr>
              <a:t>Opsi Jawaban</a:t>
            </a:r>
            <a:endParaRPr b="1" sz="1600" u="sng">
              <a:solidFill>
                <a:schemeClr val="lt2"/>
              </a:solidFill>
              <a:latin typeface="Reem Kufi"/>
              <a:ea typeface="Reem Kufi"/>
              <a:cs typeface="Reem Kufi"/>
              <a:sym typeface="Reem Kuf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82"/>
          <p:cNvSpPr txBox="1"/>
          <p:nvPr>
            <p:ph type="title"/>
          </p:nvPr>
        </p:nvSpPr>
        <p:spPr>
          <a:xfrm>
            <a:off x="2545200" y="1845250"/>
            <a:ext cx="4053600" cy="97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D84E2E"/>
                </a:solidFill>
              </a:rPr>
              <a:t>Soal Bonus</a:t>
            </a:r>
            <a:endParaRPr>
              <a:solidFill>
                <a:srgbClr val="D84E2E"/>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83"/>
          <p:cNvSpPr txBox="1"/>
          <p:nvPr>
            <p:ph type="ctrTitle"/>
          </p:nvPr>
        </p:nvSpPr>
        <p:spPr>
          <a:xfrm>
            <a:off x="5642650" y="151950"/>
            <a:ext cx="3217800" cy="75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800"/>
              <a:t>Hitung Bensin</a:t>
            </a:r>
            <a:endParaRPr b="1" sz="2800"/>
          </a:p>
        </p:txBody>
      </p:sp>
      <p:pic>
        <p:nvPicPr>
          <p:cNvPr id="551" name="Google Shape;551;p83"/>
          <p:cNvPicPr preferRelativeResize="0"/>
          <p:nvPr/>
        </p:nvPicPr>
        <p:blipFill rotWithShape="1">
          <a:blip r:embed="rId3">
            <a:alphaModFix/>
          </a:blip>
          <a:srcRect b="4857" l="0" r="0" t="4857"/>
          <a:stretch/>
        </p:blipFill>
        <p:spPr>
          <a:xfrm>
            <a:off x="338563" y="1044925"/>
            <a:ext cx="8466872" cy="3668974"/>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84"/>
          <p:cNvSpPr txBox="1"/>
          <p:nvPr>
            <p:ph type="ctrTitle"/>
          </p:nvPr>
        </p:nvSpPr>
        <p:spPr>
          <a:xfrm>
            <a:off x="5642650" y="151950"/>
            <a:ext cx="3217800" cy="75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800"/>
              <a:t>Hitung Bensin</a:t>
            </a:r>
            <a:endParaRPr b="1" sz="2800"/>
          </a:p>
        </p:txBody>
      </p:sp>
      <p:sp>
        <p:nvSpPr>
          <p:cNvPr id="557" name="Google Shape;557;p84"/>
          <p:cNvSpPr txBox="1"/>
          <p:nvPr/>
        </p:nvSpPr>
        <p:spPr>
          <a:xfrm>
            <a:off x="1703150" y="1328450"/>
            <a:ext cx="490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558" name="Google Shape;558;p84"/>
          <p:cNvSpPr txBox="1"/>
          <p:nvPr/>
        </p:nvSpPr>
        <p:spPr>
          <a:xfrm>
            <a:off x="1360700" y="1455700"/>
            <a:ext cx="5589900" cy="295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008800"/>
                </a:solidFill>
              </a:rPr>
              <a:t>module</a:t>
            </a:r>
            <a:r>
              <a:rPr lang="en" sz="1100">
                <a:solidFill>
                  <a:srgbClr val="333333"/>
                </a:solidFill>
              </a:rPr>
              <a:t> </a:t>
            </a:r>
            <a:r>
              <a:rPr b="1" lang="en" sz="1100">
                <a:solidFill>
                  <a:srgbClr val="0E84B5"/>
                </a:solidFill>
              </a:rPr>
              <a:t>HitungBensin</a:t>
            </a:r>
            <a:r>
              <a:rPr lang="en" sz="1100">
                <a:solidFill>
                  <a:srgbClr val="333333"/>
                </a:solidFill>
              </a:rPr>
              <a:t> </a:t>
            </a:r>
            <a:r>
              <a:rPr b="1" lang="en" sz="1100">
                <a:solidFill>
                  <a:srgbClr val="008800"/>
                </a:solidFill>
              </a:rPr>
              <a:t>where</a:t>
            </a:r>
            <a:endParaRPr sz="1100">
              <a:solidFill>
                <a:srgbClr val="333333"/>
              </a:solidFill>
            </a:endParaRPr>
          </a:p>
          <a:p>
            <a:pPr indent="0" lvl="0" marL="0" rtl="0" algn="l">
              <a:spcBef>
                <a:spcPts val="0"/>
              </a:spcBef>
              <a:spcAft>
                <a:spcPts val="0"/>
              </a:spcAft>
              <a:buNone/>
            </a:pPr>
            <a:r>
              <a:t/>
            </a:r>
            <a:endParaRPr sz="1100">
              <a:solidFill>
                <a:srgbClr val="333333"/>
              </a:solidFill>
            </a:endParaRPr>
          </a:p>
          <a:p>
            <a:pPr indent="0" lvl="0" marL="0" rtl="0" algn="l">
              <a:spcBef>
                <a:spcPts val="0"/>
              </a:spcBef>
              <a:spcAft>
                <a:spcPts val="0"/>
              </a:spcAft>
              <a:buNone/>
            </a:pPr>
            <a:r>
              <a:rPr b="1" lang="en" sz="1100">
                <a:solidFill>
                  <a:srgbClr val="0066BB"/>
                </a:solidFill>
              </a:rPr>
              <a:t>hitungBensin</a:t>
            </a:r>
            <a:r>
              <a:rPr lang="en" sz="1100">
                <a:solidFill>
                  <a:srgbClr val="333333"/>
                </a:solidFill>
              </a:rPr>
              <a:t> </a:t>
            </a:r>
            <a:r>
              <a:rPr b="1" lang="en" sz="1100">
                <a:solidFill>
                  <a:schemeClr val="dk1"/>
                </a:solidFill>
              </a:rPr>
              <a:t>::</a:t>
            </a:r>
            <a:r>
              <a:rPr lang="en" sz="1100">
                <a:solidFill>
                  <a:srgbClr val="333333"/>
                </a:solidFill>
              </a:rPr>
              <a:t> </a:t>
            </a:r>
            <a:r>
              <a:rPr b="1" lang="en" sz="1100">
                <a:solidFill>
                  <a:srgbClr val="333399"/>
                </a:solidFill>
              </a:rPr>
              <a:t>Int</a:t>
            </a:r>
            <a:r>
              <a:rPr lang="en" sz="1100">
                <a:solidFill>
                  <a:srgbClr val="333333"/>
                </a:solidFill>
              </a:rPr>
              <a:t> </a:t>
            </a:r>
            <a:r>
              <a:rPr b="1" lang="en" sz="1100">
                <a:solidFill>
                  <a:schemeClr val="dk1"/>
                </a:solidFill>
              </a:rPr>
              <a:t>-&gt;</a:t>
            </a:r>
            <a:r>
              <a:rPr lang="en" sz="1100">
                <a:solidFill>
                  <a:srgbClr val="333333"/>
                </a:solidFill>
              </a:rPr>
              <a:t> </a:t>
            </a:r>
            <a:r>
              <a:rPr b="1" lang="en" sz="1100">
                <a:solidFill>
                  <a:srgbClr val="333399"/>
                </a:solidFill>
              </a:rPr>
              <a:t>Int</a:t>
            </a:r>
            <a:r>
              <a:rPr lang="en" sz="1100">
                <a:solidFill>
                  <a:srgbClr val="333333"/>
                </a:solidFill>
              </a:rPr>
              <a:t> </a:t>
            </a:r>
            <a:r>
              <a:rPr b="1" lang="en" sz="1100">
                <a:solidFill>
                  <a:schemeClr val="dk1"/>
                </a:solidFill>
              </a:rPr>
              <a:t>-&gt;</a:t>
            </a:r>
            <a:r>
              <a:rPr lang="en" sz="1100">
                <a:solidFill>
                  <a:srgbClr val="333333"/>
                </a:solidFill>
              </a:rPr>
              <a:t> </a:t>
            </a:r>
            <a:r>
              <a:rPr b="1" lang="en" sz="1100">
                <a:solidFill>
                  <a:srgbClr val="333399"/>
                </a:solidFill>
              </a:rPr>
              <a:t>Int</a:t>
            </a:r>
            <a:endParaRPr sz="1100">
              <a:solidFill>
                <a:srgbClr val="333333"/>
              </a:solidFill>
            </a:endParaRPr>
          </a:p>
          <a:p>
            <a:pPr indent="0" lvl="0" marL="0" rtl="0" algn="l">
              <a:spcBef>
                <a:spcPts val="0"/>
              </a:spcBef>
              <a:spcAft>
                <a:spcPts val="0"/>
              </a:spcAft>
              <a:buNone/>
            </a:pPr>
            <a:r>
              <a:t/>
            </a:r>
            <a:endParaRPr sz="1100">
              <a:solidFill>
                <a:srgbClr val="333333"/>
              </a:solidFill>
            </a:endParaRPr>
          </a:p>
          <a:p>
            <a:pPr indent="0" lvl="0" marL="0" rtl="0" algn="l">
              <a:spcBef>
                <a:spcPts val="0"/>
              </a:spcBef>
              <a:spcAft>
                <a:spcPts val="0"/>
              </a:spcAft>
              <a:buNone/>
            </a:pPr>
            <a:r>
              <a:rPr b="1" lang="en" sz="1100">
                <a:solidFill>
                  <a:srgbClr val="0066BB"/>
                </a:solidFill>
              </a:rPr>
              <a:t>hitungBiaya</a:t>
            </a:r>
            <a:r>
              <a:rPr lang="en" sz="1100">
                <a:solidFill>
                  <a:srgbClr val="333333"/>
                </a:solidFill>
              </a:rPr>
              <a:t> </a:t>
            </a:r>
            <a:r>
              <a:rPr b="1" lang="en" sz="1100">
                <a:solidFill>
                  <a:schemeClr val="dk1"/>
                </a:solidFill>
              </a:rPr>
              <a:t>::</a:t>
            </a:r>
            <a:r>
              <a:rPr lang="en" sz="1100">
                <a:solidFill>
                  <a:srgbClr val="333333"/>
                </a:solidFill>
              </a:rPr>
              <a:t> </a:t>
            </a:r>
            <a:r>
              <a:rPr b="1" lang="en" sz="1100">
                <a:solidFill>
                  <a:srgbClr val="333399"/>
                </a:solidFill>
              </a:rPr>
              <a:t>Int</a:t>
            </a:r>
            <a:r>
              <a:rPr lang="en" sz="1100">
                <a:solidFill>
                  <a:srgbClr val="333333"/>
                </a:solidFill>
              </a:rPr>
              <a:t> </a:t>
            </a:r>
            <a:r>
              <a:rPr b="1" lang="en" sz="1100">
                <a:solidFill>
                  <a:schemeClr val="dk1"/>
                </a:solidFill>
              </a:rPr>
              <a:t>-&gt;</a:t>
            </a:r>
            <a:r>
              <a:rPr lang="en" sz="1100">
                <a:solidFill>
                  <a:srgbClr val="333333"/>
                </a:solidFill>
              </a:rPr>
              <a:t> </a:t>
            </a:r>
            <a:r>
              <a:rPr b="1" lang="en" sz="1100">
                <a:solidFill>
                  <a:srgbClr val="333399"/>
                </a:solidFill>
              </a:rPr>
              <a:t>Int</a:t>
            </a:r>
            <a:endParaRPr sz="1100">
              <a:solidFill>
                <a:srgbClr val="333333"/>
              </a:solidFill>
            </a:endParaRPr>
          </a:p>
          <a:p>
            <a:pPr indent="0" lvl="0" marL="0" rtl="0" algn="l">
              <a:spcBef>
                <a:spcPts val="0"/>
              </a:spcBef>
              <a:spcAft>
                <a:spcPts val="0"/>
              </a:spcAft>
              <a:buNone/>
            </a:pPr>
            <a:r>
              <a:t/>
            </a:r>
            <a:endParaRPr sz="1100">
              <a:solidFill>
                <a:srgbClr val="333333"/>
              </a:solidFill>
            </a:endParaRPr>
          </a:p>
          <a:p>
            <a:pPr indent="0" lvl="0" marL="0" rtl="0" algn="l">
              <a:spcBef>
                <a:spcPts val="0"/>
              </a:spcBef>
              <a:spcAft>
                <a:spcPts val="0"/>
              </a:spcAft>
              <a:buNone/>
            </a:pPr>
            <a:r>
              <a:rPr b="1" lang="en" sz="1100">
                <a:solidFill>
                  <a:srgbClr val="0066BB"/>
                </a:solidFill>
              </a:rPr>
              <a:t>hitungBiaya</a:t>
            </a:r>
            <a:r>
              <a:rPr lang="en" sz="1100">
                <a:solidFill>
                  <a:srgbClr val="333333"/>
                </a:solidFill>
              </a:rPr>
              <a:t> x</a:t>
            </a:r>
            <a:endParaRPr sz="1100">
              <a:solidFill>
                <a:srgbClr val="333333"/>
              </a:solidFill>
            </a:endParaRPr>
          </a:p>
          <a:p>
            <a:pPr indent="0" lvl="0" marL="0" rtl="0" algn="l">
              <a:spcBef>
                <a:spcPts val="0"/>
              </a:spcBef>
              <a:spcAft>
                <a:spcPts val="0"/>
              </a:spcAft>
              <a:buNone/>
            </a:pPr>
            <a:r>
              <a:rPr lang="en" sz="1100">
                <a:solidFill>
                  <a:srgbClr val="333333"/>
                </a:solidFill>
              </a:rPr>
              <a:t>  | x == </a:t>
            </a:r>
            <a:r>
              <a:rPr b="1" lang="en" sz="1100">
                <a:solidFill>
                  <a:srgbClr val="0000DD"/>
                </a:solidFill>
              </a:rPr>
              <a:t>1</a:t>
            </a:r>
            <a:r>
              <a:rPr lang="en" sz="1100">
                <a:solidFill>
                  <a:srgbClr val="333333"/>
                </a:solidFill>
              </a:rPr>
              <a:t> </a:t>
            </a:r>
            <a:r>
              <a:rPr b="1" lang="en" sz="1100">
                <a:solidFill>
                  <a:schemeClr val="dk1"/>
                </a:solidFill>
              </a:rPr>
              <a:t>=</a:t>
            </a:r>
            <a:r>
              <a:rPr lang="en" sz="1100">
                <a:solidFill>
                  <a:srgbClr val="333333"/>
                </a:solidFill>
              </a:rPr>
              <a:t> </a:t>
            </a:r>
            <a:r>
              <a:rPr b="1" lang="en" sz="1100">
                <a:solidFill>
                  <a:srgbClr val="0000DD"/>
                </a:solidFill>
              </a:rPr>
              <a:t>0</a:t>
            </a:r>
            <a:endParaRPr sz="1100">
              <a:solidFill>
                <a:srgbClr val="333333"/>
              </a:solidFill>
            </a:endParaRPr>
          </a:p>
          <a:p>
            <a:pPr indent="0" lvl="0" marL="0" rtl="0" algn="l">
              <a:spcBef>
                <a:spcPts val="0"/>
              </a:spcBef>
              <a:spcAft>
                <a:spcPts val="0"/>
              </a:spcAft>
              <a:buNone/>
            </a:pPr>
            <a:r>
              <a:rPr lang="en" sz="1100">
                <a:solidFill>
                  <a:srgbClr val="333333"/>
                </a:solidFill>
              </a:rPr>
              <a:t>  | mod x </a:t>
            </a:r>
            <a:r>
              <a:rPr b="1" lang="en" sz="1100">
                <a:solidFill>
                  <a:srgbClr val="0000DD"/>
                </a:solidFill>
              </a:rPr>
              <a:t>2</a:t>
            </a:r>
            <a:r>
              <a:rPr lang="en" sz="1100">
                <a:solidFill>
                  <a:srgbClr val="333333"/>
                </a:solidFill>
              </a:rPr>
              <a:t> == </a:t>
            </a:r>
            <a:r>
              <a:rPr b="1" lang="en" sz="1100">
                <a:solidFill>
                  <a:srgbClr val="0000DD"/>
                </a:solidFill>
              </a:rPr>
              <a:t>0</a:t>
            </a:r>
            <a:r>
              <a:rPr lang="en" sz="1100">
                <a:solidFill>
                  <a:srgbClr val="333333"/>
                </a:solidFill>
              </a:rPr>
              <a:t> </a:t>
            </a:r>
            <a:r>
              <a:rPr b="1" lang="en" sz="1100">
                <a:solidFill>
                  <a:schemeClr val="dk1"/>
                </a:solidFill>
              </a:rPr>
              <a:t>=</a:t>
            </a:r>
            <a:r>
              <a:rPr lang="en" sz="1100">
                <a:solidFill>
                  <a:srgbClr val="333333"/>
                </a:solidFill>
              </a:rPr>
              <a:t> </a:t>
            </a:r>
            <a:r>
              <a:rPr b="1" lang="en" sz="1100">
                <a:solidFill>
                  <a:srgbClr val="0000DD"/>
                </a:solidFill>
              </a:rPr>
              <a:t>1</a:t>
            </a:r>
            <a:r>
              <a:rPr lang="en" sz="1100">
                <a:solidFill>
                  <a:srgbClr val="333333"/>
                </a:solidFill>
              </a:rPr>
              <a:t> + hitungBiaya (div x </a:t>
            </a:r>
            <a:r>
              <a:rPr b="1" lang="en" sz="1100">
                <a:solidFill>
                  <a:srgbClr val="0000DD"/>
                </a:solidFill>
              </a:rPr>
              <a:t>2</a:t>
            </a:r>
            <a:r>
              <a:rPr lang="en" sz="1100">
                <a:solidFill>
                  <a:srgbClr val="333333"/>
                </a:solidFill>
              </a:rPr>
              <a:t>)</a:t>
            </a:r>
            <a:endParaRPr sz="1100">
              <a:solidFill>
                <a:srgbClr val="333333"/>
              </a:solidFill>
            </a:endParaRPr>
          </a:p>
          <a:p>
            <a:pPr indent="0" lvl="0" marL="0" rtl="0" algn="l">
              <a:spcBef>
                <a:spcPts val="0"/>
              </a:spcBef>
              <a:spcAft>
                <a:spcPts val="0"/>
              </a:spcAft>
              <a:buNone/>
            </a:pPr>
            <a:r>
              <a:rPr lang="en" sz="1100">
                <a:solidFill>
                  <a:srgbClr val="333333"/>
                </a:solidFill>
              </a:rPr>
              <a:t>  | otherwise </a:t>
            </a:r>
            <a:r>
              <a:rPr b="1" lang="en" sz="1100">
                <a:solidFill>
                  <a:schemeClr val="dk1"/>
                </a:solidFill>
              </a:rPr>
              <a:t>=</a:t>
            </a:r>
            <a:r>
              <a:rPr lang="en" sz="1100">
                <a:solidFill>
                  <a:srgbClr val="333333"/>
                </a:solidFill>
              </a:rPr>
              <a:t> </a:t>
            </a:r>
            <a:r>
              <a:rPr b="1" lang="en" sz="1100">
                <a:solidFill>
                  <a:srgbClr val="0000DD"/>
                </a:solidFill>
              </a:rPr>
              <a:t>1</a:t>
            </a:r>
            <a:r>
              <a:rPr lang="en" sz="1100">
                <a:solidFill>
                  <a:srgbClr val="333333"/>
                </a:solidFill>
              </a:rPr>
              <a:t> + hitungBiaya (x*</a:t>
            </a:r>
            <a:r>
              <a:rPr b="1" lang="en" sz="1100">
                <a:solidFill>
                  <a:srgbClr val="0000DD"/>
                </a:solidFill>
              </a:rPr>
              <a:t>3</a:t>
            </a:r>
            <a:r>
              <a:rPr lang="en" sz="1100">
                <a:solidFill>
                  <a:srgbClr val="333333"/>
                </a:solidFill>
              </a:rPr>
              <a:t> + </a:t>
            </a:r>
            <a:r>
              <a:rPr b="1" lang="en" sz="1100">
                <a:solidFill>
                  <a:srgbClr val="0000DD"/>
                </a:solidFill>
              </a:rPr>
              <a:t>1</a:t>
            </a:r>
            <a:r>
              <a:rPr lang="en" sz="1100">
                <a:solidFill>
                  <a:srgbClr val="333333"/>
                </a:solidFill>
              </a:rPr>
              <a:t>)</a:t>
            </a:r>
            <a:endParaRPr sz="1100">
              <a:solidFill>
                <a:srgbClr val="333333"/>
              </a:solidFill>
            </a:endParaRPr>
          </a:p>
          <a:p>
            <a:pPr indent="0" lvl="0" marL="0" rtl="0" algn="l">
              <a:spcBef>
                <a:spcPts val="0"/>
              </a:spcBef>
              <a:spcAft>
                <a:spcPts val="0"/>
              </a:spcAft>
              <a:buNone/>
            </a:pPr>
            <a:r>
              <a:t/>
            </a:r>
            <a:endParaRPr sz="1100">
              <a:solidFill>
                <a:srgbClr val="333333"/>
              </a:solidFill>
            </a:endParaRPr>
          </a:p>
          <a:p>
            <a:pPr indent="0" lvl="0" marL="0" rtl="0" algn="l">
              <a:spcBef>
                <a:spcPts val="0"/>
              </a:spcBef>
              <a:spcAft>
                <a:spcPts val="0"/>
              </a:spcAft>
              <a:buNone/>
            </a:pPr>
            <a:r>
              <a:t/>
            </a:r>
            <a:endParaRPr sz="1100">
              <a:solidFill>
                <a:srgbClr val="333333"/>
              </a:solidFill>
            </a:endParaRPr>
          </a:p>
          <a:p>
            <a:pPr indent="0" lvl="0" marL="0" rtl="0" algn="l">
              <a:spcBef>
                <a:spcPts val="0"/>
              </a:spcBef>
              <a:spcAft>
                <a:spcPts val="0"/>
              </a:spcAft>
              <a:buNone/>
            </a:pPr>
            <a:r>
              <a:rPr b="1" lang="en" sz="1100">
                <a:solidFill>
                  <a:srgbClr val="0066BB"/>
                </a:solidFill>
              </a:rPr>
              <a:t>hitungBensin</a:t>
            </a:r>
            <a:r>
              <a:rPr lang="en" sz="1100">
                <a:solidFill>
                  <a:srgbClr val="333333"/>
                </a:solidFill>
              </a:rPr>
              <a:t> a b</a:t>
            </a:r>
            <a:endParaRPr sz="1100">
              <a:solidFill>
                <a:srgbClr val="333333"/>
              </a:solidFill>
            </a:endParaRPr>
          </a:p>
          <a:p>
            <a:pPr indent="0" lvl="0" marL="0" rtl="0" algn="l">
              <a:spcBef>
                <a:spcPts val="0"/>
              </a:spcBef>
              <a:spcAft>
                <a:spcPts val="0"/>
              </a:spcAft>
              <a:buNone/>
            </a:pPr>
            <a:r>
              <a:rPr lang="en" sz="1100">
                <a:solidFill>
                  <a:srgbClr val="333333"/>
                </a:solidFill>
              </a:rPr>
              <a:t>  | a == b </a:t>
            </a:r>
            <a:r>
              <a:rPr b="1" lang="en" sz="1100">
                <a:solidFill>
                  <a:schemeClr val="dk1"/>
                </a:solidFill>
              </a:rPr>
              <a:t>=</a:t>
            </a:r>
            <a:r>
              <a:rPr lang="en" sz="1100">
                <a:solidFill>
                  <a:srgbClr val="333333"/>
                </a:solidFill>
              </a:rPr>
              <a:t> hitungBiaya a</a:t>
            </a:r>
            <a:endParaRPr sz="1100">
              <a:solidFill>
                <a:srgbClr val="333333"/>
              </a:solidFill>
            </a:endParaRPr>
          </a:p>
          <a:p>
            <a:pPr indent="0" lvl="0" marL="0" rtl="0" algn="l">
              <a:lnSpc>
                <a:spcPct val="110795"/>
              </a:lnSpc>
              <a:spcBef>
                <a:spcPts val="0"/>
              </a:spcBef>
              <a:spcAft>
                <a:spcPts val="0"/>
              </a:spcAft>
              <a:buClr>
                <a:schemeClr val="dk1"/>
              </a:buClr>
              <a:buSzPts val="1100"/>
              <a:buFont typeface="Arial"/>
              <a:buNone/>
            </a:pPr>
            <a:r>
              <a:rPr lang="en" sz="1100">
                <a:solidFill>
                  <a:srgbClr val="333333"/>
                </a:solidFill>
              </a:rPr>
              <a:t>  | otherwise </a:t>
            </a:r>
            <a:r>
              <a:rPr b="1" lang="en" sz="1100">
                <a:solidFill>
                  <a:schemeClr val="dk1"/>
                </a:solidFill>
              </a:rPr>
              <a:t>=</a:t>
            </a:r>
            <a:r>
              <a:rPr lang="en" sz="1100">
                <a:solidFill>
                  <a:srgbClr val="333333"/>
                </a:solidFill>
              </a:rPr>
              <a:t> hitungBiaya b + hitungBensin a (b-</a:t>
            </a:r>
            <a:r>
              <a:rPr b="1" lang="en" sz="1100">
                <a:solidFill>
                  <a:srgbClr val="0000DD"/>
                </a:solidFill>
              </a:rPr>
              <a:t>1</a:t>
            </a:r>
            <a:r>
              <a:rPr lang="en" sz="1100">
                <a:solidFill>
                  <a:srgbClr val="333333"/>
                </a:solidFill>
              </a:rPr>
              <a:t>)</a:t>
            </a:r>
            <a:endParaRPr sz="1100">
              <a:solidFill>
                <a:srgbClr val="333333"/>
              </a:solidFill>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559" name="Google Shape;559;p84"/>
          <p:cNvSpPr txBox="1"/>
          <p:nvPr/>
        </p:nvSpPr>
        <p:spPr>
          <a:xfrm>
            <a:off x="548900" y="1024600"/>
            <a:ext cx="3000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u="sng">
                <a:solidFill>
                  <a:schemeClr val="lt2"/>
                </a:solidFill>
                <a:latin typeface="Reem Kufi"/>
                <a:ea typeface="Reem Kufi"/>
                <a:cs typeface="Reem Kufi"/>
                <a:sym typeface="Reem Kufi"/>
              </a:rPr>
              <a:t>Opsi Jawaban</a:t>
            </a:r>
            <a:endParaRPr b="1" sz="1600" u="sng">
              <a:solidFill>
                <a:schemeClr val="lt2"/>
              </a:solidFill>
              <a:latin typeface="Reem Kufi"/>
              <a:ea typeface="Reem Kufi"/>
              <a:cs typeface="Reem Kufi"/>
              <a:sym typeface="Reem Kuf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85"/>
          <p:cNvSpPr txBox="1"/>
          <p:nvPr>
            <p:ph type="ctrTitle"/>
          </p:nvPr>
        </p:nvSpPr>
        <p:spPr>
          <a:xfrm>
            <a:off x="5642650" y="151950"/>
            <a:ext cx="3217800" cy="75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800"/>
              <a:t>Hitung Bensin</a:t>
            </a:r>
            <a:endParaRPr b="1" sz="2800"/>
          </a:p>
        </p:txBody>
      </p:sp>
      <p:sp>
        <p:nvSpPr>
          <p:cNvPr id="565" name="Google Shape;565;p85"/>
          <p:cNvSpPr txBox="1"/>
          <p:nvPr/>
        </p:nvSpPr>
        <p:spPr>
          <a:xfrm>
            <a:off x="1703150" y="1328450"/>
            <a:ext cx="490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566" name="Google Shape;566;p85"/>
          <p:cNvSpPr txBox="1"/>
          <p:nvPr/>
        </p:nvSpPr>
        <p:spPr>
          <a:xfrm>
            <a:off x="854150" y="1039725"/>
            <a:ext cx="3000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u="sng">
                <a:solidFill>
                  <a:schemeClr val="lt2"/>
                </a:solidFill>
                <a:latin typeface="Reem Kufi"/>
                <a:ea typeface="Reem Kufi"/>
                <a:cs typeface="Reem Kufi"/>
                <a:sym typeface="Reem Kufi"/>
              </a:rPr>
              <a:t>Kesalahan Umum</a:t>
            </a:r>
            <a:endParaRPr b="1" sz="1600" u="sng">
              <a:solidFill>
                <a:schemeClr val="lt2"/>
              </a:solidFill>
              <a:latin typeface="Reem Kufi"/>
              <a:ea typeface="Reem Kufi"/>
              <a:cs typeface="Reem Kufi"/>
              <a:sym typeface="Reem Kufi"/>
            </a:endParaRPr>
          </a:p>
        </p:txBody>
      </p:sp>
      <p:sp>
        <p:nvSpPr>
          <p:cNvPr id="567" name="Google Shape;567;p85"/>
          <p:cNvSpPr txBox="1"/>
          <p:nvPr/>
        </p:nvSpPr>
        <p:spPr>
          <a:xfrm>
            <a:off x="854150" y="1606200"/>
            <a:ext cx="6961200" cy="541500"/>
          </a:xfrm>
          <a:prstGeom prst="rect">
            <a:avLst/>
          </a:prstGeom>
          <a:noFill/>
          <a:ln>
            <a:noFill/>
          </a:ln>
        </p:spPr>
        <p:txBody>
          <a:bodyPr anchorCtr="0" anchor="t" bIns="91425" lIns="91425" spcFirstLastPara="1" rIns="91425" wrap="square" tIns="91425">
            <a:spAutoFit/>
          </a:bodyPr>
          <a:lstStyle/>
          <a:p>
            <a:pPr indent="-298450" lvl="0" marL="457200" rtl="0" algn="l">
              <a:lnSpc>
                <a:spcPct val="110795"/>
              </a:lnSpc>
              <a:spcBef>
                <a:spcPts val="0"/>
              </a:spcBef>
              <a:spcAft>
                <a:spcPts val="0"/>
              </a:spcAft>
              <a:buClr>
                <a:srgbClr val="333333"/>
              </a:buClr>
              <a:buSzPts val="1100"/>
              <a:buFont typeface="Roboto Mono"/>
              <a:buAutoNum type="arabicPeriod"/>
            </a:pPr>
            <a:r>
              <a:rPr lang="en" sz="1100">
                <a:solidFill>
                  <a:srgbClr val="333333"/>
                </a:solidFill>
                <a:latin typeface="Roboto Mono"/>
                <a:ea typeface="Roboto Mono"/>
                <a:cs typeface="Roboto Mono"/>
                <a:sym typeface="Roboto Mono"/>
              </a:rPr>
              <a:t>Tidak dikerjain hehe</a:t>
            </a:r>
            <a:endParaRPr sz="1100">
              <a:solidFill>
                <a:srgbClr val="333333"/>
              </a:solidFill>
              <a:latin typeface="Roboto Mono"/>
              <a:ea typeface="Roboto Mono"/>
              <a:cs typeface="Roboto Mono"/>
              <a:sym typeface="Roboto Mono"/>
            </a:endParaRPr>
          </a:p>
          <a:p>
            <a:pPr indent="-298450" lvl="0" marL="457200" rtl="0" algn="l">
              <a:lnSpc>
                <a:spcPct val="110795"/>
              </a:lnSpc>
              <a:spcBef>
                <a:spcPts val="0"/>
              </a:spcBef>
              <a:spcAft>
                <a:spcPts val="0"/>
              </a:spcAft>
              <a:buClr>
                <a:srgbClr val="333333"/>
              </a:buClr>
              <a:buSzPts val="1100"/>
              <a:buFont typeface="Roboto Mono"/>
              <a:buAutoNum type="arabicPeriod"/>
            </a:pPr>
            <a:r>
              <a:rPr lang="en" sz="1100">
                <a:solidFill>
                  <a:srgbClr val="333333"/>
                </a:solidFill>
                <a:latin typeface="Roboto Mono"/>
                <a:ea typeface="Roboto Mono"/>
                <a:cs typeface="Roboto Mono"/>
                <a:sym typeface="Roboto Mono"/>
              </a:rPr>
              <a:t>Tidak paham soal atau tidak paham konsep rekursi</a:t>
            </a:r>
            <a:endParaRPr sz="1100">
              <a:solidFill>
                <a:srgbClr val="333333"/>
              </a:solidFill>
              <a:latin typeface="Roboto Mono"/>
              <a:ea typeface="Roboto Mono"/>
              <a:cs typeface="Roboto Mono"/>
              <a:sym typeface="Roboto Mono"/>
            </a:endParaRPr>
          </a:p>
        </p:txBody>
      </p:sp>
      <p:sp>
        <p:nvSpPr>
          <p:cNvPr id="568" name="Google Shape;568;p85"/>
          <p:cNvSpPr txBox="1"/>
          <p:nvPr/>
        </p:nvSpPr>
        <p:spPr>
          <a:xfrm>
            <a:off x="1181500" y="4172900"/>
            <a:ext cx="6961200" cy="354000"/>
          </a:xfrm>
          <a:prstGeom prst="rect">
            <a:avLst/>
          </a:prstGeom>
          <a:noFill/>
          <a:ln>
            <a:noFill/>
          </a:ln>
        </p:spPr>
        <p:txBody>
          <a:bodyPr anchorCtr="0" anchor="t" bIns="91425" lIns="91425" spcFirstLastPara="1" rIns="91425" wrap="square" tIns="91425">
            <a:spAutoFit/>
          </a:bodyPr>
          <a:lstStyle/>
          <a:p>
            <a:pPr indent="0" lvl="0" marL="0" rtl="0" algn="l">
              <a:lnSpc>
                <a:spcPct val="110795"/>
              </a:lnSpc>
              <a:spcBef>
                <a:spcPts val="0"/>
              </a:spcBef>
              <a:spcAft>
                <a:spcPts val="0"/>
              </a:spcAft>
              <a:buNone/>
            </a:pPr>
            <a:r>
              <a:rPr i="1" lang="en" sz="1100">
                <a:solidFill>
                  <a:srgbClr val="333333"/>
                </a:solidFill>
                <a:latin typeface="Roboto Mono"/>
                <a:ea typeface="Roboto Mono"/>
                <a:cs typeface="Roboto Mono"/>
                <a:sym typeface="Roboto Mono"/>
              </a:rPr>
              <a:t>Bonus ga wajib, gapapa, have fun :D</a:t>
            </a:r>
            <a:endParaRPr i="1" sz="1100">
              <a:solidFill>
                <a:srgbClr val="333333"/>
              </a:solidFill>
              <a:latin typeface="Roboto Mono"/>
              <a:ea typeface="Roboto Mono"/>
              <a:cs typeface="Roboto Mono"/>
              <a:sym typeface="Roboto Mono"/>
            </a:endParaRPr>
          </a:p>
        </p:txBody>
      </p:sp>
      <p:cxnSp>
        <p:nvCxnSpPr>
          <p:cNvPr id="569" name="Google Shape;569;p85"/>
          <p:cNvCxnSpPr>
            <a:stCxn id="567" idx="1"/>
            <a:endCxn id="568" idx="1"/>
          </p:cNvCxnSpPr>
          <p:nvPr/>
        </p:nvCxnSpPr>
        <p:spPr>
          <a:xfrm>
            <a:off x="854150" y="1876950"/>
            <a:ext cx="327300" cy="2472900"/>
          </a:xfrm>
          <a:prstGeom prst="curvedConnector3">
            <a:avLst>
              <a:gd fmla="val -72754" name="adj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type="ctrTitle"/>
          </p:nvPr>
        </p:nvSpPr>
        <p:spPr>
          <a:xfrm>
            <a:off x="5016750" y="151950"/>
            <a:ext cx="3843900" cy="75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800"/>
              <a:t>Luas Layang-Layang</a:t>
            </a:r>
            <a:endParaRPr b="1" sz="2800"/>
          </a:p>
        </p:txBody>
      </p:sp>
      <p:sp>
        <p:nvSpPr>
          <p:cNvPr id="217" name="Google Shape;217;p36"/>
          <p:cNvSpPr txBox="1"/>
          <p:nvPr/>
        </p:nvSpPr>
        <p:spPr>
          <a:xfrm>
            <a:off x="4367175" y="1093500"/>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solidFill>
                  <a:schemeClr val="lt2"/>
                </a:solidFill>
                <a:latin typeface="Reem Kufi"/>
                <a:ea typeface="Reem Kufi"/>
                <a:cs typeface="Reem Kufi"/>
                <a:sym typeface="Reem Kufi"/>
              </a:rPr>
              <a:t>Jawaban</a:t>
            </a:r>
            <a:endParaRPr b="1" sz="1600" u="sng">
              <a:solidFill>
                <a:schemeClr val="lt2"/>
              </a:solidFill>
              <a:latin typeface="Reem Kufi"/>
              <a:ea typeface="Reem Kufi"/>
              <a:cs typeface="Reem Kufi"/>
              <a:sym typeface="Reem Kufi"/>
            </a:endParaRPr>
          </a:p>
        </p:txBody>
      </p:sp>
      <p:sp>
        <p:nvSpPr>
          <p:cNvPr id="218" name="Google Shape;218;p36"/>
          <p:cNvSpPr txBox="1"/>
          <p:nvPr/>
        </p:nvSpPr>
        <p:spPr>
          <a:xfrm>
            <a:off x="4367175" y="1524600"/>
            <a:ext cx="44934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a:solidFill>
                  <a:srgbClr val="008800"/>
                </a:solidFill>
                <a:latin typeface="Consolas"/>
                <a:ea typeface="Consolas"/>
                <a:cs typeface="Consolas"/>
                <a:sym typeface="Consolas"/>
              </a:rPr>
              <a:t>module</a:t>
            </a:r>
            <a:r>
              <a:rPr lang="en">
                <a:solidFill>
                  <a:srgbClr val="333333"/>
                </a:solidFill>
                <a:latin typeface="Consolas"/>
                <a:ea typeface="Consolas"/>
                <a:cs typeface="Consolas"/>
                <a:sym typeface="Consolas"/>
              </a:rPr>
              <a:t> </a:t>
            </a:r>
            <a:r>
              <a:rPr b="1" lang="en">
                <a:solidFill>
                  <a:srgbClr val="0E84B5"/>
                </a:solidFill>
                <a:latin typeface="Consolas"/>
                <a:ea typeface="Consolas"/>
                <a:cs typeface="Consolas"/>
                <a:sym typeface="Consolas"/>
              </a:rPr>
              <a:t>LuasLayang</a:t>
            </a: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where</a:t>
            </a:r>
            <a:endParaRPr>
              <a:solidFill>
                <a:srgbClr val="333333"/>
              </a:solidFill>
              <a:latin typeface="Consolas"/>
              <a:ea typeface="Consolas"/>
              <a:cs typeface="Consolas"/>
              <a:sym typeface="Consolas"/>
            </a:endParaRPr>
          </a:p>
          <a:p>
            <a:pPr indent="457200" lvl="0" marL="0" rtl="0" algn="l">
              <a:spcBef>
                <a:spcPts val="0"/>
              </a:spcBef>
              <a:spcAft>
                <a:spcPts val="0"/>
              </a:spcAft>
              <a:buClr>
                <a:schemeClr val="dk1"/>
              </a:buClr>
              <a:buSzPts val="1100"/>
              <a:buFont typeface="Arial"/>
              <a:buNone/>
            </a:pPr>
            <a:r>
              <a:rPr lang="en">
                <a:solidFill>
                  <a:srgbClr val="888888"/>
                </a:solidFill>
                <a:latin typeface="Consolas"/>
                <a:ea typeface="Consolas"/>
                <a:cs typeface="Consolas"/>
                <a:sym typeface="Consolas"/>
              </a:rPr>
              <a:t>                                                 </a:t>
            </a:r>
            <a:endParaRPr>
              <a:solidFill>
                <a:srgbClr val="33333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888888"/>
                </a:solidFill>
                <a:latin typeface="Consolas"/>
                <a:ea typeface="Consolas"/>
                <a:cs typeface="Consolas"/>
                <a:sym typeface="Consolas"/>
              </a:rPr>
              <a:t>-- DEFINISI DAN SPESIFIKASI</a:t>
            </a:r>
            <a:endParaRPr>
              <a:solidFill>
                <a:srgbClr val="33333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a:solidFill>
                  <a:srgbClr val="0066BB"/>
                </a:solidFill>
                <a:latin typeface="Consolas"/>
                <a:ea typeface="Consolas"/>
                <a:cs typeface="Consolas"/>
                <a:sym typeface="Consolas"/>
              </a:rPr>
              <a:t>layang</a:t>
            </a:r>
            <a:r>
              <a:rPr lang="en">
                <a:solidFill>
                  <a:srgbClr val="333333"/>
                </a:solidFill>
                <a:latin typeface="Consolas"/>
                <a:ea typeface="Consolas"/>
                <a:cs typeface="Consolas"/>
                <a:sym typeface="Consolas"/>
              </a:rPr>
              <a:t> </a:t>
            </a:r>
            <a:r>
              <a:rPr b="1" lang="en">
                <a:solidFill>
                  <a:schemeClr val="dk1"/>
                </a:solidFill>
                <a:latin typeface="Consolas"/>
                <a:ea typeface="Consolas"/>
                <a:cs typeface="Consolas"/>
                <a:sym typeface="Consolas"/>
              </a:rPr>
              <a:t>::</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a:t>
            </a:r>
            <a:r>
              <a:rPr lang="en">
                <a:solidFill>
                  <a:srgbClr val="333333"/>
                </a:solidFill>
                <a:latin typeface="Consolas"/>
                <a:ea typeface="Consolas"/>
                <a:cs typeface="Consolas"/>
                <a:sym typeface="Consolas"/>
              </a:rPr>
              <a:t> </a:t>
            </a:r>
            <a:r>
              <a:rPr b="1" lang="en">
                <a:solidFill>
                  <a:schemeClr val="dk1"/>
                </a:solidFill>
                <a:latin typeface="Consolas"/>
                <a:ea typeface="Consolas"/>
                <a:cs typeface="Consolas"/>
                <a:sym typeface="Consolas"/>
              </a:rPr>
              <a:t>-&gt;</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Int </a:t>
            </a:r>
            <a:r>
              <a:rPr b="1" lang="en">
                <a:solidFill>
                  <a:schemeClr val="dk1"/>
                </a:solidFill>
                <a:latin typeface="Consolas"/>
                <a:ea typeface="Consolas"/>
                <a:cs typeface="Consolas"/>
                <a:sym typeface="Consolas"/>
              </a:rPr>
              <a:t>-&gt;</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Float</a:t>
            </a:r>
            <a:endParaRPr>
              <a:solidFill>
                <a:srgbClr val="33333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888888"/>
                </a:solidFill>
                <a:latin typeface="Consolas"/>
                <a:ea typeface="Consolas"/>
                <a:cs typeface="Consolas"/>
                <a:sym typeface="Consolas"/>
              </a:rPr>
              <a:t>{- Menghitung luas layang-layang berdasarkan diagonal 1 dan diagonal 2 -}</a:t>
            </a:r>
            <a:endParaRPr>
              <a:solidFill>
                <a:srgbClr val="333333"/>
              </a:solidFill>
              <a:latin typeface="Consolas"/>
              <a:ea typeface="Consolas"/>
              <a:cs typeface="Consolas"/>
              <a:sym typeface="Consolas"/>
            </a:endParaRPr>
          </a:p>
          <a:p>
            <a:pPr indent="457200" lvl="0" marL="0" rtl="0" algn="l">
              <a:spcBef>
                <a:spcPts val="0"/>
              </a:spcBef>
              <a:spcAft>
                <a:spcPts val="0"/>
              </a:spcAft>
              <a:buClr>
                <a:schemeClr val="dk1"/>
              </a:buClr>
              <a:buSzPts val="1100"/>
              <a:buFont typeface="Arial"/>
              <a:buNone/>
            </a:pPr>
            <a:r>
              <a:t/>
            </a:r>
            <a:endParaRPr>
              <a:solidFill>
                <a:srgbClr val="33333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888888"/>
                </a:solidFill>
                <a:latin typeface="Consolas"/>
                <a:ea typeface="Consolas"/>
                <a:cs typeface="Consolas"/>
                <a:sym typeface="Consolas"/>
              </a:rPr>
              <a:t>-- REALISASI</a:t>
            </a:r>
            <a:endParaRPr>
              <a:solidFill>
                <a:srgbClr val="33333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a:solidFill>
                  <a:srgbClr val="0066BB"/>
                </a:solidFill>
                <a:latin typeface="Consolas"/>
                <a:ea typeface="Consolas"/>
                <a:cs typeface="Consolas"/>
                <a:sym typeface="Consolas"/>
              </a:rPr>
              <a:t>layang</a:t>
            </a:r>
            <a:r>
              <a:rPr lang="en">
                <a:solidFill>
                  <a:srgbClr val="333333"/>
                </a:solidFill>
                <a:latin typeface="Consolas"/>
                <a:ea typeface="Consolas"/>
                <a:cs typeface="Consolas"/>
                <a:sym typeface="Consolas"/>
              </a:rPr>
              <a:t> d1 d2 </a:t>
            </a:r>
            <a:r>
              <a:rPr b="1" lang="en">
                <a:solidFill>
                  <a:schemeClr val="dk1"/>
                </a:solidFill>
                <a:latin typeface="Consolas"/>
                <a:ea typeface="Consolas"/>
                <a:cs typeface="Consolas"/>
                <a:sym typeface="Consolas"/>
              </a:rPr>
              <a:t>=</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0.5</a:t>
            </a:r>
            <a:r>
              <a:rPr lang="en">
                <a:solidFill>
                  <a:srgbClr val="333333"/>
                </a:solidFill>
                <a:latin typeface="Consolas"/>
                <a:ea typeface="Consolas"/>
                <a:cs typeface="Consolas"/>
                <a:sym typeface="Consolas"/>
              </a:rPr>
              <a:t> * fromIntegral (d1 * d2)</a:t>
            </a:r>
            <a:endParaRPr>
              <a:solidFill>
                <a:srgbClr val="333333"/>
              </a:solidFill>
              <a:latin typeface="Consolas"/>
              <a:ea typeface="Consolas"/>
              <a:cs typeface="Consolas"/>
              <a:sym typeface="Consolas"/>
            </a:endParaRPr>
          </a:p>
          <a:p>
            <a:pPr indent="457200" lvl="0" marL="0" rtl="0" algn="l">
              <a:spcBef>
                <a:spcPts val="0"/>
              </a:spcBef>
              <a:spcAft>
                <a:spcPts val="0"/>
              </a:spcAft>
              <a:buClr>
                <a:schemeClr val="dk1"/>
              </a:buClr>
              <a:buSzPts val="1100"/>
              <a:buFont typeface="Arial"/>
              <a:buNone/>
            </a:pPr>
            <a:r>
              <a:t/>
            </a:r>
            <a:endParaRPr>
              <a:solidFill>
                <a:srgbClr val="33333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888888"/>
                </a:solidFill>
                <a:latin typeface="Consolas"/>
                <a:ea typeface="Consolas"/>
                <a:cs typeface="Consolas"/>
                <a:sym typeface="Consolas"/>
              </a:rPr>
              <a:t>-- APLIKASI</a:t>
            </a:r>
            <a:endParaRPr>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a:solidFill>
                  <a:srgbClr val="888888"/>
                </a:solidFill>
                <a:latin typeface="Consolas"/>
                <a:ea typeface="Consolas"/>
                <a:cs typeface="Consolas"/>
                <a:sym typeface="Consolas"/>
              </a:rPr>
              <a:t>-- layang 3 7</a:t>
            </a:r>
            <a:endParaRPr sz="1500">
              <a:latin typeface="Source Sans Pro"/>
              <a:ea typeface="Source Sans Pro"/>
              <a:cs typeface="Source Sans Pro"/>
              <a:sym typeface="Source Sans Pro"/>
            </a:endParaRPr>
          </a:p>
        </p:txBody>
      </p:sp>
      <p:pic>
        <p:nvPicPr>
          <p:cNvPr id="219" name="Google Shape;219;p36"/>
          <p:cNvPicPr preferRelativeResize="0"/>
          <p:nvPr/>
        </p:nvPicPr>
        <p:blipFill>
          <a:blip r:embed="rId3">
            <a:alphaModFix/>
          </a:blip>
          <a:stretch>
            <a:fillRect/>
          </a:stretch>
        </p:blipFill>
        <p:spPr>
          <a:xfrm>
            <a:off x="197325" y="1734000"/>
            <a:ext cx="3843901" cy="231000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7"/>
          <p:cNvSpPr txBox="1"/>
          <p:nvPr>
            <p:ph type="ctrTitle"/>
          </p:nvPr>
        </p:nvSpPr>
        <p:spPr>
          <a:xfrm>
            <a:off x="5642650" y="151950"/>
            <a:ext cx="3217800" cy="75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800"/>
              <a:t>Luas Lingkaran</a:t>
            </a:r>
            <a:endParaRPr b="1" sz="2800"/>
          </a:p>
        </p:txBody>
      </p:sp>
      <p:pic>
        <p:nvPicPr>
          <p:cNvPr id="225" name="Google Shape;225;p37"/>
          <p:cNvPicPr preferRelativeResize="0"/>
          <p:nvPr/>
        </p:nvPicPr>
        <p:blipFill>
          <a:blip r:embed="rId3">
            <a:alphaModFix/>
          </a:blip>
          <a:stretch>
            <a:fillRect/>
          </a:stretch>
        </p:blipFill>
        <p:spPr>
          <a:xfrm>
            <a:off x="163275" y="1025475"/>
            <a:ext cx="3314025" cy="3092550"/>
          </a:xfrm>
          <a:prstGeom prst="rect">
            <a:avLst/>
          </a:prstGeom>
          <a:noFill/>
          <a:ln>
            <a:noFill/>
          </a:ln>
        </p:spPr>
      </p:pic>
      <p:sp>
        <p:nvSpPr>
          <p:cNvPr id="226" name="Google Shape;226;p37"/>
          <p:cNvSpPr txBox="1"/>
          <p:nvPr/>
        </p:nvSpPr>
        <p:spPr>
          <a:xfrm>
            <a:off x="3578675" y="1025475"/>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solidFill>
                  <a:schemeClr val="lt2"/>
                </a:solidFill>
                <a:latin typeface="Reem Kufi"/>
                <a:ea typeface="Reem Kufi"/>
                <a:cs typeface="Reem Kufi"/>
                <a:sym typeface="Reem Kufi"/>
              </a:rPr>
              <a:t>Jawaban</a:t>
            </a:r>
            <a:endParaRPr b="1" sz="1600" u="sng">
              <a:solidFill>
                <a:schemeClr val="lt2"/>
              </a:solidFill>
              <a:latin typeface="Reem Kufi"/>
              <a:ea typeface="Reem Kufi"/>
              <a:cs typeface="Reem Kufi"/>
              <a:sym typeface="Reem Kufi"/>
            </a:endParaRPr>
          </a:p>
        </p:txBody>
      </p:sp>
      <p:sp>
        <p:nvSpPr>
          <p:cNvPr id="227" name="Google Shape;227;p37"/>
          <p:cNvSpPr txBox="1"/>
          <p:nvPr/>
        </p:nvSpPr>
        <p:spPr>
          <a:xfrm>
            <a:off x="3578675" y="1419150"/>
            <a:ext cx="5369100" cy="324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8800"/>
                </a:solidFill>
                <a:latin typeface="Consolas"/>
                <a:ea typeface="Consolas"/>
                <a:cs typeface="Consolas"/>
                <a:sym typeface="Consolas"/>
              </a:rPr>
              <a:t>module</a:t>
            </a:r>
            <a:r>
              <a:rPr lang="en">
                <a:solidFill>
                  <a:srgbClr val="333333"/>
                </a:solidFill>
                <a:latin typeface="Consolas"/>
                <a:ea typeface="Consolas"/>
                <a:cs typeface="Consolas"/>
                <a:sym typeface="Consolas"/>
              </a:rPr>
              <a:t> </a:t>
            </a:r>
            <a:r>
              <a:rPr b="1" lang="en">
                <a:solidFill>
                  <a:srgbClr val="0E84B5"/>
                </a:solidFill>
                <a:latin typeface="Consolas"/>
                <a:ea typeface="Consolas"/>
                <a:cs typeface="Consolas"/>
                <a:sym typeface="Consolas"/>
              </a:rPr>
              <a:t>LuasLingkaran</a:t>
            </a: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where</a:t>
            </a:r>
            <a:endParaRPr>
              <a:solidFill>
                <a:srgbClr val="333333"/>
              </a:solidFill>
              <a:latin typeface="Consolas"/>
              <a:ea typeface="Consolas"/>
              <a:cs typeface="Consolas"/>
              <a:sym typeface="Consolas"/>
            </a:endParaRPr>
          </a:p>
          <a:p>
            <a:pPr indent="457200" lvl="0" marL="0" rtl="0" algn="l">
              <a:spcBef>
                <a:spcPts val="0"/>
              </a:spcBef>
              <a:spcAft>
                <a:spcPts val="0"/>
              </a:spcAft>
              <a:buNone/>
            </a:pPr>
            <a:r>
              <a:rPr lang="en">
                <a:solidFill>
                  <a:srgbClr val="888888"/>
                </a:solidFill>
                <a:latin typeface="Consolas"/>
                <a:ea typeface="Consolas"/>
                <a:cs typeface="Consolas"/>
                <a:sym typeface="Consolas"/>
              </a:rPr>
              <a:t>                                                 </a:t>
            </a:r>
            <a:endParaRPr>
              <a:solidFill>
                <a:srgbClr val="333333"/>
              </a:solidFill>
              <a:latin typeface="Consolas"/>
              <a:ea typeface="Consolas"/>
              <a:cs typeface="Consolas"/>
              <a:sym typeface="Consolas"/>
            </a:endParaRPr>
          </a:p>
          <a:p>
            <a:pPr indent="0" lvl="0" marL="0" rtl="0" algn="l">
              <a:spcBef>
                <a:spcPts val="0"/>
              </a:spcBef>
              <a:spcAft>
                <a:spcPts val="0"/>
              </a:spcAft>
              <a:buNone/>
            </a:pPr>
            <a:r>
              <a:rPr lang="en">
                <a:solidFill>
                  <a:srgbClr val="888888"/>
                </a:solidFill>
                <a:latin typeface="Consolas"/>
                <a:ea typeface="Consolas"/>
                <a:cs typeface="Consolas"/>
                <a:sym typeface="Consolas"/>
              </a:rPr>
              <a:t>-- DEFINISI DAN SPESIFIKASI</a:t>
            </a:r>
            <a:endParaRPr>
              <a:solidFill>
                <a:srgbClr val="333333"/>
              </a:solidFill>
              <a:latin typeface="Consolas"/>
              <a:ea typeface="Consolas"/>
              <a:cs typeface="Consolas"/>
              <a:sym typeface="Consolas"/>
            </a:endParaRPr>
          </a:p>
          <a:p>
            <a:pPr indent="0" lvl="0" marL="0" rtl="0" algn="l">
              <a:spcBef>
                <a:spcPts val="0"/>
              </a:spcBef>
              <a:spcAft>
                <a:spcPts val="0"/>
              </a:spcAft>
              <a:buNone/>
            </a:pPr>
            <a:r>
              <a:rPr b="1" lang="en">
                <a:solidFill>
                  <a:srgbClr val="0066BB"/>
                </a:solidFill>
                <a:latin typeface="Consolas"/>
                <a:ea typeface="Consolas"/>
                <a:cs typeface="Consolas"/>
                <a:sym typeface="Consolas"/>
              </a:rPr>
              <a:t>luasLingkaran</a:t>
            </a:r>
            <a:r>
              <a:rPr lang="en">
                <a:solidFill>
                  <a:srgbClr val="333333"/>
                </a:solidFill>
                <a:latin typeface="Consolas"/>
                <a:ea typeface="Consolas"/>
                <a:cs typeface="Consolas"/>
                <a:sym typeface="Consolas"/>
              </a:rPr>
              <a:t> </a:t>
            </a:r>
            <a:r>
              <a:rPr b="1" lang="en">
                <a:solidFill>
                  <a:schemeClr val="dk1"/>
                </a:solidFill>
                <a:latin typeface="Consolas"/>
                <a:ea typeface="Consolas"/>
                <a:cs typeface="Consolas"/>
                <a:sym typeface="Consolas"/>
              </a:rPr>
              <a:t>::</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a:t>
            </a:r>
            <a:r>
              <a:rPr b="1" lang="en">
                <a:solidFill>
                  <a:schemeClr val="dk1"/>
                </a:solidFill>
                <a:latin typeface="Consolas"/>
                <a:ea typeface="Consolas"/>
                <a:cs typeface="Consolas"/>
                <a:sym typeface="Consolas"/>
              </a:rPr>
              <a:t>-&gt;</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a:t>
            </a:r>
            <a:endParaRPr>
              <a:solidFill>
                <a:srgbClr val="333333"/>
              </a:solidFill>
              <a:latin typeface="Consolas"/>
              <a:ea typeface="Consolas"/>
              <a:cs typeface="Consolas"/>
              <a:sym typeface="Consolas"/>
            </a:endParaRPr>
          </a:p>
          <a:p>
            <a:pPr indent="0" lvl="0" marL="0" rtl="0" algn="l">
              <a:spcBef>
                <a:spcPts val="0"/>
              </a:spcBef>
              <a:spcAft>
                <a:spcPts val="0"/>
              </a:spcAft>
              <a:buNone/>
            </a:pPr>
            <a:r>
              <a:rPr lang="en">
                <a:solidFill>
                  <a:srgbClr val="888888"/>
                </a:solidFill>
                <a:latin typeface="Consolas"/>
                <a:ea typeface="Consolas"/>
                <a:cs typeface="Consolas"/>
                <a:sym typeface="Consolas"/>
              </a:rPr>
              <a:t>{- Menghitung luas lingkaran berdasarkan input jari-jari (r) -}</a:t>
            </a:r>
            <a:endParaRPr>
              <a:solidFill>
                <a:srgbClr val="333333"/>
              </a:solidFill>
              <a:latin typeface="Consolas"/>
              <a:ea typeface="Consolas"/>
              <a:cs typeface="Consolas"/>
              <a:sym typeface="Consolas"/>
            </a:endParaRPr>
          </a:p>
          <a:p>
            <a:pPr indent="0" lvl="0" marL="0" rtl="0" algn="l">
              <a:spcBef>
                <a:spcPts val="0"/>
              </a:spcBef>
              <a:spcAft>
                <a:spcPts val="0"/>
              </a:spcAft>
              <a:buNone/>
            </a:pPr>
            <a:r>
              <a:t/>
            </a:r>
            <a:endParaRPr>
              <a:solidFill>
                <a:srgbClr val="333333"/>
              </a:solidFill>
              <a:latin typeface="Consolas"/>
              <a:ea typeface="Consolas"/>
              <a:cs typeface="Consolas"/>
              <a:sym typeface="Consolas"/>
            </a:endParaRPr>
          </a:p>
          <a:p>
            <a:pPr indent="0" lvl="0" marL="0" rtl="0" algn="l">
              <a:spcBef>
                <a:spcPts val="0"/>
              </a:spcBef>
              <a:spcAft>
                <a:spcPts val="0"/>
              </a:spcAft>
              <a:buNone/>
            </a:pPr>
            <a:r>
              <a:rPr lang="en">
                <a:solidFill>
                  <a:srgbClr val="888888"/>
                </a:solidFill>
                <a:latin typeface="Consolas"/>
                <a:ea typeface="Consolas"/>
                <a:cs typeface="Consolas"/>
                <a:sym typeface="Consolas"/>
              </a:rPr>
              <a:t>-- REALISASI</a:t>
            </a:r>
            <a:endParaRPr>
              <a:solidFill>
                <a:srgbClr val="333333"/>
              </a:solidFill>
              <a:latin typeface="Consolas"/>
              <a:ea typeface="Consolas"/>
              <a:cs typeface="Consolas"/>
              <a:sym typeface="Consolas"/>
            </a:endParaRPr>
          </a:p>
          <a:p>
            <a:pPr indent="0" lvl="0" marL="0" rtl="0" algn="l">
              <a:spcBef>
                <a:spcPts val="0"/>
              </a:spcBef>
              <a:spcAft>
                <a:spcPts val="0"/>
              </a:spcAft>
              <a:buNone/>
            </a:pPr>
            <a:r>
              <a:rPr b="1" lang="en">
                <a:solidFill>
                  <a:srgbClr val="0066BB"/>
                </a:solidFill>
                <a:latin typeface="Consolas"/>
                <a:ea typeface="Consolas"/>
                <a:cs typeface="Consolas"/>
                <a:sym typeface="Consolas"/>
              </a:rPr>
              <a:t>luasLingkaran</a:t>
            </a:r>
            <a:r>
              <a:rPr lang="en">
                <a:solidFill>
                  <a:srgbClr val="333333"/>
                </a:solidFill>
                <a:latin typeface="Consolas"/>
                <a:ea typeface="Consolas"/>
                <a:cs typeface="Consolas"/>
                <a:sym typeface="Consolas"/>
              </a:rPr>
              <a:t> r </a:t>
            </a:r>
            <a:r>
              <a:rPr b="1" lang="en">
                <a:solidFill>
                  <a:schemeClr val="dk1"/>
                </a:solidFill>
                <a:latin typeface="Consolas"/>
                <a:ea typeface="Consolas"/>
                <a:cs typeface="Consolas"/>
                <a:sym typeface="Consolas"/>
              </a:rPr>
              <a:t>=</a:t>
            </a:r>
            <a:r>
              <a:rPr lang="en">
                <a:solidFill>
                  <a:srgbClr val="333333"/>
                </a:solidFill>
                <a:latin typeface="Consolas"/>
                <a:ea typeface="Consolas"/>
                <a:cs typeface="Consolas"/>
                <a:sym typeface="Consolas"/>
              </a:rPr>
              <a:t> </a:t>
            </a:r>
            <a:r>
              <a:rPr b="1" lang="en">
                <a:solidFill>
                  <a:srgbClr val="0000DD"/>
                </a:solidFill>
                <a:latin typeface="Consolas"/>
                <a:ea typeface="Consolas"/>
                <a:cs typeface="Consolas"/>
                <a:sym typeface="Consolas"/>
              </a:rPr>
              <a:t>3.145</a:t>
            </a:r>
            <a:r>
              <a:rPr lang="en">
                <a:solidFill>
                  <a:srgbClr val="333333"/>
                </a:solidFill>
                <a:latin typeface="Consolas"/>
                <a:ea typeface="Consolas"/>
                <a:cs typeface="Consolas"/>
                <a:sym typeface="Consolas"/>
              </a:rPr>
              <a:t> * r * r</a:t>
            </a:r>
            <a:endParaRPr>
              <a:solidFill>
                <a:srgbClr val="333333"/>
              </a:solidFill>
              <a:latin typeface="Consolas"/>
              <a:ea typeface="Consolas"/>
              <a:cs typeface="Consolas"/>
              <a:sym typeface="Consolas"/>
            </a:endParaRPr>
          </a:p>
          <a:p>
            <a:pPr indent="457200" lvl="0" marL="0" rtl="0" algn="l">
              <a:spcBef>
                <a:spcPts val="0"/>
              </a:spcBef>
              <a:spcAft>
                <a:spcPts val="0"/>
              </a:spcAft>
              <a:buNone/>
            </a:pPr>
            <a:r>
              <a:t/>
            </a:r>
            <a:endParaRPr>
              <a:solidFill>
                <a:srgbClr val="333333"/>
              </a:solidFill>
              <a:latin typeface="Consolas"/>
              <a:ea typeface="Consolas"/>
              <a:cs typeface="Consolas"/>
              <a:sym typeface="Consolas"/>
            </a:endParaRPr>
          </a:p>
          <a:p>
            <a:pPr indent="0" lvl="0" marL="0" rtl="0" algn="l">
              <a:spcBef>
                <a:spcPts val="0"/>
              </a:spcBef>
              <a:spcAft>
                <a:spcPts val="0"/>
              </a:spcAft>
              <a:buNone/>
            </a:pPr>
            <a:r>
              <a:rPr lang="en">
                <a:solidFill>
                  <a:srgbClr val="888888"/>
                </a:solidFill>
                <a:latin typeface="Consolas"/>
                <a:ea typeface="Consolas"/>
                <a:cs typeface="Consolas"/>
                <a:sym typeface="Consolas"/>
              </a:rPr>
              <a:t>-- APLIKASI</a:t>
            </a:r>
            <a:endParaRPr>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a:solidFill>
                  <a:srgbClr val="888888"/>
                </a:solidFill>
                <a:latin typeface="Consolas"/>
                <a:ea typeface="Consolas"/>
                <a:cs typeface="Consolas"/>
                <a:sym typeface="Consolas"/>
              </a:rPr>
              <a:t>-- luasLingkaran 7 7</a:t>
            </a:r>
            <a:endParaRPr>
              <a:solidFill>
                <a:srgbClr val="888888"/>
              </a:solidFill>
              <a:latin typeface="Consolas"/>
              <a:ea typeface="Consolas"/>
              <a:cs typeface="Consolas"/>
              <a:sym typeface="Consolas"/>
            </a:endParaRPr>
          </a:p>
          <a:p>
            <a:pPr indent="457200" lvl="0" marL="0" rtl="0" algn="l">
              <a:spcBef>
                <a:spcPts val="0"/>
              </a:spcBef>
              <a:spcAft>
                <a:spcPts val="0"/>
              </a:spcAft>
              <a:buClr>
                <a:schemeClr val="dk1"/>
              </a:buClr>
              <a:buSzPts val="1100"/>
              <a:buFont typeface="Arial"/>
              <a:buNone/>
            </a:pPr>
            <a:r>
              <a:t/>
            </a:r>
            <a:endParaRPr>
              <a:latin typeface="Consolas"/>
              <a:ea typeface="Consolas"/>
              <a:cs typeface="Consolas"/>
              <a:sym typeface="Consolas"/>
            </a:endParaRPr>
          </a:p>
          <a:p>
            <a:pPr indent="0" lvl="0" marL="0" rtl="0" algn="l">
              <a:spcBef>
                <a:spcPts val="0"/>
              </a:spcBef>
              <a:spcAft>
                <a:spcPts val="0"/>
              </a:spcAft>
              <a:buNone/>
            </a:pPr>
            <a:r>
              <a:t/>
            </a:r>
            <a:endParaRPr sz="1500">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8"/>
          <p:cNvSpPr txBox="1"/>
          <p:nvPr>
            <p:ph type="ctrTitle"/>
          </p:nvPr>
        </p:nvSpPr>
        <p:spPr>
          <a:xfrm>
            <a:off x="5642650" y="151950"/>
            <a:ext cx="3217800" cy="75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800"/>
              <a:t>Luas Trapesium</a:t>
            </a:r>
            <a:endParaRPr b="1" sz="2800"/>
          </a:p>
        </p:txBody>
      </p:sp>
      <p:pic>
        <p:nvPicPr>
          <p:cNvPr id="233" name="Google Shape;233;p38"/>
          <p:cNvPicPr preferRelativeResize="0"/>
          <p:nvPr/>
        </p:nvPicPr>
        <p:blipFill>
          <a:blip r:embed="rId3">
            <a:alphaModFix/>
          </a:blip>
          <a:stretch>
            <a:fillRect/>
          </a:stretch>
        </p:blipFill>
        <p:spPr>
          <a:xfrm>
            <a:off x="911788" y="1247326"/>
            <a:ext cx="7320427" cy="32234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9"/>
          <p:cNvSpPr txBox="1"/>
          <p:nvPr>
            <p:ph type="ctrTitle"/>
          </p:nvPr>
        </p:nvSpPr>
        <p:spPr>
          <a:xfrm>
            <a:off x="5642650" y="151950"/>
            <a:ext cx="3217800" cy="75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800"/>
              <a:t>Luas Trapesium</a:t>
            </a:r>
            <a:endParaRPr b="1" sz="2800"/>
          </a:p>
        </p:txBody>
      </p:sp>
      <p:sp>
        <p:nvSpPr>
          <p:cNvPr id="239" name="Google Shape;239;p39"/>
          <p:cNvSpPr txBox="1"/>
          <p:nvPr/>
        </p:nvSpPr>
        <p:spPr>
          <a:xfrm>
            <a:off x="1887450" y="904350"/>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solidFill>
                  <a:schemeClr val="lt2"/>
                </a:solidFill>
                <a:latin typeface="Reem Kufi"/>
                <a:ea typeface="Reem Kufi"/>
                <a:cs typeface="Reem Kufi"/>
                <a:sym typeface="Reem Kufi"/>
              </a:rPr>
              <a:t>Jawaban</a:t>
            </a:r>
            <a:endParaRPr b="1" sz="1600" u="sng">
              <a:solidFill>
                <a:schemeClr val="lt2"/>
              </a:solidFill>
              <a:latin typeface="Reem Kufi"/>
              <a:ea typeface="Reem Kufi"/>
              <a:cs typeface="Reem Kufi"/>
              <a:sym typeface="Reem Kufi"/>
            </a:endParaRPr>
          </a:p>
        </p:txBody>
      </p:sp>
      <p:sp>
        <p:nvSpPr>
          <p:cNvPr id="240" name="Google Shape;240;p39"/>
          <p:cNvSpPr txBox="1"/>
          <p:nvPr/>
        </p:nvSpPr>
        <p:spPr>
          <a:xfrm>
            <a:off x="1887450" y="1456575"/>
            <a:ext cx="5369100" cy="324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8800"/>
                </a:solidFill>
                <a:latin typeface="Consolas"/>
                <a:ea typeface="Consolas"/>
                <a:cs typeface="Consolas"/>
                <a:sym typeface="Consolas"/>
              </a:rPr>
              <a:t>module</a:t>
            </a:r>
            <a:r>
              <a:rPr lang="en">
                <a:solidFill>
                  <a:srgbClr val="333333"/>
                </a:solidFill>
                <a:latin typeface="Consolas"/>
                <a:ea typeface="Consolas"/>
                <a:cs typeface="Consolas"/>
                <a:sym typeface="Consolas"/>
              </a:rPr>
              <a:t> </a:t>
            </a:r>
            <a:r>
              <a:rPr b="1" lang="en">
                <a:solidFill>
                  <a:srgbClr val="0E84B5"/>
                </a:solidFill>
                <a:latin typeface="Consolas"/>
                <a:ea typeface="Consolas"/>
                <a:cs typeface="Consolas"/>
                <a:sym typeface="Consolas"/>
              </a:rPr>
              <a:t>LuasTrapesium</a:t>
            </a:r>
            <a:r>
              <a:rPr lang="en">
                <a:solidFill>
                  <a:srgbClr val="333333"/>
                </a:solidFill>
                <a:latin typeface="Consolas"/>
                <a:ea typeface="Consolas"/>
                <a:cs typeface="Consolas"/>
                <a:sym typeface="Consolas"/>
              </a:rPr>
              <a:t> </a:t>
            </a:r>
            <a:r>
              <a:rPr b="1" lang="en">
                <a:solidFill>
                  <a:srgbClr val="008800"/>
                </a:solidFill>
                <a:latin typeface="Consolas"/>
                <a:ea typeface="Consolas"/>
                <a:cs typeface="Consolas"/>
                <a:sym typeface="Consolas"/>
              </a:rPr>
              <a:t>where</a:t>
            </a:r>
            <a:endParaRPr>
              <a:solidFill>
                <a:srgbClr val="333333"/>
              </a:solidFill>
              <a:latin typeface="Consolas"/>
              <a:ea typeface="Consolas"/>
              <a:cs typeface="Consolas"/>
              <a:sym typeface="Consolas"/>
            </a:endParaRPr>
          </a:p>
          <a:p>
            <a:pPr indent="457200" lvl="0" marL="0" rtl="0" algn="l">
              <a:spcBef>
                <a:spcPts val="0"/>
              </a:spcBef>
              <a:spcAft>
                <a:spcPts val="0"/>
              </a:spcAft>
              <a:buNone/>
            </a:pPr>
            <a:r>
              <a:rPr lang="en">
                <a:solidFill>
                  <a:srgbClr val="888888"/>
                </a:solidFill>
                <a:latin typeface="Consolas"/>
                <a:ea typeface="Consolas"/>
                <a:cs typeface="Consolas"/>
                <a:sym typeface="Consolas"/>
              </a:rPr>
              <a:t>                                                 </a:t>
            </a:r>
            <a:endParaRPr>
              <a:solidFill>
                <a:srgbClr val="333333"/>
              </a:solidFill>
              <a:latin typeface="Consolas"/>
              <a:ea typeface="Consolas"/>
              <a:cs typeface="Consolas"/>
              <a:sym typeface="Consolas"/>
            </a:endParaRPr>
          </a:p>
          <a:p>
            <a:pPr indent="0" lvl="0" marL="0" rtl="0" algn="l">
              <a:spcBef>
                <a:spcPts val="0"/>
              </a:spcBef>
              <a:spcAft>
                <a:spcPts val="0"/>
              </a:spcAft>
              <a:buNone/>
            </a:pPr>
            <a:r>
              <a:rPr lang="en">
                <a:solidFill>
                  <a:srgbClr val="888888"/>
                </a:solidFill>
                <a:latin typeface="Consolas"/>
                <a:ea typeface="Consolas"/>
                <a:cs typeface="Consolas"/>
                <a:sym typeface="Consolas"/>
              </a:rPr>
              <a:t>-- DEFINISI DAN SPESIFIKASI</a:t>
            </a:r>
            <a:endParaRPr>
              <a:solidFill>
                <a:srgbClr val="333333"/>
              </a:solidFill>
              <a:latin typeface="Consolas"/>
              <a:ea typeface="Consolas"/>
              <a:cs typeface="Consolas"/>
              <a:sym typeface="Consolas"/>
            </a:endParaRPr>
          </a:p>
          <a:p>
            <a:pPr indent="0" lvl="0" marL="0" rtl="0" algn="l">
              <a:spcBef>
                <a:spcPts val="0"/>
              </a:spcBef>
              <a:spcAft>
                <a:spcPts val="0"/>
              </a:spcAft>
              <a:buNone/>
            </a:pPr>
            <a:r>
              <a:rPr b="1" lang="en">
                <a:solidFill>
                  <a:srgbClr val="0066BB"/>
                </a:solidFill>
                <a:latin typeface="Consolas"/>
                <a:ea typeface="Consolas"/>
                <a:cs typeface="Consolas"/>
                <a:sym typeface="Consolas"/>
              </a:rPr>
              <a:t>luasTrapesium</a:t>
            </a:r>
            <a:r>
              <a:rPr lang="en">
                <a:solidFill>
                  <a:srgbClr val="333333"/>
                </a:solidFill>
                <a:latin typeface="Consolas"/>
                <a:ea typeface="Consolas"/>
                <a:cs typeface="Consolas"/>
                <a:sym typeface="Consolas"/>
              </a:rPr>
              <a:t> </a:t>
            </a:r>
            <a:r>
              <a:rPr b="1" lang="en">
                <a:solidFill>
                  <a:schemeClr val="dk1"/>
                </a:solidFill>
                <a:latin typeface="Consolas"/>
                <a:ea typeface="Consolas"/>
                <a:cs typeface="Consolas"/>
                <a:sym typeface="Consolas"/>
              </a:rPr>
              <a:t>::</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a:t>
            </a:r>
            <a:r>
              <a:rPr b="1" lang="en">
                <a:solidFill>
                  <a:schemeClr val="dk1"/>
                </a:solidFill>
                <a:latin typeface="Consolas"/>
                <a:ea typeface="Consolas"/>
                <a:cs typeface="Consolas"/>
                <a:sym typeface="Consolas"/>
              </a:rPr>
              <a:t>-&gt;</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a:t>
            </a:r>
            <a:r>
              <a:rPr b="1" lang="en">
                <a:solidFill>
                  <a:schemeClr val="dk1"/>
                </a:solidFill>
                <a:latin typeface="Consolas"/>
                <a:ea typeface="Consolas"/>
                <a:cs typeface="Consolas"/>
                <a:sym typeface="Consolas"/>
              </a:rPr>
              <a:t>-&gt;</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a:t>
            </a:r>
            <a:r>
              <a:rPr b="1" lang="en">
                <a:solidFill>
                  <a:schemeClr val="dk1"/>
                </a:solidFill>
                <a:latin typeface="Consolas"/>
                <a:ea typeface="Consolas"/>
                <a:cs typeface="Consolas"/>
                <a:sym typeface="Consolas"/>
              </a:rPr>
              <a:t>-&gt;</a:t>
            </a:r>
            <a:r>
              <a:rPr lang="en">
                <a:solidFill>
                  <a:srgbClr val="333333"/>
                </a:solidFill>
                <a:latin typeface="Consolas"/>
                <a:ea typeface="Consolas"/>
                <a:cs typeface="Consolas"/>
                <a:sym typeface="Consolas"/>
              </a:rPr>
              <a:t> </a:t>
            </a:r>
            <a:r>
              <a:rPr b="1" lang="en">
                <a:solidFill>
                  <a:srgbClr val="333399"/>
                </a:solidFill>
                <a:latin typeface="Consolas"/>
                <a:ea typeface="Consolas"/>
                <a:cs typeface="Consolas"/>
                <a:sym typeface="Consolas"/>
              </a:rPr>
              <a:t>Float</a:t>
            </a:r>
            <a:r>
              <a:rPr lang="en">
                <a:solidFill>
                  <a:srgbClr val="333333"/>
                </a:solidFill>
                <a:latin typeface="Consolas"/>
                <a:ea typeface="Consolas"/>
                <a:cs typeface="Consolas"/>
                <a:sym typeface="Consolas"/>
              </a:rPr>
              <a:t> </a:t>
            </a:r>
            <a:endParaRPr>
              <a:solidFill>
                <a:srgbClr val="333333"/>
              </a:solidFill>
              <a:latin typeface="Consolas"/>
              <a:ea typeface="Consolas"/>
              <a:cs typeface="Consolas"/>
              <a:sym typeface="Consolas"/>
            </a:endParaRPr>
          </a:p>
          <a:p>
            <a:pPr indent="0" lvl="0" marL="0" rtl="0" algn="l">
              <a:spcBef>
                <a:spcPts val="0"/>
              </a:spcBef>
              <a:spcAft>
                <a:spcPts val="0"/>
              </a:spcAft>
              <a:buNone/>
            </a:pPr>
            <a:r>
              <a:rPr lang="en">
                <a:solidFill>
                  <a:srgbClr val="888888"/>
                </a:solidFill>
                <a:latin typeface="Consolas"/>
                <a:ea typeface="Consolas"/>
                <a:cs typeface="Consolas"/>
                <a:sym typeface="Consolas"/>
              </a:rPr>
              <a:t>{- Menghitung luas trapesium berdasarkan input tinggi (t) serta dua sisi yang sejajar (a dan b) -}</a:t>
            </a:r>
            <a:endParaRPr>
              <a:solidFill>
                <a:srgbClr val="333333"/>
              </a:solidFill>
              <a:latin typeface="Consolas"/>
              <a:ea typeface="Consolas"/>
              <a:cs typeface="Consolas"/>
              <a:sym typeface="Consolas"/>
            </a:endParaRPr>
          </a:p>
          <a:p>
            <a:pPr indent="0" lvl="0" marL="0" rtl="0" algn="l">
              <a:spcBef>
                <a:spcPts val="0"/>
              </a:spcBef>
              <a:spcAft>
                <a:spcPts val="0"/>
              </a:spcAft>
              <a:buNone/>
            </a:pPr>
            <a:r>
              <a:t/>
            </a:r>
            <a:endParaRPr>
              <a:solidFill>
                <a:srgbClr val="333333"/>
              </a:solidFill>
              <a:latin typeface="Consolas"/>
              <a:ea typeface="Consolas"/>
              <a:cs typeface="Consolas"/>
              <a:sym typeface="Consolas"/>
            </a:endParaRPr>
          </a:p>
          <a:p>
            <a:pPr indent="0" lvl="0" marL="0" rtl="0" algn="l">
              <a:spcBef>
                <a:spcPts val="0"/>
              </a:spcBef>
              <a:spcAft>
                <a:spcPts val="0"/>
              </a:spcAft>
              <a:buNone/>
            </a:pPr>
            <a:r>
              <a:rPr lang="en">
                <a:solidFill>
                  <a:srgbClr val="888888"/>
                </a:solidFill>
                <a:latin typeface="Consolas"/>
                <a:ea typeface="Consolas"/>
                <a:cs typeface="Consolas"/>
                <a:sym typeface="Consolas"/>
              </a:rPr>
              <a:t>-- REALISASI</a:t>
            </a:r>
            <a:endParaRPr>
              <a:solidFill>
                <a:srgbClr val="333333"/>
              </a:solidFill>
              <a:latin typeface="Consolas"/>
              <a:ea typeface="Consolas"/>
              <a:cs typeface="Consolas"/>
              <a:sym typeface="Consolas"/>
            </a:endParaRPr>
          </a:p>
          <a:p>
            <a:pPr indent="0" lvl="0" marL="0" rtl="0" algn="l">
              <a:spcBef>
                <a:spcPts val="0"/>
              </a:spcBef>
              <a:spcAft>
                <a:spcPts val="0"/>
              </a:spcAft>
              <a:buNone/>
            </a:pPr>
            <a:r>
              <a:rPr b="1" lang="en">
                <a:solidFill>
                  <a:srgbClr val="0066BB"/>
                </a:solidFill>
                <a:latin typeface="Consolas"/>
                <a:ea typeface="Consolas"/>
                <a:cs typeface="Consolas"/>
                <a:sym typeface="Consolas"/>
              </a:rPr>
              <a:t>luasTrapesium</a:t>
            </a:r>
            <a:r>
              <a:rPr lang="en">
                <a:solidFill>
                  <a:srgbClr val="333333"/>
                </a:solidFill>
                <a:latin typeface="Consolas"/>
                <a:ea typeface="Consolas"/>
                <a:cs typeface="Consolas"/>
                <a:sym typeface="Consolas"/>
              </a:rPr>
              <a:t> t a b </a:t>
            </a:r>
            <a:r>
              <a:rPr b="1" lang="en">
                <a:solidFill>
                  <a:schemeClr val="dk1"/>
                </a:solidFill>
                <a:latin typeface="Consolas"/>
                <a:ea typeface="Consolas"/>
                <a:cs typeface="Consolas"/>
                <a:sym typeface="Consolas"/>
              </a:rPr>
              <a:t>=</a:t>
            </a:r>
            <a:r>
              <a:rPr lang="en">
                <a:solidFill>
                  <a:srgbClr val="333333"/>
                </a:solidFill>
                <a:latin typeface="Consolas"/>
                <a:ea typeface="Consolas"/>
                <a:cs typeface="Consolas"/>
                <a:sym typeface="Consolas"/>
              </a:rPr>
              <a:t> t * (a + b)/</a:t>
            </a:r>
            <a:r>
              <a:rPr b="1" lang="en">
                <a:solidFill>
                  <a:srgbClr val="0000DD"/>
                </a:solidFill>
                <a:latin typeface="Consolas"/>
                <a:ea typeface="Consolas"/>
                <a:cs typeface="Consolas"/>
                <a:sym typeface="Consolas"/>
              </a:rPr>
              <a:t>2</a:t>
            </a:r>
            <a:endParaRPr>
              <a:solidFill>
                <a:srgbClr val="333333"/>
              </a:solidFill>
              <a:latin typeface="Consolas"/>
              <a:ea typeface="Consolas"/>
              <a:cs typeface="Consolas"/>
              <a:sym typeface="Consolas"/>
            </a:endParaRPr>
          </a:p>
          <a:p>
            <a:pPr indent="457200" lvl="0" marL="0" rtl="0" algn="l">
              <a:spcBef>
                <a:spcPts val="0"/>
              </a:spcBef>
              <a:spcAft>
                <a:spcPts val="0"/>
              </a:spcAft>
              <a:buNone/>
            </a:pPr>
            <a:r>
              <a:t/>
            </a:r>
            <a:endParaRPr>
              <a:solidFill>
                <a:srgbClr val="333333"/>
              </a:solidFill>
              <a:latin typeface="Consolas"/>
              <a:ea typeface="Consolas"/>
              <a:cs typeface="Consolas"/>
              <a:sym typeface="Consolas"/>
            </a:endParaRPr>
          </a:p>
          <a:p>
            <a:pPr indent="0" lvl="0" marL="0" rtl="0" algn="l">
              <a:spcBef>
                <a:spcPts val="0"/>
              </a:spcBef>
              <a:spcAft>
                <a:spcPts val="0"/>
              </a:spcAft>
              <a:buNone/>
            </a:pPr>
            <a:r>
              <a:rPr lang="en">
                <a:solidFill>
                  <a:srgbClr val="888888"/>
                </a:solidFill>
                <a:latin typeface="Consolas"/>
                <a:ea typeface="Consolas"/>
                <a:cs typeface="Consolas"/>
                <a:sym typeface="Consolas"/>
              </a:rPr>
              <a:t>-- APLIKASI</a:t>
            </a:r>
            <a:endParaRPr>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a:solidFill>
                  <a:srgbClr val="888888"/>
                </a:solidFill>
                <a:latin typeface="Consolas"/>
                <a:ea typeface="Consolas"/>
                <a:cs typeface="Consolas"/>
                <a:sym typeface="Consolas"/>
              </a:rPr>
              <a:t>-- luasTrapesium 5 12 13</a:t>
            </a:r>
            <a:endParaRPr>
              <a:solidFill>
                <a:srgbClr val="888888"/>
              </a:solidFill>
              <a:latin typeface="Consolas"/>
              <a:ea typeface="Consolas"/>
              <a:cs typeface="Consolas"/>
              <a:sym typeface="Consolas"/>
            </a:endParaRPr>
          </a:p>
          <a:p>
            <a:pPr indent="457200" lvl="0" marL="0" rtl="0" algn="l">
              <a:spcBef>
                <a:spcPts val="0"/>
              </a:spcBef>
              <a:spcAft>
                <a:spcPts val="0"/>
              </a:spcAft>
              <a:buClr>
                <a:schemeClr val="dk1"/>
              </a:buClr>
              <a:buSzPts val="1100"/>
              <a:buFont typeface="Arial"/>
              <a:buNone/>
            </a:pPr>
            <a:r>
              <a:t/>
            </a:r>
            <a:endParaRPr>
              <a:latin typeface="Consolas"/>
              <a:ea typeface="Consolas"/>
              <a:cs typeface="Consolas"/>
              <a:sym typeface="Consolas"/>
            </a:endParaRPr>
          </a:p>
          <a:p>
            <a:pPr indent="0" lvl="0" marL="0" rtl="0" algn="l">
              <a:spcBef>
                <a:spcPts val="0"/>
              </a:spcBef>
              <a:spcAft>
                <a:spcPts val="0"/>
              </a:spcAft>
              <a:buNone/>
            </a:pPr>
            <a:r>
              <a:t/>
            </a:r>
            <a:endParaRPr sz="1500">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