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13417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39671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80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90641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27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3812878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19656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22707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205908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230154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31639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38152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136669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174377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408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102773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19FCE-B9FF-4387-95AF-E4E8C0DD5C50}" type="datetimeFigureOut">
              <a:rPr lang="en-LR" smtClean="0"/>
              <a:t>3 Jul 2021</a:t>
            </a:fld>
            <a:endParaRPr lang="en-L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7ACECD-FB42-40C3-894E-4A4BE0685E38}" type="slidenum">
              <a:rPr lang="en-LR" smtClean="0"/>
              <a:t>‹#›</a:t>
            </a:fld>
            <a:endParaRPr lang="en-LR"/>
          </a:p>
        </p:txBody>
      </p:sp>
    </p:spTree>
    <p:extLst>
      <p:ext uri="{BB962C8B-B14F-4D97-AF65-F5344CB8AC3E}">
        <p14:creationId xmlns:p14="http://schemas.microsoft.com/office/powerpoint/2010/main" val="4405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224-D43B-4843-8B54-E363282F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824" y="4225074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STARZ UNIVERSITY</a:t>
            </a:r>
            <a:br>
              <a:rPr lang="en-US" dirty="0"/>
            </a:br>
            <a:r>
              <a:rPr lang="en-US" sz="2200" b="1" dirty="0"/>
              <a:t>Airfield, Sinkor</a:t>
            </a:r>
            <a:br>
              <a:rPr lang="en-US" sz="2200" b="1" dirty="0"/>
            </a:br>
            <a:r>
              <a:rPr lang="en-US" sz="2200" b="1" dirty="0"/>
              <a:t>Monrovia- Liberia</a:t>
            </a:r>
            <a:br>
              <a:rPr lang="en-US" sz="3100" b="1" dirty="0"/>
            </a:br>
            <a:br>
              <a:rPr lang="en-US" sz="3100" b="1" dirty="0"/>
            </a:br>
            <a:r>
              <a:rPr lang="en-US" sz="3100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ART277 PROJECT</a:t>
            </a:r>
            <a:br>
              <a:rPr lang="en-US" sz="3100" b="1" u="sng" dirty="0">
                <a:latin typeface="Arial Black" panose="020B0A04020102020204" pitchFamily="34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MEDIA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1" dirty="0"/>
            </a:br>
            <a:r>
              <a:rPr lang="en-US" sz="2200" b="1" dirty="0">
                <a:solidFill>
                  <a:srgbClr val="002060"/>
                </a:solidFill>
                <a:latin typeface="Arial Black" panose="020B0A04020102020204" pitchFamily="34" charset="0"/>
              </a:rPr>
              <a:t>SECTION 3</a:t>
            </a:r>
            <a:br>
              <a:rPr lang="en-US" sz="3100" b="1" dirty="0">
                <a:latin typeface="Arial Black" panose="020B0A04020102020204" pitchFamily="34" charset="0"/>
              </a:rPr>
            </a:br>
            <a:br>
              <a:rPr lang="en-US" sz="3100" b="1" dirty="0">
                <a:latin typeface="Arial Black" panose="020B0A04020102020204" pitchFamily="34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   PHILIP S. BARGIN 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1" dirty="0"/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GROUP TWO</a:t>
            </a:r>
            <a:br>
              <a:rPr lang="en-US" sz="3100" b="1" dirty="0"/>
            </a:br>
            <a:r>
              <a:rPr lang="en-US" sz="3100" b="1" dirty="0"/>
              <a:t> </a:t>
            </a:r>
            <a:br>
              <a:rPr lang="en-US" sz="3100" b="1" dirty="0"/>
            </a:br>
            <a:r>
              <a:rPr lang="en-US" sz="3100" b="1" dirty="0">
                <a:solidFill>
                  <a:srgbClr val="002060"/>
                </a:solidFill>
                <a:latin typeface="Arial Black" panose="020B0A04020102020204" pitchFamily="34" charset="0"/>
              </a:rPr>
              <a:t>DATE:</a:t>
            </a:r>
            <a:br>
              <a:rPr lang="en-US" sz="3100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sz="3100" b="1" dirty="0">
                <a:solidFill>
                  <a:srgbClr val="002060"/>
                </a:solidFill>
                <a:latin typeface="Arial Black" panose="020B0A04020102020204" pitchFamily="34" charset="0"/>
              </a:rPr>
              <a:t>JULY 8, 2021</a:t>
            </a:r>
            <a:endParaRPr lang="en-LR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63D6-B18E-4722-BDD0-95AEDB58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056"/>
            <a:ext cx="10515600" cy="1325563"/>
          </a:xfrm>
        </p:spPr>
        <p:txBody>
          <a:bodyPr>
            <a:normAutofit fontScale="90000"/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en-US" sz="5400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GROUP TWO</a:t>
            </a:r>
            <a:br>
              <a:rPr lang="en-US" sz="5400" b="1" u="sng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br>
              <a:rPr lang="en-US" sz="5400" b="1" dirty="0">
                <a:solidFill>
                  <a:srgbClr val="002060"/>
                </a:solidFill>
              </a:rPr>
            </a:br>
            <a:r>
              <a:rPr lang="en-US" sz="5400" b="1" u="sng" dirty="0">
                <a:solidFill>
                  <a:srgbClr val="002060"/>
                </a:solidFill>
              </a:rPr>
              <a:t>MEMBERS</a:t>
            </a:r>
            <a:br>
              <a:rPr lang="en-US" sz="5400" b="1" u="sng" dirty="0">
                <a:solidFill>
                  <a:srgbClr val="002060"/>
                </a:solidFill>
              </a:rPr>
            </a:br>
            <a:r>
              <a:rPr lang="en-US" sz="5400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ABRAHAM M. MELIN………..6314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EMMANUEL N. FREEMAN…..5451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GAYFLOR……………..6163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MARKARGEN KOPKPA……5607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D. FAIKA……………5636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ABEDNEGO J. WUOKOLO…………</a:t>
            </a:r>
            <a:endParaRPr lang="en-LR" dirty="0"/>
          </a:p>
        </p:txBody>
      </p:sp>
    </p:spTree>
    <p:extLst>
      <p:ext uri="{BB962C8B-B14F-4D97-AF65-F5344CB8AC3E}">
        <p14:creationId xmlns:p14="http://schemas.microsoft.com/office/powerpoint/2010/main" val="150918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84F9-B765-4F7C-92A5-EE2D069E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90" y="1070158"/>
            <a:ext cx="8911687" cy="1280890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PROJECT TITLE</a:t>
            </a:r>
            <a:endParaRPr lang="en-L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DD9842-0DBF-49E3-BCED-B559D01E6E84}"/>
              </a:ext>
            </a:extLst>
          </p:cNvPr>
          <p:cNvSpPr txBox="1">
            <a:spLocks/>
          </p:cNvSpPr>
          <p:nvPr/>
        </p:nvSpPr>
        <p:spPr>
          <a:xfrm>
            <a:off x="2533451" y="295582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PORTFOLIO WEB SITE</a:t>
            </a:r>
            <a:endParaRPr lang="en-LR" sz="4000" dirty="0"/>
          </a:p>
        </p:txBody>
      </p:sp>
    </p:spTree>
    <p:extLst>
      <p:ext uri="{BB962C8B-B14F-4D97-AF65-F5344CB8AC3E}">
        <p14:creationId xmlns:p14="http://schemas.microsoft.com/office/powerpoint/2010/main" val="122059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9CD7-55F7-4F7A-BAD6-A6153A63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256" y="378783"/>
            <a:ext cx="8911687" cy="128089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PROJECT OVERVIEW</a:t>
            </a:r>
            <a:endParaRPr lang="en-LR" b="1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6E303-4A91-4C61-BF2E-E20BEB4EF577}"/>
              </a:ext>
            </a:extLst>
          </p:cNvPr>
          <p:cNvSpPr txBox="1"/>
          <p:nvPr/>
        </p:nvSpPr>
        <p:spPr>
          <a:xfrm>
            <a:off x="1948016" y="1325136"/>
            <a:ext cx="84749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customers to inquire, purchase, view and interact with their service providers is an essential  component for the success of any business nowadays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true especially in this digital age by creating  a cloud-based platform or web site for customers.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this, knowledgeable developers are to be hired to design and develop a well structured interactive and responsive sites.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create a portfolio web site that displays profiles of web developers that can be viewed by potential employers around the word for hiring purpose.</a:t>
            </a:r>
            <a:endParaRPr lang="en-L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84F9-B765-4F7C-92A5-EE2D069E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554" y="947494"/>
            <a:ext cx="8911687" cy="1280890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PROJECT CONSTRAINS</a:t>
            </a:r>
            <a:endParaRPr lang="en-L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DDCD4-2A7C-40FB-AFBE-227BBB4FC92F}"/>
              </a:ext>
            </a:extLst>
          </p:cNvPr>
          <p:cNvSpPr txBox="1"/>
          <p:nvPr/>
        </p:nvSpPr>
        <p:spPr>
          <a:xfrm>
            <a:off x="2709747" y="2082432"/>
            <a:ext cx="103037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in meeting  regularly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on arriving at conclusions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limit</a:t>
            </a:r>
          </a:p>
          <a:p>
            <a:endParaRPr lang="en-L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9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84F9-B765-4F7C-92A5-EE2D069E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90" y="1070158"/>
            <a:ext cx="8911687" cy="1280890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PROJECT APPROCH</a:t>
            </a:r>
            <a:endParaRPr lang="en-L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28D69-6B29-469D-8884-F4E304C42B72}"/>
              </a:ext>
            </a:extLst>
          </p:cNvPr>
          <p:cNvSpPr txBox="1"/>
          <p:nvPr/>
        </p:nvSpPr>
        <p:spPr>
          <a:xfrm>
            <a:off x="3401122" y="2107580"/>
            <a:ext cx="10961649" cy="409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survey and research on topic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participations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layout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Appropriate Software(Text Editor) 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contents and styling</a:t>
            </a:r>
          </a:p>
        </p:txBody>
      </p:sp>
    </p:spTree>
    <p:extLst>
      <p:ext uri="{BB962C8B-B14F-4D97-AF65-F5344CB8AC3E}">
        <p14:creationId xmlns:p14="http://schemas.microsoft.com/office/powerpoint/2010/main" val="270185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84F9-B765-4F7C-92A5-EE2D069E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983" y="947494"/>
            <a:ext cx="8911687" cy="1280890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PROJECT FUTURE SCOPE</a:t>
            </a:r>
            <a:endParaRPr lang="en-L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C2368-5E9F-482B-90CB-85B314657F5A}"/>
              </a:ext>
            </a:extLst>
          </p:cNvPr>
          <p:cNvSpPr txBox="1"/>
          <p:nvPr/>
        </p:nvSpPr>
        <p:spPr>
          <a:xfrm>
            <a:off x="2670983" y="769434"/>
            <a:ext cx="5419493" cy="575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JavaScript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Google Map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Redesigning home page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and selecting right domain name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endParaRPr lang="en-L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3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84F9-B765-4F7C-92A5-EE2D069E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539" y="947494"/>
            <a:ext cx="8911687" cy="1280890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PROJECT RECOMMENDATIONS</a:t>
            </a:r>
            <a:endParaRPr lang="en-L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30BE3-9660-4958-B3D7-D632A1F4E509}"/>
              </a:ext>
            </a:extLst>
          </p:cNvPr>
          <p:cNvSpPr txBox="1"/>
          <p:nvPr/>
        </p:nvSpPr>
        <p:spPr>
          <a:xfrm>
            <a:off x="1795346" y="2642839"/>
            <a:ext cx="87314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business organization should hire professional web developer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success of their business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business or potential business organization is encouraged to have website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L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998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</TotalTime>
  <Words>278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Century Gothic</vt:lpstr>
      <vt:lpstr>Times New Roman</vt:lpstr>
      <vt:lpstr>Wingdings</vt:lpstr>
      <vt:lpstr>Wingdings 3</vt:lpstr>
      <vt:lpstr>Wisp</vt:lpstr>
      <vt:lpstr>STARZ UNIVERSITY Airfield, Sinkor Monrovia- Liberia  ART277 PROJECT DIGITAL MEDIA  SECTION 3  PRESENTED TO:   PHILIP S. BARGIN   PRESENTED BY: GROUP TWO   DATE: JULY 8, 2021</vt:lpstr>
      <vt:lpstr>GROUP TWO  MEMBERS  ABRAHAM M. MELIN………..6314 EMMANUEL N. FREEMAN…..5451 JAMES GAYFLOR……………..6163 S. MARKARGEN KOPKPA……5607 STEPHEN D. FAIKA……………5636 ABEDNEGO J. WUOKOLO…………</vt:lpstr>
      <vt:lpstr>PROJECT TITLE</vt:lpstr>
      <vt:lpstr>PROJECT OVERVIEW</vt:lpstr>
      <vt:lpstr>PROJECT CONSTRAINS</vt:lpstr>
      <vt:lpstr>PROJECT APPROCH</vt:lpstr>
      <vt:lpstr>PROJECT FUTURE SCOPE</vt:lpstr>
      <vt:lpstr>PROJECT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Ferris</dc:creator>
  <cp:lastModifiedBy>Ferris Luogon Kpokpa</cp:lastModifiedBy>
  <cp:revision>28</cp:revision>
  <dcterms:created xsi:type="dcterms:W3CDTF">2021-06-21T10:32:59Z</dcterms:created>
  <dcterms:modified xsi:type="dcterms:W3CDTF">2021-07-03T20:20:36Z</dcterms:modified>
</cp:coreProperties>
</file>