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DECBA-9BEE-7DCB-CDFC-90DD289B6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7809F3-4253-13B2-A940-0CE5837A2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67C679-B1C3-324E-1028-7806E1E8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2C5F-5970-4570-919B-B38A814A28AB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DB1613-D13A-6F7F-EECB-AFE10B617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AF3AC6-7BD9-987B-BE11-C4F73092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E557-6BB8-48C0-8EE2-1B49E4DEB6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79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12C78-62E7-2D64-E9AC-B8AC3B03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A15043-BA22-DB11-73D4-4EB5B9E30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CC9B35-2368-71C1-EFD7-C1438AB6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2C5F-5970-4570-919B-B38A814A28AB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E7AADE-3BFE-CD9F-8E75-3D866628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F0AFA5-5A1D-E7F2-19B9-746B2AE5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E557-6BB8-48C0-8EE2-1B49E4DEB6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611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DA9272-0EC8-DE36-FB38-37700D59C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AA7749-9206-73A7-EEEA-742170D78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3C95B6-F4D6-325E-7F4B-31FAEE4D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2C5F-5970-4570-919B-B38A814A28AB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1D1A4-5B0C-16D8-EFE0-9137127D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C96C46-EE17-C12E-0C9E-009DCDEC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E557-6BB8-48C0-8EE2-1B49E4DEB6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441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E93E2-1909-6B46-129F-8B755C009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F6E5B3-7C65-73BA-9A5D-BCE1364BB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323981-FBEF-EA42-4286-C227F180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2C5F-5970-4570-919B-B38A814A28AB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3778E-3C25-874F-9E75-2C11FD4C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368567-BEB5-FC34-35DD-337FF2BC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E557-6BB8-48C0-8EE2-1B49E4DEB6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060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0F6F5-1C57-6FEE-2C27-5A31227F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2B1ABA-186A-E0A6-101C-532326E66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0FD9BF-7416-3F63-C232-77E507F3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2C5F-5970-4570-919B-B38A814A28AB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4E4028-293E-401E-9BBD-3B1A64E3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CB2697-9DD6-3AF9-FB6E-12113531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E557-6BB8-48C0-8EE2-1B49E4DEB6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201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B482C-5DD7-AAAF-5DC0-7FBF38D0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156234-5EC8-CE1D-156D-862FF04FB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CF2BF3-D905-380E-A838-108DFE748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2C0651-844F-3891-51CF-FBDC7EA0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2C5F-5970-4570-919B-B38A814A28AB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C7BC7C-CB1D-92BA-CA0A-3F1C4979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0C3DBF-E905-D38D-1495-1EFD7A29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E557-6BB8-48C0-8EE2-1B49E4DEB6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542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9DD40-37FD-49EE-E347-B269A5D4E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C2D134-F249-24FE-4382-867D9D69A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F2AFC1-1AA0-7C3C-3CD2-AEDE198F5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130924-F98C-12D7-C669-A5946D84D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B64CC52-124F-5743-E8A1-990008030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035D36-AE0F-39DE-074A-B41F2CE7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2C5F-5970-4570-919B-B38A814A28AB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E861878-9F97-BB16-0F8E-21A89327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BDBB0A7-7D03-6DE9-1620-5D6AD7666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E557-6BB8-48C0-8EE2-1B49E4DEB6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395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21637-25AF-3779-59E0-E80CE9E1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ACBC60-1DBD-ABBF-72BC-FCDC819E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2C5F-5970-4570-919B-B38A814A28AB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F66C331-5F58-4753-3454-1DAC4717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F488F6-0E8E-5A48-54A2-ADBE6004E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E557-6BB8-48C0-8EE2-1B49E4DEB6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328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2C55CA1-BD0C-01F3-5862-2AA7FBF74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2C5F-5970-4570-919B-B38A814A28AB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3B40CDB-3CA9-DE1B-A916-3853F4A4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B3B14F-5F1C-D524-B519-0F95CF0E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E557-6BB8-48C0-8EE2-1B49E4DEB6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481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03B1D-E3D2-AA01-5630-7337176C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175D66-B98F-393C-179B-778AA1217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8E18CE-430D-45A0-A121-6979704CB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921CBD-B2D8-E7DA-2844-1C0FBF82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2C5F-5970-4570-919B-B38A814A28AB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F426F4-80B5-B95E-5992-B68EED49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A39697-C5EC-B0E0-9397-74A2643E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E557-6BB8-48C0-8EE2-1B49E4DEB6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300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8560B-9045-B70D-5512-A85068E2B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338B77-AF52-522F-3556-B640E97A8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CF9D2A-0D52-8E0E-719D-1A5A60ED7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2FDE02-BEBF-871C-B93C-D65EBB28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2C5F-5970-4570-919B-B38A814A28AB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86EA79-C97C-EBB2-003C-7585196A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647739-4BF3-35B7-AF6F-5D4C437B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E557-6BB8-48C0-8EE2-1B49E4DEB6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842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2308D3B-2758-2CB9-F328-394DCEBF8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A56437-83E4-FAB3-048C-EAA26DACF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704CB1-031D-AAF3-1916-7DCEFE2A3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2C5F-5970-4570-919B-B38A814A28AB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8F9134-47AC-A703-31EE-872AC4252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BCEACB-8410-F1D1-1E86-45BC4FACB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CE557-6BB8-48C0-8EE2-1B49E4DEB6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2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EFBA4-DD3D-6625-428E-AB25F035BA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Tarea de algoritmos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CA8292-95C9-09B6-73EE-7739DDFC7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083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43824-6DB0-5D9F-0427-C49DA91F2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Quise ejecutarlo pero no me funciona el laboratorio virtual. </a:t>
            </a:r>
            <a:r>
              <a:rPr lang="es-ES" dirty="0" err="1"/>
              <a:t>Asi</a:t>
            </a:r>
            <a:r>
              <a:rPr lang="es-ES" dirty="0"/>
              <a:t> que lo compile en mi computador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0DCC85A-7F1C-EFE5-B37F-D17E393B5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284" y="1825625"/>
            <a:ext cx="8713432" cy="4351338"/>
          </a:xfrm>
        </p:spPr>
      </p:pic>
    </p:spTree>
    <p:extLst>
      <p:ext uri="{BB962C8B-B14F-4D97-AF65-F5344CB8AC3E}">
        <p14:creationId xmlns:p14="http://schemas.microsoft.com/office/powerpoint/2010/main" val="48290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19C02-29CF-A5C0-685E-40450B71D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Ejercicios: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9CC836C-CEC4-E232-3BA2-0AF750F23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653" y="1825625"/>
            <a:ext cx="7592694" cy="4351338"/>
          </a:xfrm>
        </p:spPr>
      </p:pic>
    </p:spTree>
    <p:extLst>
      <p:ext uri="{BB962C8B-B14F-4D97-AF65-F5344CB8AC3E}">
        <p14:creationId xmlns:p14="http://schemas.microsoft.com/office/powerpoint/2010/main" val="1775222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7CC43-57BB-0EA1-A243-EA254C67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La verdad no entendí la tarea, los códigos son solo fragmentos, la verdad no hay tiempo de hacerlos códigos y ejecutarlos todos.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0428DD9-36AA-9BE1-C000-A5F6C56A5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3771" y="1825625"/>
            <a:ext cx="7024458" cy="4351338"/>
          </a:xfrm>
        </p:spPr>
      </p:pic>
    </p:spTree>
    <p:extLst>
      <p:ext uri="{BB962C8B-B14F-4D97-AF65-F5344CB8AC3E}">
        <p14:creationId xmlns:p14="http://schemas.microsoft.com/office/powerpoint/2010/main" val="324831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68FC3-67DF-B3F6-79A8-D757CA80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F26EFC-F872-143A-EF63-B5B83D7A9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69772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Panorámica</PresentationFormat>
  <Paragraphs>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Tarea de algoritmos </vt:lpstr>
      <vt:lpstr>Quise ejecutarlo pero no me funciona el laboratorio virtual. Asi que lo compile en mi computador</vt:lpstr>
      <vt:lpstr>Ejercicios:</vt:lpstr>
      <vt:lpstr>La verdad no entendí la tarea, los códigos son solo fragmentos, la verdad no hay tiempo de hacerlos códigos y ejecutarlos todos.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abraham rodriguez</dc:creator>
  <cp:lastModifiedBy>abraham rodriguez</cp:lastModifiedBy>
  <cp:revision>1</cp:revision>
  <dcterms:created xsi:type="dcterms:W3CDTF">2024-09-09T03:44:11Z</dcterms:created>
  <dcterms:modified xsi:type="dcterms:W3CDTF">2024-09-09T03:44:23Z</dcterms:modified>
</cp:coreProperties>
</file>