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97F2E-CD1E-E78B-B3B3-1F4A14688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CBF92-8C7D-0C3D-3031-71E7D8CBB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05996-51AB-3124-39E3-7C8A44BA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0C2E-776F-4737-8724-52A46DE84326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45AE71-1BDD-9DEE-060D-480F44E3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A13573-358A-7D2A-57AC-C9EE5C49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8EC4-55C6-4B73-A293-ECF38DE974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93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2EFBE-0400-A775-5795-AC9988FC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A067D1-5C19-5CF5-30BA-E1D31C0F1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8FBC29-1442-0CD8-205C-6A515B8B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0C2E-776F-4737-8724-52A46DE84326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BF3AC4-F854-2BC2-8168-29D81E65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8C477A-23A0-8F96-E86F-35C06B81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8EC4-55C6-4B73-A293-ECF38DE974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9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1830F9-EACD-8AAB-ADD8-626A93E84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EFE017-BC33-AA1E-9246-54F2AA93F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FDAF48-227C-FF69-6930-7B7C4DEE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0C2E-776F-4737-8724-52A46DE84326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71D79B-8AFE-CCF1-7E03-BB902A68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4647D3-D4ED-B445-9633-9BC0DDB4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8EC4-55C6-4B73-A293-ECF38DE974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75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499C7-C7C3-044E-B066-3CFDB1BB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5333F6-301D-AF24-5044-73F048FD6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97B5A5-5E78-D086-C83D-94D2BB04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0C2E-776F-4737-8724-52A46DE84326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4B4EB0-8BCC-6F8A-EA24-E1BA7588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0CEADD-4DAD-C9AB-FF93-21B590C2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8EC4-55C6-4B73-A293-ECF38DE974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21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E79A2-97CC-3A1F-E1E3-88891C74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0C30D7-0AFD-FE68-E7CC-B11B39D20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159D9-BF74-0179-4F44-9EEECD4F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0C2E-776F-4737-8724-52A46DE84326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7BBCFF-2CC9-7598-A3D3-9D05870F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0B04A3-3D3B-3EEC-CE7B-2208865A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8EC4-55C6-4B73-A293-ECF38DE974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12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80976-F932-C4BC-20BE-06322F19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969AB9-5F89-0678-AA7C-5FA652BB0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66A708-97E3-1256-9878-D09E4DDB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FE5DE8-5EEA-B9E3-CF82-6DE7FE9D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0C2E-776F-4737-8724-52A46DE84326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757305-2E70-427A-B5DA-0BE65CB3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D9BA6B-F62A-0475-2F2E-82AEF21B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8EC4-55C6-4B73-A293-ECF38DE974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66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049A7-65A9-C9CD-4047-2A862DE2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C4782F-5AEE-BA68-0671-208B87134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BB931B-E814-0DF4-8D1B-AFA39E154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11E3CB-622E-605B-0F53-7C63C3DE6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FD0D24-3666-71CE-04BA-49DCA2DAF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69ED-ED9C-7EDC-20C2-EF5CC88C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0C2E-776F-4737-8724-52A46DE84326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AA53E7-BEE3-D44C-3285-5FCE5460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C2D0CD-1877-1BF4-A210-C59DFF61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8EC4-55C6-4B73-A293-ECF38DE974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02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49B7D-69BC-12E0-3D2B-3CF08223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A4E2F9-73B5-D3CC-38CA-3C4530D1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0C2E-776F-4737-8724-52A46DE84326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ADA4EE-B6A2-2C59-9A0A-3DE8C998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2B7D5A-73C5-6215-BD61-4F301812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8EC4-55C6-4B73-A293-ECF38DE974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45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7614E0-4021-26C3-17B9-A6A3A1B7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0C2E-776F-4737-8724-52A46DE84326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70BC9D-D7BD-8F63-5AB5-D6462375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67CE77-FF9C-2954-C417-5FFB43BF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8EC4-55C6-4B73-A293-ECF38DE974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184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9E90A-114A-A3B3-5C63-A098C2C9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191BF5-CE79-2D54-99F1-5D360BB48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C926E2-3C63-0E6C-5BBA-0870A5B26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CB4FD6-F76A-C8B9-40FA-9CC8BC6F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0C2E-776F-4737-8724-52A46DE84326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0336B1-9B4E-500D-1A9B-EAAEC506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310B81-0AE2-5277-B85F-728145C4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8EC4-55C6-4B73-A293-ECF38DE974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10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5330A-F3BF-CBC7-FB24-45A43548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0F80D3-10F3-27DC-0C0D-3159006F7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59DF3E-E598-A455-0AB2-AD7FA5DAD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D6B5D8-EB43-FAB4-0F44-CBAC3607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0C2E-776F-4737-8724-52A46DE84326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36E61D-07A1-E65D-E7EA-28612947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D28A8F-9D24-33D4-B3D0-CCAA7595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F8EC4-55C6-4B73-A293-ECF38DE974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25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654D3C-8A6C-B975-5B37-B5368BDA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FF5E3E-3FB5-FE2D-29CC-3EBE7072A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C024A-7475-E5D8-8DF2-1453C131C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A0C2E-776F-4737-8724-52A46DE84326}" type="datetimeFigureOut">
              <a:rPr lang="es-ES" smtClean="0"/>
              <a:t>27/08/2024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0F3021-90C2-DA1F-EE8F-E778DE52D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42F5BA-AE88-15C0-ECC7-5C0C6811A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F8EC4-55C6-4B73-A293-ECF38DE974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227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r96boavl2zpZ9efNPwuG5sJYyXM_6GyeQKc9VT6UmVA/edit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327F8-5CD7-E9B2-E5FB-88CF900E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874E6C-3327-E4EC-5D1B-3F9E0656F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s-ES" b="1" i="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Descripcion</a:t>
            </a:r>
            <a:r>
              <a:rPr lang="es-E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*trabajar en el laboratorio virtual</a:t>
            </a:r>
          </a:p>
          <a:p>
            <a:pPr algn="l"/>
            <a:r>
              <a:rPr lang="es-ES" b="0" i="1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El objetivo de la presente tarea es que el alumno ponga en practica los conocimientos adquiridos respecto a la </a:t>
            </a:r>
            <a:r>
              <a:rPr lang="es-ES" b="0" i="1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manipulacion</a:t>
            </a:r>
            <a:r>
              <a:rPr lang="es-ES" b="0" i="1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 de cadenas de caracteres en </a:t>
            </a:r>
            <a:r>
              <a:rPr lang="es-ES" b="0" i="1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python</a:t>
            </a:r>
            <a:endParaRPr lang="es-ES" b="0" i="0" dirty="0">
              <a:solidFill>
                <a:srgbClr val="2D3B45"/>
              </a:solidFill>
              <a:effectLst/>
              <a:highlight>
                <a:srgbClr val="FFFFFF"/>
              </a:highlight>
              <a:latin typeface="LatoWeb"/>
            </a:endParaRPr>
          </a:p>
          <a:p>
            <a:pPr algn="l"/>
            <a:r>
              <a:rPr lang="es-ES" b="1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Instrucciones</a:t>
            </a:r>
            <a:r>
              <a:rPr lang="es-E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El siguiente documento contiene los enunciados a realizar </a:t>
            </a:r>
          </a:p>
          <a:p>
            <a:pPr algn="l"/>
            <a:r>
              <a:rPr lang="es-ES" b="0" i="0" u="sng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  <a:hlinkClick r:id="rId2"/>
              </a:rPr>
              <a:t>EjerciciosEnlaces</a:t>
            </a:r>
            <a:r>
              <a:rPr lang="es-ES" b="0" i="0" u="sng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  <a:hlinkClick r:id="rId2"/>
              </a:rPr>
              <a:t> a un sitio externo.</a:t>
            </a:r>
            <a:endParaRPr lang="es-ES" b="0" i="0" dirty="0">
              <a:solidFill>
                <a:srgbClr val="2D3B45"/>
              </a:solidFill>
              <a:effectLst/>
              <a:highlight>
                <a:srgbClr val="FFFFFF"/>
              </a:highlight>
              <a:latin typeface="LatoWeb"/>
            </a:endParaRPr>
          </a:p>
          <a:p>
            <a:pPr algn="l"/>
            <a:r>
              <a:rPr lang="es-ES" b="1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Entregable</a:t>
            </a:r>
            <a:r>
              <a:rPr lang="es-E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s-ES" b="0" i="1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Elaborar un repositorio en </a:t>
            </a:r>
            <a:r>
              <a:rPr lang="es-ES" b="0" i="1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github</a:t>
            </a:r>
            <a:endParaRPr lang="es-ES" b="0" i="0" dirty="0">
              <a:solidFill>
                <a:srgbClr val="2D3B45"/>
              </a:solidFill>
              <a:effectLst/>
              <a:highlight>
                <a:srgbClr val="FFFFFF"/>
              </a:highlight>
              <a:latin typeface="LatoWeb"/>
            </a:endParaRPr>
          </a:p>
          <a:p>
            <a:pPr algn="l">
              <a:buFont typeface="+mj-lt"/>
              <a:buAutoNum type="arabicPeriod"/>
            </a:pPr>
            <a:r>
              <a:rPr lang="es-ES" b="0" i="1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Cada ejercicio debe estar en un archivo que indique el numero de ejercicio, ejemplo "ejercicio1.py, ejerecicio2.py, </a:t>
            </a:r>
            <a:r>
              <a:rPr lang="es-ES" b="0" i="1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etc</a:t>
            </a:r>
            <a:r>
              <a:rPr lang="es-ES" b="0" i="1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:"</a:t>
            </a:r>
            <a:endParaRPr lang="es-ES" b="0" i="0" dirty="0">
              <a:solidFill>
                <a:srgbClr val="2D3B45"/>
              </a:solidFill>
              <a:effectLst/>
              <a:highlight>
                <a:srgbClr val="FFFFFF"/>
              </a:highlight>
              <a:latin typeface="LatoWeb"/>
            </a:endParaRPr>
          </a:p>
          <a:p>
            <a:pPr algn="l">
              <a:buFont typeface="+mj-lt"/>
              <a:buAutoNum type="arabicPeriod"/>
            </a:pPr>
            <a:r>
              <a:rPr lang="es-ES" b="0" i="1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crear una </a:t>
            </a:r>
            <a:r>
              <a:rPr lang="es-ES" b="0" i="1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presentacion</a:t>
            </a:r>
            <a:r>
              <a:rPr lang="es-ES" b="0" i="1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 con capturas de la </a:t>
            </a:r>
            <a:r>
              <a:rPr lang="es-ES" b="0" i="1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elaboracion</a:t>
            </a:r>
            <a:r>
              <a:rPr lang="es-ES" b="0" i="1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 del ejercicio en el laboratorio virtual</a:t>
            </a:r>
            <a:endParaRPr lang="es-ES" b="0" i="0" dirty="0">
              <a:solidFill>
                <a:srgbClr val="2D3B45"/>
              </a:solidFill>
              <a:effectLst/>
              <a:highlight>
                <a:srgbClr val="FFFFFF"/>
              </a:highlight>
              <a:latin typeface="LatoWeb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88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A58BB-742D-BD5B-2ECF-5C2371F93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944714C-2BA6-FB72-CD80-EE7FF96CE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58" y="249051"/>
            <a:ext cx="6763871" cy="6557604"/>
          </a:xfrm>
        </p:spPr>
      </p:pic>
    </p:spTree>
    <p:extLst>
      <p:ext uri="{BB962C8B-B14F-4D97-AF65-F5344CB8AC3E}">
        <p14:creationId xmlns:p14="http://schemas.microsoft.com/office/powerpoint/2010/main" val="236642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DF8BF-232B-83F5-5ACD-0027E76A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5864E39-C947-347A-A169-5CE5E4273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9345706" cy="5726346"/>
          </a:xfrm>
        </p:spPr>
      </p:pic>
    </p:spTree>
    <p:extLst>
      <p:ext uri="{BB962C8B-B14F-4D97-AF65-F5344CB8AC3E}">
        <p14:creationId xmlns:p14="http://schemas.microsoft.com/office/powerpoint/2010/main" val="133491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02C6D-2015-8834-E2B5-C58A5890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1698BC33-12F9-2D3E-707C-764DDFB11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88" y="705037"/>
            <a:ext cx="8847153" cy="4351338"/>
          </a:xfrm>
        </p:spPr>
      </p:pic>
    </p:spTree>
    <p:extLst>
      <p:ext uri="{BB962C8B-B14F-4D97-AF65-F5344CB8AC3E}">
        <p14:creationId xmlns:p14="http://schemas.microsoft.com/office/powerpoint/2010/main" val="156711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807E1-04F5-594B-833D-40E61066B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91A4F5-E145-B080-0457-908173AE9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FD745C-BE45-FF4C-15AD-0964895BB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3" y="214196"/>
            <a:ext cx="9758824" cy="60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48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97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Lato Extended</vt:lpstr>
      <vt:lpstr>LatoWeb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abraham rodriguez</dc:creator>
  <cp:lastModifiedBy>abraham rodriguez</cp:lastModifiedBy>
  <cp:revision>1</cp:revision>
  <dcterms:created xsi:type="dcterms:W3CDTF">2024-08-27T17:13:22Z</dcterms:created>
  <dcterms:modified xsi:type="dcterms:W3CDTF">2024-08-27T17:14:34Z</dcterms:modified>
</cp:coreProperties>
</file>