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62" r:id="rId5"/>
    <p:sldId id="276" r:id="rId6"/>
    <p:sldId id="258" r:id="rId7"/>
    <p:sldId id="274" r:id="rId8"/>
    <p:sldId id="267" r:id="rId9"/>
    <p:sldId id="270" r:id="rId10"/>
    <p:sldId id="279" r:id="rId11"/>
    <p:sldId id="260" r:id="rId12"/>
    <p:sldId id="278" r:id="rId13"/>
    <p:sldId id="287" r:id="rId14"/>
    <p:sldId id="280" r:id="rId15"/>
    <p:sldId id="284" r:id="rId16"/>
    <p:sldId id="285" r:id="rId17"/>
    <p:sldId id="286" r:id="rId18"/>
    <p:sldId id="281" r:id="rId19"/>
    <p:sldId id="282" r:id="rId20"/>
    <p:sldId id="265" r:id="rId21"/>
    <p:sldId id="268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0713-F807-406F-A481-E56BEDFD20D5}" v="819" dt="2023-04-30T01:34:48.919"/>
    <p1510:client id="{405A03F2-A07C-491B-9F26-B5651638B4EC}" v="327" dt="2023-04-30T18:19:45.149"/>
    <p1510:client id="{454EAC6E-F953-4904-B2CA-4DF024DCE6E3}" v="450" dt="2023-04-30T19:13:27.818"/>
    <p1510:client id="{87AD7A9C-B999-431B-81F2-BCAA5B1E4779}" v="637" dt="2023-05-01T02:10:05.164"/>
    <p1510:client id="{D5F9512C-50D5-4DDE-BED8-D0741F806331}" v="149" dt="2023-04-30T18:43:49.987"/>
    <p1510:client id="{E353D9C0-D7A5-4304-B133-0D8BEF929412}" v="841" dt="2023-04-29T21:36:1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37D09-7AAC-494B-AE52-718A833062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469F10-B5E8-4616-B225-0F1EBC0E8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easy to use and less sensitive to the training data compared to the decision tree.</a:t>
          </a:r>
        </a:p>
      </dgm:t>
    </dgm:pt>
    <dgm:pt modelId="{6287FEE0-DF9F-4632-A3FB-792794854ACA}" type="parTrans" cxnId="{9F7A4FBA-A56F-4F6C-A8DE-39EFA6FC84D4}">
      <dgm:prSet/>
      <dgm:spPr/>
      <dgm:t>
        <a:bodyPr/>
        <a:lstStyle/>
        <a:p>
          <a:endParaRPr lang="en-US"/>
        </a:p>
      </dgm:t>
    </dgm:pt>
    <dgm:pt modelId="{587B7452-3FA3-40DF-A783-390EF9B5750E}" type="sibTrans" cxnId="{9F7A4FBA-A56F-4F6C-A8DE-39EFA6FC8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3C2A89-8B44-40CA-B8CB-BBF5186932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more accurate than the decision tree algorithm.</a:t>
          </a:r>
        </a:p>
      </dgm:t>
    </dgm:pt>
    <dgm:pt modelId="{2B5105A4-E9A9-419A-BD22-527824F35DF5}" type="parTrans" cxnId="{5EEEE94B-471E-4CD9-84EF-68C17169D6DE}">
      <dgm:prSet/>
      <dgm:spPr/>
      <dgm:t>
        <a:bodyPr/>
        <a:lstStyle/>
        <a:p>
          <a:endParaRPr lang="en-US"/>
        </a:p>
      </dgm:t>
    </dgm:pt>
    <dgm:pt modelId="{724F80B1-473E-416A-83BA-C3ADC0A4CDC7}" type="sibTrans" cxnId="{5EEEE94B-471E-4CD9-84EF-68C17169D6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BAF758-E171-4FDB-8B96-2B612684F7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effective in handling large datasets that have many attributes.</a:t>
          </a:r>
        </a:p>
      </dgm:t>
    </dgm:pt>
    <dgm:pt modelId="{59D6C50B-A156-437E-8EA7-C38B46100313}" type="parTrans" cxnId="{7B644FFD-8774-40F7-88A1-0FAD72701B6F}">
      <dgm:prSet/>
      <dgm:spPr/>
      <dgm:t>
        <a:bodyPr/>
        <a:lstStyle/>
        <a:p>
          <a:endParaRPr lang="en-US"/>
        </a:p>
      </dgm:t>
    </dgm:pt>
    <dgm:pt modelId="{5E48BC88-4490-477C-B6E1-2B0554BC370A}" type="sibTrans" cxnId="{7B644FFD-8774-40F7-88A1-0FAD72701B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572DE6-4C5E-470F-BD0C-6FF5BD82C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handle missing data, outliers, and noisy features.</a:t>
          </a:r>
        </a:p>
      </dgm:t>
    </dgm:pt>
    <dgm:pt modelId="{E9A1DE6B-E077-4393-A91A-0357861948EE}" type="parTrans" cxnId="{8BA4B581-AC4A-4F67-90C9-52FB6040E378}">
      <dgm:prSet/>
      <dgm:spPr/>
      <dgm:t>
        <a:bodyPr/>
        <a:lstStyle/>
        <a:p>
          <a:endParaRPr lang="en-US"/>
        </a:p>
      </dgm:t>
    </dgm:pt>
    <dgm:pt modelId="{81C965DF-C3E8-42AB-BB99-9AE052002898}" type="sibTrans" cxnId="{8BA4B581-AC4A-4F67-90C9-52FB6040E378}">
      <dgm:prSet/>
      <dgm:spPr/>
      <dgm:t>
        <a:bodyPr/>
        <a:lstStyle/>
        <a:p>
          <a:endParaRPr lang="en-US"/>
        </a:p>
      </dgm:t>
    </dgm:pt>
    <dgm:pt modelId="{0CBC7CBC-C26C-482D-B420-A13F46624AF2}" type="pres">
      <dgm:prSet presAssocID="{D6737D09-7AAC-494B-AE52-718A83306268}" presName="root" presStyleCnt="0">
        <dgm:presLayoutVars>
          <dgm:dir/>
          <dgm:resizeHandles val="exact"/>
        </dgm:presLayoutVars>
      </dgm:prSet>
      <dgm:spPr/>
    </dgm:pt>
    <dgm:pt modelId="{CBA601E9-4C23-4D99-A697-E50AA8860E17}" type="pres">
      <dgm:prSet presAssocID="{D6737D09-7AAC-494B-AE52-718A83306268}" presName="container" presStyleCnt="0">
        <dgm:presLayoutVars>
          <dgm:dir/>
          <dgm:resizeHandles val="exact"/>
        </dgm:presLayoutVars>
      </dgm:prSet>
      <dgm:spPr/>
    </dgm:pt>
    <dgm:pt modelId="{325C0B90-19AC-4C36-8E6F-C82F610529D7}" type="pres">
      <dgm:prSet presAssocID="{28469F10-B5E8-4616-B225-0F1EBC0E85E2}" presName="compNode" presStyleCnt="0"/>
      <dgm:spPr/>
    </dgm:pt>
    <dgm:pt modelId="{56AEF859-1E2F-48C5-90B0-721D4362745C}" type="pres">
      <dgm:prSet presAssocID="{28469F10-B5E8-4616-B225-0F1EBC0E85E2}" presName="iconBgRect" presStyleLbl="bgShp" presStyleIdx="0" presStyleCnt="4"/>
      <dgm:spPr/>
    </dgm:pt>
    <dgm:pt modelId="{68BEBCD5-BA1B-4311-AF57-23B5647E3EF4}" type="pres">
      <dgm:prSet presAssocID="{28469F10-B5E8-4616-B225-0F1EBC0E85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F7EBC8C-19DC-4443-8406-CD7ECC8FF705}" type="pres">
      <dgm:prSet presAssocID="{28469F10-B5E8-4616-B225-0F1EBC0E85E2}" presName="spaceRect" presStyleCnt="0"/>
      <dgm:spPr/>
    </dgm:pt>
    <dgm:pt modelId="{41844F79-E9D3-4790-8562-4C6210CA8F35}" type="pres">
      <dgm:prSet presAssocID="{28469F10-B5E8-4616-B225-0F1EBC0E85E2}" presName="textRect" presStyleLbl="revTx" presStyleIdx="0" presStyleCnt="4">
        <dgm:presLayoutVars>
          <dgm:chMax val="1"/>
          <dgm:chPref val="1"/>
        </dgm:presLayoutVars>
      </dgm:prSet>
      <dgm:spPr/>
    </dgm:pt>
    <dgm:pt modelId="{45DB2F89-BE2D-42B4-8D34-2A19FB8F5432}" type="pres">
      <dgm:prSet presAssocID="{587B7452-3FA3-40DF-A783-390EF9B5750E}" presName="sibTrans" presStyleLbl="sibTrans2D1" presStyleIdx="0" presStyleCnt="0"/>
      <dgm:spPr/>
    </dgm:pt>
    <dgm:pt modelId="{6781A211-19E0-47FB-9D79-59E68EA43AED}" type="pres">
      <dgm:prSet presAssocID="{9C3C2A89-8B44-40CA-B8CB-BBF5186932AA}" presName="compNode" presStyleCnt="0"/>
      <dgm:spPr/>
    </dgm:pt>
    <dgm:pt modelId="{56DDF94C-FD50-4268-B383-E36C33E39C51}" type="pres">
      <dgm:prSet presAssocID="{9C3C2A89-8B44-40CA-B8CB-BBF5186932AA}" presName="iconBgRect" presStyleLbl="bgShp" presStyleIdx="1" presStyleCnt="4"/>
      <dgm:spPr/>
    </dgm:pt>
    <dgm:pt modelId="{81760E05-303F-41DB-8C27-6761DFB5871B}" type="pres">
      <dgm:prSet presAssocID="{9C3C2A89-8B44-40CA-B8CB-BBF518693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B861429-5862-4CB5-93D8-6B1086CAC729}" type="pres">
      <dgm:prSet presAssocID="{9C3C2A89-8B44-40CA-B8CB-BBF5186932AA}" presName="spaceRect" presStyleCnt="0"/>
      <dgm:spPr/>
    </dgm:pt>
    <dgm:pt modelId="{C137F4C7-DDE6-4150-A8D7-D0D1E96867A3}" type="pres">
      <dgm:prSet presAssocID="{9C3C2A89-8B44-40CA-B8CB-BBF5186932AA}" presName="textRect" presStyleLbl="revTx" presStyleIdx="1" presStyleCnt="4">
        <dgm:presLayoutVars>
          <dgm:chMax val="1"/>
          <dgm:chPref val="1"/>
        </dgm:presLayoutVars>
      </dgm:prSet>
      <dgm:spPr/>
    </dgm:pt>
    <dgm:pt modelId="{335A2087-F237-4FB8-9F8A-3954B3B7B371}" type="pres">
      <dgm:prSet presAssocID="{724F80B1-473E-416A-83BA-C3ADC0A4CDC7}" presName="sibTrans" presStyleLbl="sibTrans2D1" presStyleIdx="0" presStyleCnt="0"/>
      <dgm:spPr/>
    </dgm:pt>
    <dgm:pt modelId="{1391494E-FAFC-4BD9-83B3-89F8BFC18EC9}" type="pres">
      <dgm:prSet presAssocID="{6DBAF758-E171-4FDB-8B96-2B612684F74A}" presName="compNode" presStyleCnt="0"/>
      <dgm:spPr/>
    </dgm:pt>
    <dgm:pt modelId="{2E0EDD5F-785C-4E00-825F-3906EC0612A3}" type="pres">
      <dgm:prSet presAssocID="{6DBAF758-E171-4FDB-8B96-2B612684F74A}" presName="iconBgRect" presStyleLbl="bgShp" presStyleIdx="2" presStyleCnt="4"/>
      <dgm:spPr/>
    </dgm:pt>
    <dgm:pt modelId="{8E728904-2AAD-42FE-BBB8-3E247A335575}" type="pres">
      <dgm:prSet presAssocID="{6DBAF758-E171-4FDB-8B96-2B612684F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96FC09-0E49-40FD-B07B-C104478BC5AC}" type="pres">
      <dgm:prSet presAssocID="{6DBAF758-E171-4FDB-8B96-2B612684F74A}" presName="spaceRect" presStyleCnt="0"/>
      <dgm:spPr/>
    </dgm:pt>
    <dgm:pt modelId="{28240A22-19C1-4D61-B626-D601C7F3F15C}" type="pres">
      <dgm:prSet presAssocID="{6DBAF758-E171-4FDB-8B96-2B612684F74A}" presName="textRect" presStyleLbl="revTx" presStyleIdx="2" presStyleCnt="4">
        <dgm:presLayoutVars>
          <dgm:chMax val="1"/>
          <dgm:chPref val="1"/>
        </dgm:presLayoutVars>
      </dgm:prSet>
      <dgm:spPr/>
    </dgm:pt>
    <dgm:pt modelId="{F6366950-3E14-4919-92B6-2AA517A8A105}" type="pres">
      <dgm:prSet presAssocID="{5E48BC88-4490-477C-B6E1-2B0554BC370A}" presName="sibTrans" presStyleLbl="sibTrans2D1" presStyleIdx="0" presStyleCnt="0"/>
      <dgm:spPr/>
    </dgm:pt>
    <dgm:pt modelId="{6FE83D51-1941-41B6-A324-7ADE062E45AD}" type="pres">
      <dgm:prSet presAssocID="{68572DE6-4C5E-470F-BD0C-6FF5BD82C55B}" presName="compNode" presStyleCnt="0"/>
      <dgm:spPr/>
    </dgm:pt>
    <dgm:pt modelId="{74ED103A-DB19-4865-A8A7-79E6A26695E1}" type="pres">
      <dgm:prSet presAssocID="{68572DE6-4C5E-470F-BD0C-6FF5BD82C55B}" presName="iconBgRect" presStyleLbl="bgShp" presStyleIdx="3" presStyleCnt="4"/>
      <dgm:spPr/>
    </dgm:pt>
    <dgm:pt modelId="{F136C54D-7D19-455D-9144-2068111677C3}" type="pres">
      <dgm:prSet presAssocID="{68572DE6-4C5E-470F-BD0C-6FF5BD82C5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C3E734-3AFE-4A17-8F81-4BA8B80CDCC6}" type="pres">
      <dgm:prSet presAssocID="{68572DE6-4C5E-470F-BD0C-6FF5BD82C55B}" presName="spaceRect" presStyleCnt="0"/>
      <dgm:spPr/>
    </dgm:pt>
    <dgm:pt modelId="{5C9266BF-771A-4E46-A96F-B6958777055D}" type="pres">
      <dgm:prSet presAssocID="{68572DE6-4C5E-470F-BD0C-6FF5BD82C5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E5EB28-05FB-4D9C-9CD9-9695FB8DC9FA}" type="presOf" srcId="{28469F10-B5E8-4616-B225-0F1EBC0E85E2}" destId="{41844F79-E9D3-4790-8562-4C6210CA8F35}" srcOrd="0" destOrd="0" presId="urn:microsoft.com/office/officeart/2018/2/layout/IconCircleList"/>
    <dgm:cxn modelId="{A895C933-49EB-4A3E-84FF-FED5F0096008}" type="presOf" srcId="{D6737D09-7AAC-494B-AE52-718A83306268}" destId="{0CBC7CBC-C26C-482D-B420-A13F46624AF2}" srcOrd="0" destOrd="0" presId="urn:microsoft.com/office/officeart/2018/2/layout/IconCircleList"/>
    <dgm:cxn modelId="{6AB0995B-07A1-4ABD-84F5-432B2ABE43C2}" type="presOf" srcId="{587B7452-3FA3-40DF-A783-390EF9B5750E}" destId="{45DB2F89-BE2D-42B4-8D34-2A19FB8F5432}" srcOrd="0" destOrd="0" presId="urn:microsoft.com/office/officeart/2018/2/layout/IconCircleList"/>
    <dgm:cxn modelId="{5EEEE94B-471E-4CD9-84EF-68C17169D6DE}" srcId="{D6737D09-7AAC-494B-AE52-718A83306268}" destId="{9C3C2A89-8B44-40CA-B8CB-BBF5186932AA}" srcOrd="1" destOrd="0" parTransId="{2B5105A4-E9A9-419A-BD22-527824F35DF5}" sibTransId="{724F80B1-473E-416A-83BA-C3ADC0A4CDC7}"/>
    <dgm:cxn modelId="{8BA4B581-AC4A-4F67-90C9-52FB6040E378}" srcId="{D6737D09-7AAC-494B-AE52-718A83306268}" destId="{68572DE6-4C5E-470F-BD0C-6FF5BD82C55B}" srcOrd="3" destOrd="0" parTransId="{E9A1DE6B-E077-4393-A91A-0357861948EE}" sibTransId="{81C965DF-C3E8-42AB-BB99-9AE052002898}"/>
    <dgm:cxn modelId="{9F7A4FBA-A56F-4F6C-A8DE-39EFA6FC84D4}" srcId="{D6737D09-7AAC-494B-AE52-718A83306268}" destId="{28469F10-B5E8-4616-B225-0F1EBC0E85E2}" srcOrd="0" destOrd="0" parTransId="{6287FEE0-DF9F-4632-A3FB-792794854ACA}" sibTransId="{587B7452-3FA3-40DF-A783-390EF9B5750E}"/>
    <dgm:cxn modelId="{2787DCBE-293B-402C-8AD3-6D962F9D506B}" type="presOf" srcId="{5E48BC88-4490-477C-B6E1-2B0554BC370A}" destId="{F6366950-3E14-4919-92B6-2AA517A8A105}" srcOrd="0" destOrd="0" presId="urn:microsoft.com/office/officeart/2018/2/layout/IconCircleList"/>
    <dgm:cxn modelId="{CA37CBBF-2504-4EEA-B349-80988BA256DC}" type="presOf" srcId="{9C3C2A89-8B44-40CA-B8CB-BBF5186932AA}" destId="{C137F4C7-DDE6-4150-A8D7-D0D1E96867A3}" srcOrd="0" destOrd="0" presId="urn:microsoft.com/office/officeart/2018/2/layout/IconCircleList"/>
    <dgm:cxn modelId="{AC7EE6CE-8223-421A-BE39-9E9DF109AEDF}" type="presOf" srcId="{724F80B1-473E-416A-83BA-C3ADC0A4CDC7}" destId="{335A2087-F237-4FB8-9F8A-3954B3B7B371}" srcOrd="0" destOrd="0" presId="urn:microsoft.com/office/officeart/2018/2/layout/IconCircleList"/>
    <dgm:cxn modelId="{87FD1BD0-C8FF-4559-9173-250BD3DBA86D}" type="presOf" srcId="{68572DE6-4C5E-470F-BD0C-6FF5BD82C55B}" destId="{5C9266BF-771A-4E46-A96F-B6958777055D}" srcOrd="0" destOrd="0" presId="urn:microsoft.com/office/officeart/2018/2/layout/IconCircleList"/>
    <dgm:cxn modelId="{060AD0E8-0EDD-4D74-A71A-E8FBBC0F167F}" type="presOf" srcId="{6DBAF758-E171-4FDB-8B96-2B612684F74A}" destId="{28240A22-19C1-4D61-B626-D601C7F3F15C}" srcOrd="0" destOrd="0" presId="urn:microsoft.com/office/officeart/2018/2/layout/IconCircleList"/>
    <dgm:cxn modelId="{7B644FFD-8774-40F7-88A1-0FAD72701B6F}" srcId="{D6737D09-7AAC-494B-AE52-718A83306268}" destId="{6DBAF758-E171-4FDB-8B96-2B612684F74A}" srcOrd="2" destOrd="0" parTransId="{59D6C50B-A156-437E-8EA7-C38B46100313}" sibTransId="{5E48BC88-4490-477C-B6E1-2B0554BC370A}"/>
    <dgm:cxn modelId="{4EA620B8-0707-4607-9B0A-35F459BBA1B8}" type="presParOf" srcId="{0CBC7CBC-C26C-482D-B420-A13F46624AF2}" destId="{CBA601E9-4C23-4D99-A697-E50AA8860E17}" srcOrd="0" destOrd="0" presId="urn:microsoft.com/office/officeart/2018/2/layout/IconCircleList"/>
    <dgm:cxn modelId="{04D5DEBC-2EE9-429F-8BDA-6D86DAAF6BFD}" type="presParOf" srcId="{CBA601E9-4C23-4D99-A697-E50AA8860E17}" destId="{325C0B90-19AC-4C36-8E6F-C82F610529D7}" srcOrd="0" destOrd="0" presId="urn:microsoft.com/office/officeart/2018/2/layout/IconCircleList"/>
    <dgm:cxn modelId="{DE35752E-E505-4571-900C-C8A57AA36119}" type="presParOf" srcId="{325C0B90-19AC-4C36-8E6F-C82F610529D7}" destId="{56AEF859-1E2F-48C5-90B0-721D4362745C}" srcOrd="0" destOrd="0" presId="urn:microsoft.com/office/officeart/2018/2/layout/IconCircleList"/>
    <dgm:cxn modelId="{35F5F4F4-9E58-4F1D-90EA-EC1E94BEA00E}" type="presParOf" srcId="{325C0B90-19AC-4C36-8E6F-C82F610529D7}" destId="{68BEBCD5-BA1B-4311-AF57-23B5647E3EF4}" srcOrd="1" destOrd="0" presId="urn:microsoft.com/office/officeart/2018/2/layout/IconCircleList"/>
    <dgm:cxn modelId="{B8B11757-4571-47EE-9D8B-AA314AF1159F}" type="presParOf" srcId="{325C0B90-19AC-4C36-8E6F-C82F610529D7}" destId="{7F7EBC8C-19DC-4443-8406-CD7ECC8FF705}" srcOrd="2" destOrd="0" presId="urn:microsoft.com/office/officeart/2018/2/layout/IconCircleList"/>
    <dgm:cxn modelId="{2E21FDF1-217E-4F6E-8536-D7F9BD88ED50}" type="presParOf" srcId="{325C0B90-19AC-4C36-8E6F-C82F610529D7}" destId="{41844F79-E9D3-4790-8562-4C6210CA8F35}" srcOrd="3" destOrd="0" presId="urn:microsoft.com/office/officeart/2018/2/layout/IconCircleList"/>
    <dgm:cxn modelId="{24D4B5F4-AC51-456E-9B30-FCC272C8F022}" type="presParOf" srcId="{CBA601E9-4C23-4D99-A697-E50AA8860E17}" destId="{45DB2F89-BE2D-42B4-8D34-2A19FB8F5432}" srcOrd="1" destOrd="0" presId="urn:microsoft.com/office/officeart/2018/2/layout/IconCircleList"/>
    <dgm:cxn modelId="{FA437C3E-CBD2-4B8F-9633-7645CDBEFA18}" type="presParOf" srcId="{CBA601E9-4C23-4D99-A697-E50AA8860E17}" destId="{6781A211-19E0-47FB-9D79-59E68EA43AED}" srcOrd="2" destOrd="0" presId="urn:microsoft.com/office/officeart/2018/2/layout/IconCircleList"/>
    <dgm:cxn modelId="{8815A467-40FF-4D25-A57E-BA02E3C5491A}" type="presParOf" srcId="{6781A211-19E0-47FB-9D79-59E68EA43AED}" destId="{56DDF94C-FD50-4268-B383-E36C33E39C51}" srcOrd="0" destOrd="0" presId="urn:microsoft.com/office/officeart/2018/2/layout/IconCircleList"/>
    <dgm:cxn modelId="{630FA3E5-47D3-4A12-866C-ADA61E18718F}" type="presParOf" srcId="{6781A211-19E0-47FB-9D79-59E68EA43AED}" destId="{81760E05-303F-41DB-8C27-6761DFB5871B}" srcOrd="1" destOrd="0" presId="urn:microsoft.com/office/officeart/2018/2/layout/IconCircleList"/>
    <dgm:cxn modelId="{BD31489A-7F3C-4C0A-B167-309BB9B8B27D}" type="presParOf" srcId="{6781A211-19E0-47FB-9D79-59E68EA43AED}" destId="{1B861429-5862-4CB5-93D8-6B1086CAC729}" srcOrd="2" destOrd="0" presId="urn:microsoft.com/office/officeart/2018/2/layout/IconCircleList"/>
    <dgm:cxn modelId="{FEFD7103-85EB-41D4-B24A-22496EAB8399}" type="presParOf" srcId="{6781A211-19E0-47FB-9D79-59E68EA43AED}" destId="{C137F4C7-DDE6-4150-A8D7-D0D1E96867A3}" srcOrd="3" destOrd="0" presId="urn:microsoft.com/office/officeart/2018/2/layout/IconCircleList"/>
    <dgm:cxn modelId="{45DCEB96-60BC-4129-8529-1687196E6B97}" type="presParOf" srcId="{CBA601E9-4C23-4D99-A697-E50AA8860E17}" destId="{335A2087-F237-4FB8-9F8A-3954B3B7B371}" srcOrd="3" destOrd="0" presId="urn:microsoft.com/office/officeart/2018/2/layout/IconCircleList"/>
    <dgm:cxn modelId="{AD3B394F-DCAC-4716-A201-110B610FCAFB}" type="presParOf" srcId="{CBA601E9-4C23-4D99-A697-E50AA8860E17}" destId="{1391494E-FAFC-4BD9-83B3-89F8BFC18EC9}" srcOrd="4" destOrd="0" presId="urn:microsoft.com/office/officeart/2018/2/layout/IconCircleList"/>
    <dgm:cxn modelId="{5B920A68-C2E4-4469-B21A-77490E90C9E7}" type="presParOf" srcId="{1391494E-FAFC-4BD9-83B3-89F8BFC18EC9}" destId="{2E0EDD5F-785C-4E00-825F-3906EC0612A3}" srcOrd="0" destOrd="0" presId="urn:microsoft.com/office/officeart/2018/2/layout/IconCircleList"/>
    <dgm:cxn modelId="{996AD728-85D6-4D5D-9F1E-E364AEBE684E}" type="presParOf" srcId="{1391494E-FAFC-4BD9-83B3-89F8BFC18EC9}" destId="{8E728904-2AAD-42FE-BBB8-3E247A335575}" srcOrd="1" destOrd="0" presId="urn:microsoft.com/office/officeart/2018/2/layout/IconCircleList"/>
    <dgm:cxn modelId="{67907409-6730-4762-A5FA-BE3729B0675A}" type="presParOf" srcId="{1391494E-FAFC-4BD9-83B3-89F8BFC18EC9}" destId="{0E96FC09-0E49-40FD-B07B-C104478BC5AC}" srcOrd="2" destOrd="0" presId="urn:microsoft.com/office/officeart/2018/2/layout/IconCircleList"/>
    <dgm:cxn modelId="{77D303CC-948C-4468-8988-B055157AFA78}" type="presParOf" srcId="{1391494E-FAFC-4BD9-83B3-89F8BFC18EC9}" destId="{28240A22-19C1-4D61-B626-D601C7F3F15C}" srcOrd="3" destOrd="0" presId="urn:microsoft.com/office/officeart/2018/2/layout/IconCircleList"/>
    <dgm:cxn modelId="{3007504D-8533-4A93-9E1E-D2FE4037F2BD}" type="presParOf" srcId="{CBA601E9-4C23-4D99-A697-E50AA8860E17}" destId="{F6366950-3E14-4919-92B6-2AA517A8A105}" srcOrd="5" destOrd="0" presId="urn:microsoft.com/office/officeart/2018/2/layout/IconCircleList"/>
    <dgm:cxn modelId="{703E1DED-40B8-4B64-AC39-CFEFF5054706}" type="presParOf" srcId="{CBA601E9-4C23-4D99-A697-E50AA8860E17}" destId="{6FE83D51-1941-41B6-A324-7ADE062E45AD}" srcOrd="6" destOrd="0" presId="urn:microsoft.com/office/officeart/2018/2/layout/IconCircleList"/>
    <dgm:cxn modelId="{639B2216-FCF1-4A3D-97F4-98AFF9CFEE83}" type="presParOf" srcId="{6FE83D51-1941-41B6-A324-7ADE062E45AD}" destId="{74ED103A-DB19-4865-A8A7-79E6A26695E1}" srcOrd="0" destOrd="0" presId="urn:microsoft.com/office/officeart/2018/2/layout/IconCircleList"/>
    <dgm:cxn modelId="{38A8E876-7905-4303-AAE6-AC3E36308D03}" type="presParOf" srcId="{6FE83D51-1941-41B6-A324-7ADE062E45AD}" destId="{F136C54D-7D19-455D-9144-2068111677C3}" srcOrd="1" destOrd="0" presId="urn:microsoft.com/office/officeart/2018/2/layout/IconCircleList"/>
    <dgm:cxn modelId="{F5CFEF12-FE94-43CD-BC87-AF6BE0B92985}" type="presParOf" srcId="{6FE83D51-1941-41B6-A324-7ADE062E45AD}" destId="{F0C3E734-3AFE-4A17-8F81-4BA8B80CDCC6}" srcOrd="2" destOrd="0" presId="urn:microsoft.com/office/officeart/2018/2/layout/IconCircleList"/>
    <dgm:cxn modelId="{D9892A17-AF9F-4105-9146-F6B141C1C9B7}" type="presParOf" srcId="{6FE83D51-1941-41B6-A324-7ADE062E45AD}" destId="{5C9266BF-771A-4E46-A96F-B695877705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94F78-CCED-4811-8976-09E9D57358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DEBD5-4FED-4418-9932-7D5C4E1E1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can be difficult to interpret.</a:t>
          </a:r>
        </a:p>
      </dgm:t>
    </dgm:pt>
    <dgm:pt modelId="{5DF55A1E-EEF2-4E6C-8B5B-6AB2F6A85846}" type="parTrans" cxnId="{F1169087-7045-43D6-BDCB-F1FF8EC94B20}">
      <dgm:prSet/>
      <dgm:spPr/>
      <dgm:t>
        <a:bodyPr/>
        <a:lstStyle/>
        <a:p>
          <a:endParaRPr lang="en-US"/>
        </a:p>
      </dgm:t>
    </dgm:pt>
    <dgm:pt modelId="{0754F882-A499-45FE-A01D-BEA90DA41F57}" type="sibTrans" cxnId="{F1169087-7045-43D6-BDCB-F1FF8EC94B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92E698-8937-44C9-8672-E237504D6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require expert-level insights when selecting parameter.</a:t>
          </a:r>
        </a:p>
      </dgm:t>
    </dgm:pt>
    <dgm:pt modelId="{7842C16F-4F4C-40E3-A80F-4F7FE52C6BB0}" type="parTrans" cxnId="{37571A87-9C3C-41B9-B96C-9A1216995703}">
      <dgm:prSet/>
      <dgm:spPr/>
      <dgm:t>
        <a:bodyPr/>
        <a:lstStyle/>
        <a:p>
          <a:endParaRPr lang="en-US"/>
        </a:p>
      </dgm:t>
    </dgm:pt>
    <dgm:pt modelId="{559843C1-0435-4699-8932-6C9AEB8EE2E4}" type="sibTrans" cxnId="{37571A87-9C3C-41B9-B96C-9A12169957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7D299-A523-4CCA-B757-5589CF198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It's computationally, expensive.</a:t>
          </a:r>
        </a:p>
      </dgm:t>
    </dgm:pt>
    <dgm:pt modelId="{FC0CEF85-D34E-4E7F-95CB-4D2381EF143A}" type="parTrans" cxnId="{D695C2DB-B481-461E-BF89-DDF03F922A33}">
      <dgm:prSet/>
      <dgm:spPr/>
      <dgm:t>
        <a:bodyPr/>
        <a:lstStyle/>
        <a:p>
          <a:endParaRPr lang="en-US"/>
        </a:p>
      </dgm:t>
    </dgm:pt>
    <dgm:pt modelId="{58B10C8E-36FC-4175-A39E-AEDA16C4FB92}" type="sibTrans" cxnId="{D695C2DB-B481-461E-BF89-DDF03F922A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52AA7C-EF1D-4EDE-BA36-D7CB1C73FF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overfitting for complex models or high number of trees</a:t>
          </a:r>
        </a:p>
      </dgm:t>
    </dgm:pt>
    <dgm:pt modelId="{7B4D8294-139F-461C-A96D-8FF71F796FFD}" type="parTrans" cxnId="{D492248C-0699-4E76-AF8A-20F8A9A3FD3B}">
      <dgm:prSet/>
      <dgm:spPr/>
      <dgm:t>
        <a:bodyPr/>
        <a:lstStyle/>
        <a:p>
          <a:endParaRPr lang="en-US"/>
        </a:p>
      </dgm:t>
    </dgm:pt>
    <dgm:pt modelId="{BEFFFD3A-5E24-41D3-9EA4-A36656EDB220}" type="sibTrans" cxnId="{D492248C-0699-4E76-AF8A-20F8A9A3FD3B}">
      <dgm:prSet/>
      <dgm:spPr/>
      <dgm:t>
        <a:bodyPr/>
        <a:lstStyle/>
        <a:p>
          <a:endParaRPr lang="en-US"/>
        </a:p>
      </dgm:t>
    </dgm:pt>
    <dgm:pt modelId="{AFF7C524-A6ED-4480-952E-090F62FBE19E}" type="pres">
      <dgm:prSet presAssocID="{02294F78-CCED-4811-8976-09E9D57358B9}" presName="root" presStyleCnt="0">
        <dgm:presLayoutVars>
          <dgm:dir/>
          <dgm:resizeHandles val="exact"/>
        </dgm:presLayoutVars>
      </dgm:prSet>
      <dgm:spPr/>
    </dgm:pt>
    <dgm:pt modelId="{3D3C8B15-9E33-49C9-9F3F-E06829377983}" type="pres">
      <dgm:prSet presAssocID="{02294F78-CCED-4811-8976-09E9D57358B9}" presName="container" presStyleCnt="0">
        <dgm:presLayoutVars>
          <dgm:dir/>
          <dgm:resizeHandles val="exact"/>
        </dgm:presLayoutVars>
      </dgm:prSet>
      <dgm:spPr/>
    </dgm:pt>
    <dgm:pt modelId="{EF87B923-A2AE-4E20-B0D3-74F2D63483C2}" type="pres">
      <dgm:prSet presAssocID="{D2BDEBD5-4FED-4418-9932-7D5C4E1E1E21}" presName="compNode" presStyleCnt="0"/>
      <dgm:spPr/>
    </dgm:pt>
    <dgm:pt modelId="{99504E71-8EC6-4552-B7F5-84ABEAFDBDE9}" type="pres">
      <dgm:prSet presAssocID="{D2BDEBD5-4FED-4418-9932-7D5C4E1E1E21}" presName="iconBgRect" presStyleLbl="bgShp" presStyleIdx="0" presStyleCnt="4"/>
      <dgm:spPr/>
    </dgm:pt>
    <dgm:pt modelId="{31A75255-C124-42BA-BA0B-69BBC78A2AF4}" type="pres">
      <dgm:prSet presAssocID="{D2BDEBD5-4FED-4418-9932-7D5C4E1E1E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3F0395B-ECF7-4B12-9BF0-C457D097468B}" type="pres">
      <dgm:prSet presAssocID="{D2BDEBD5-4FED-4418-9932-7D5C4E1E1E21}" presName="spaceRect" presStyleCnt="0"/>
      <dgm:spPr/>
    </dgm:pt>
    <dgm:pt modelId="{3382FA3E-0B71-4101-9332-91E08726CE07}" type="pres">
      <dgm:prSet presAssocID="{D2BDEBD5-4FED-4418-9932-7D5C4E1E1E21}" presName="textRect" presStyleLbl="revTx" presStyleIdx="0" presStyleCnt="4">
        <dgm:presLayoutVars>
          <dgm:chMax val="1"/>
          <dgm:chPref val="1"/>
        </dgm:presLayoutVars>
      </dgm:prSet>
      <dgm:spPr/>
    </dgm:pt>
    <dgm:pt modelId="{1CE161F8-BE97-49D9-8E10-220865605B9D}" type="pres">
      <dgm:prSet presAssocID="{0754F882-A499-45FE-A01D-BEA90DA41F57}" presName="sibTrans" presStyleLbl="sibTrans2D1" presStyleIdx="0" presStyleCnt="0"/>
      <dgm:spPr/>
    </dgm:pt>
    <dgm:pt modelId="{BC8E348E-E00F-48E1-8D34-74A3CC819F83}" type="pres">
      <dgm:prSet presAssocID="{6F92E698-8937-44C9-8672-E237504D6611}" presName="compNode" presStyleCnt="0"/>
      <dgm:spPr/>
    </dgm:pt>
    <dgm:pt modelId="{74BE7AF5-7A63-490C-9E59-DE0798CB7702}" type="pres">
      <dgm:prSet presAssocID="{6F92E698-8937-44C9-8672-E237504D6611}" presName="iconBgRect" presStyleLbl="bgShp" presStyleIdx="1" presStyleCnt="4"/>
      <dgm:spPr/>
    </dgm:pt>
    <dgm:pt modelId="{B946F744-DD93-47A1-B673-CA2DDC18476F}" type="pres">
      <dgm:prSet presAssocID="{6F92E698-8937-44C9-8672-E237504D6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E3EF9D8-D275-43AC-BE7F-F294FD80345B}" type="pres">
      <dgm:prSet presAssocID="{6F92E698-8937-44C9-8672-E237504D6611}" presName="spaceRect" presStyleCnt="0"/>
      <dgm:spPr/>
    </dgm:pt>
    <dgm:pt modelId="{943A93DE-8CAF-47F5-B141-E968A173D8DE}" type="pres">
      <dgm:prSet presAssocID="{6F92E698-8937-44C9-8672-E237504D6611}" presName="textRect" presStyleLbl="revTx" presStyleIdx="1" presStyleCnt="4">
        <dgm:presLayoutVars>
          <dgm:chMax val="1"/>
          <dgm:chPref val="1"/>
        </dgm:presLayoutVars>
      </dgm:prSet>
      <dgm:spPr/>
    </dgm:pt>
    <dgm:pt modelId="{87321D32-2876-480C-9E3A-21E5660ACFE8}" type="pres">
      <dgm:prSet presAssocID="{559843C1-0435-4699-8932-6C9AEB8EE2E4}" presName="sibTrans" presStyleLbl="sibTrans2D1" presStyleIdx="0" presStyleCnt="0"/>
      <dgm:spPr/>
    </dgm:pt>
    <dgm:pt modelId="{8D684822-5685-4D85-A9A4-FF4D500924EC}" type="pres">
      <dgm:prSet presAssocID="{66D7D299-A523-4CCA-B757-5589CF198F9F}" presName="compNode" presStyleCnt="0"/>
      <dgm:spPr/>
    </dgm:pt>
    <dgm:pt modelId="{8FFC21D4-9017-4871-BD90-20AF750BC54E}" type="pres">
      <dgm:prSet presAssocID="{66D7D299-A523-4CCA-B757-5589CF198F9F}" presName="iconBgRect" presStyleLbl="bgShp" presStyleIdx="2" presStyleCnt="4"/>
      <dgm:spPr/>
    </dgm:pt>
    <dgm:pt modelId="{BA42D2BF-5F83-4B21-B561-93E9DD2B2443}" type="pres">
      <dgm:prSet presAssocID="{66D7D299-A523-4CCA-B757-5589CF198F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1CBC8BB-DADD-40C7-8C12-40BBAD68EB20}" type="pres">
      <dgm:prSet presAssocID="{66D7D299-A523-4CCA-B757-5589CF198F9F}" presName="spaceRect" presStyleCnt="0"/>
      <dgm:spPr/>
    </dgm:pt>
    <dgm:pt modelId="{8CEB3AD9-0DDF-4E1C-AB68-74F53AD21CA5}" type="pres">
      <dgm:prSet presAssocID="{66D7D299-A523-4CCA-B757-5589CF198F9F}" presName="textRect" presStyleLbl="revTx" presStyleIdx="2" presStyleCnt="4">
        <dgm:presLayoutVars>
          <dgm:chMax val="1"/>
          <dgm:chPref val="1"/>
        </dgm:presLayoutVars>
      </dgm:prSet>
      <dgm:spPr/>
    </dgm:pt>
    <dgm:pt modelId="{D552C1E1-F199-488A-A650-62661797C593}" type="pres">
      <dgm:prSet presAssocID="{58B10C8E-36FC-4175-A39E-AEDA16C4FB92}" presName="sibTrans" presStyleLbl="sibTrans2D1" presStyleIdx="0" presStyleCnt="0"/>
      <dgm:spPr/>
    </dgm:pt>
    <dgm:pt modelId="{3D386986-160D-4F62-9294-3266B3C9EA46}" type="pres">
      <dgm:prSet presAssocID="{E952AA7C-EF1D-4EDE-BA36-D7CB1C73FF1B}" presName="compNode" presStyleCnt="0"/>
      <dgm:spPr/>
    </dgm:pt>
    <dgm:pt modelId="{465576B0-F2C5-4798-A89D-C097DAC934A2}" type="pres">
      <dgm:prSet presAssocID="{E952AA7C-EF1D-4EDE-BA36-D7CB1C73FF1B}" presName="iconBgRect" presStyleLbl="bgShp" presStyleIdx="3" presStyleCnt="4"/>
      <dgm:spPr/>
    </dgm:pt>
    <dgm:pt modelId="{9974AFE3-B22F-48C1-A170-B7D1170DF782}" type="pres">
      <dgm:prSet presAssocID="{E952AA7C-EF1D-4EDE-BA36-D7CB1C73FF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4ADC6BE-C500-4808-B1FA-0B74350215FC}" type="pres">
      <dgm:prSet presAssocID="{E952AA7C-EF1D-4EDE-BA36-D7CB1C73FF1B}" presName="spaceRect" presStyleCnt="0"/>
      <dgm:spPr/>
    </dgm:pt>
    <dgm:pt modelId="{D6E24836-E31C-49C6-889B-0DFD15CB954C}" type="pres">
      <dgm:prSet presAssocID="{E952AA7C-EF1D-4EDE-BA36-D7CB1C73FF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AFE51D-4438-44BD-BB82-73B0FF4781D9}" type="presOf" srcId="{D2BDEBD5-4FED-4418-9932-7D5C4E1E1E21}" destId="{3382FA3E-0B71-4101-9332-91E08726CE07}" srcOrd="0" destOrd="0" presId="urn:microsoft.com/office/officeart/2018/2/layout/IconCircleList"/>
    <dgm:cxn modelId="{DE8F5F26-3812-40DE-9C9C-E54CD70047F6}" type="presOf" srcId="{E952AA7C-EF1D-4EDE-BA36-D7CB1C73FF1B}" destId="{D6E24836-E31C-49C6-889B-0DFD15CB954C}" srcOrd="0" destOrd="0" presId="urn:microsoft.com/office/officeart/2018/2/layout/IconCircleList"/>
    <dgm:cxn modelId="{E1D8473D-3F0D-427A-84DC-530A8CDF389F}" type="presOf" srcId="{0754F882-A499-45FE-A01D-BEA90DA41F57}" destId="{1CE161F8-BE97-49D9-8E10-220865605B9D}" srcOrd="0" destOrd="0" presId="urn:microsoft.com/office/officeart/2018/2/layout/IconCircleList"/>
    <dgm:cxn modelId="{A4320145-BE31-4B2B-B36B-BBFEF654EDDA}" type="presOf" srcId="{6F92E698-8937-44C9-8672-E237504D6611}" destId="{943A93DE-8CAF-47F5-B141-E968A173D8DE}" srcOrd="0" destOrd="0" presId="urn:microsoft.com/office/officeart/2018/2/layout/IconCircleList"/>
    <dgm:cxn modelId="{37571A87-9C3C-41B9-B96C-9A1216995703}" srcId="{02294F78-CCED-4811-8976-09E9D57358B9}" destId="{6F92E698-8937-44C9-8672-E237504D6611}" srcOrd="1" destOrd="0" parTransId="{7842C16F-4F4C-40E3-A80F-4F7FE52C6BB0}" sibTransId="{559843C1-0435-4699-8932-6C9AEB8EE2E4}"/>
    <dgm:cxn modelId="{F1169087-7045-43D6-BDCB-F1FF8EC94B20}" srcId="{02294F78-CCED-4811-8976-09E9D57358B9}" destId="{D2BDEBD5-4FED-4418-9932-7D5C4E1E1E21}" srcOrd="0" destOrd="0" parTransId="{5DF55A1E-EEF2-4E6C-8B5B-6AB2F6A85846}" sibTransId="{0754F882-A499-45FE-A01D-BEA90DA41F57}"/>
    <dgm:cxn modelId="{D492248C-0699-4E76-AF8A-20F8A9A3FD3B}" srcId="{02294F78-CCED-4811-8976-09E9D57358B9}" destId="{E952AA7C-EF1D-4EDE-BA36-D7CB1C73FF1B}" srcOrd="3" destOrd="0" parTransId="{7B4D8294-139F-461C-A96D-8FF71F796FFD}" sibTransId="{BEFFFD3A-5E24-41D3-9EA4-A36656EDB220}"/>
    <dgm:cxn modelId="{9CAD7699-8E9B-4BBE-ACB3-BDA98112D3C7}" type="presOf" srcId="{559843C1-0435-4699-8932-6C9AEB8EE2E4}" destId="{87321D32-2876-480C-9E3A-21E5660ACFE8}" srcOrd="0" destOrd="0" presId="urn:microsoft.com/office/officeart/2018/2/layout/IconCircleList"/>
    <dgm:cxn modelId="{33747DD7-8405-4E2C-A69F-21C0491C08D8}" type="presOf" srcId="{66D7D299-A523-4CCA-B757-5589CF198F9F}" destId="{8CEB3AD9-0DDF-4E1C-AB68-74F53AD21CA5}" srcOrd="0" destOrd="0" presId="urn:microsoft.com/office/officeart/2018/2/layout/IconCircleList"/>
    <dgm:cxn modelId="{D695C2DB-B481-461E-BF89-DDF03F922A33}" srcId="{02294F78-CCED-4811-8976-09E9D57358B9}" destId="{66D7D299-A523-4CCA-B757-5589CF198F9F}" srcOrd="2" destOrd="0" parTransId="{FC0CEF85-D34E-4E7F-95CB-4D2381EF143A}" sibTransId="{58B10C8E-36FC-4175-A39E-AEDA16C4FB92}"/>
    <dgm:cxn modelId="{FA8B8EE6-BEFA-451B-89EF-71F2ED9F5BE9}" type="presOf" srcId="{58B10C8E-36FC-4175-A39E-AEDA16C4FB92}" destId="{D552C1E1-F199-488A-A650-62661797C593}" srcOrd="0" destOrd="0" presId="urn:microsoft.com/office/officeart/2018/2/layout/IconCircleList"/>
    <dgm:cxn modelId="{428D6EFC-8240-4961-975A-8A752BA34D9C}" type="presOf" srcId="{02294F78-CCED-4811-8976-09E9D57358B9}" destId="{AFF7C524-A6ED-4480-952E-090F62FBE19E}" srcOrd="0" destOrd="0" presId="urn:microsoft.com/office/officeart/2018/2/layout/IconCircleList"/>
    <dgm:cxn modelId="{B0C77DAB-0846-4822-8FA2-7F5FC9DF7432}" type="presParOf" srcId="{AFF7C524-A6ED-4480-952E-090F62FBE19E}" destId="{3D3C8B15-9E33-49C9-9F3F-E06829377983}" srcOrd="0" destOrd="0" presId="urn:microsoft.com/office/officeart/2018/2/layout/IconCircleList"/>
    <dgm:cxn modelId="{EC953217-24DC-4DD2-92F1-A5B1F9C2114B}" type="presParOf" srcId="{3D3C8B15-9E33-49C9-9F3F-E06829377983}" destId="{EF87B923-A2AE-4E20-B0D3-74F2D63483C2}" srcOrd="0" destOrd="0" presId="urn:microsoft.com/office/officeart/2018/2/layout/IconCircleList"/>
    <dgm:cxn modelId="{47C9DE61-2914-41C0-93A5-8966EF16F5E4}" type="presParOf" srcId="{EF87B923-A2AE-4E20-B0D3-74F2D63483C2}" destId="{99504E71-8EC6-4552-B7F5-84ABEAFDBDE9}" srcOrd="0" destOrd="0" presId="urn:microsoft.com/office/officeart/2018/2/layout/IconCircleList"/>
    <dgm:cxn modelId="{9F86972E-71B3-4615-8346-EB6FA729692A}" type="presParOf" srcId="{EF87B923-A2AE-4E20-B0D3-74F2D63483C2}" destId="{31A75255-C124-42BA-BA0B-69BBC78A2AF4}" srcOrd="1" destOrd="0" presId="urn:microsoft.com/office/officeart/2018/2/layout/IconCircleList"/>
    <dgm:cxn modelId="{F234C354-E7E1-49D6-9626-D1D6FA9F0EEF}" type="presParOf" srcId="{EF87B923-A2AE-4E20-B0D3-74F2D63483C2}" destId="{23F0395B-ECF7-4B12-9BF0-C457D097468B}" srcOrd="2" destOrd="0" presId="urn:microsoft.com/office/officeart/2018/2/layout/IconCircleList"/>
    <dgm:cxn modelId="{6215CA9D-4EBE-4971-8864-A96096918C9C}" type="presParOf" srcId="{EF87B923-A2AE-4E20-B0D3-74F2D63483C2}" destId="{3382FA3E-0B71-4101-9332-91E08726CE07}" srcOrd="3" destOrd="0" presId="urn:microsoft.com/office/officeart/2018/2/layout/IconCircleList"/>
    <dgm:cxn modelId="{C91A366F-F4A8-4F06-8DDD-4C08F8D42561}" type="presParOf" srcId="{3D3C8B15-9E33-49C9-9F3F-E06829377983}" destId="{1CE161F8-BE97-49D9-8E10-220865605B9D}" srcOrd="1" destOrd="0" presId="urn:microsoft.com/office/officeart/2018/2/layout/IconCircleList"/>
    <dgm:cxn modelId="{8F18DBA4-0B83-491B-9550-E38955516218}" type="presParOf" srcId="{3D3C8B15-9E33-49C9-9F3F-E06829377983}" destId="{BC8E348E-E00F-48E1-8D34-74A3CC819F83}" srcOrd="2" destOrd="0" presId="urn:microsoft.com/office/officeart/2018/2/layout/IconCircleList"/>
    <dgm:cxn modelId="{F0350480-71C9-4298-9A22-8304A362A17A}" type="presParOf" srcId="{BC8E348E-E00F-48E1-8D34-74A3CC819F83}" destId="{74BE7AF5-7A63-490C-9E59-DE0798CB7702}" srcOrd="0" destOrd="0" presId="urn:microsoft.com/office/officeart/2018/2/layout/IconCircleList"/>
    <dgm:cxn modelId="{056B9BE3-376D-4E14-BFC5-A1F0766449CE}" type="presParOf" srcId="{BC8E348E-E00F-48E1-8D34-74A3CC819F83}" destId="{B946F744-DD93-47A1-B673-CA2DDC18476F}" srcOrd="1" destOrd="0" presId="urn:microsoft.com/office/officeart/2018/2/layout/IconCircleList"/>
    <dgm:cxn modelId="{374A45F7-C44C-42E7-AA9E-A8FAC00D8CBC}" type="presParOf" srcId="{BC8E348E-E00F-48E1-8D34-74A3CC819F83}" destId="{FE3EF9D8-D275-43AC-BE7F-F294FD80345B}" srcOrd="2" destOrd="0" presId="urn:microsoft.com/office/officeart/2018/2/layout/IconCircleList"/>
    <dgm:cxn modelId="{BECCF932-EBF7-4332-82FD-89DC6B55E446}" type="presParOf" srcId="{BC8E348E-E00F-48E1-8D34-74A3CC819F83}" destId="{943A93DE-8CAF-47F5-B141-E968A173D8DE}" srcOrd="3" destOrd="0" presId="urn:microsoft.com/office/officeart/2018/2/layout/IconCircleList"/>
    <dgm:cxn modelId="{AFD99BB3-0FAE-49AB-9F36-998A8EBF195C}" type="presParOf" srcId="{3D3C8B15-9E33-49C9-9F3F-E06829377983}" destId="{87321D32-2876-480C-9E3A-21E5660ACFE8}" srcOrd="3" destOrd="0" presId="urn:microsoft.com/office/officeart/2018/2/layout/IconCircleList"/>
    <dgm:cxn modelId="{48A64069-C455-44DF-B84C-FB76FAB44CEC}" type="presParOf" srcId="{3D3C8B15-9E33-49C9-9F3F-E06829377983}" destId="{8D684822-5685-4D85-A9A4-FF4D500924EC}" srcOrd="4" destOrd="0" presId="urn:microsoft.com/office/officeart/2018/2/layout/IconCircleList"/>
    <dgm:cxn modelId="{07BA275A-BC99-41B7-AD70-EFA3D36DB32D}" type="presParOf" srcId="{8D684822-5685-4D85-A9A4-FF4D500924EC}" destId="{8FFC21D4-9017-4871-BD90-20AF750BC54E}" srcOrd="0" destOrd="0" presId="urn:microsoft.com/office/officeart/2018/2/layout/IconCircleList"/>
    <dgm:cxn modelId="{AD5E8FE9-F359-40DE-8DDE-67FB572B2232}" type="presParOf" srcId="{8D684822-5685-4D85-A9A4-FF4D500924EC}" destId="{BA42D2BF-5F83-4B21-B561-93E9DD2B2443}" srcOrd="1" destOrd="0" presId="urn:microsoft.com/office/officeart/2018/2/layout/IconCircleList"/>
    <dgm:cxn modelId="{F244049F-A9EE-437F-83F4-8D6E7A7A1225}" type="presParOf" srcId="{8D684822-5685-4D85-A9A4-FF4D500924EC}" destId="{81CBC8BB-DADD-40C7-8C12-40BBAD68EB20}" srcOrd="2" destOrd="0" presId="urn:microsoft.com/office/officeart/2018/2/layout/IconCircleList"/>
    <dgm:cxn modelId="{37E412B6-0B1C-4E12-8716-81B35453EF3B}" type="presParOf" srcId="{8D684822-5685-4D85-A9A4-FF4D500924EC}" destId="{8CEB3AD9-0DDF-4E1C-AB68-74F53AD21CA5}" srcOrd="3" destOrd="0" presId="urn:microsoft.com/office/officeart/2018/2/layout/IconCircleList"/>
    <dgm:cxn modelId="{8AB9B2DC-C24C-4467-9FB1-0A7B8F3B9482}" type="presParOf" srcId="{3D3C8B15-9E33-49C9-9F3F-E06829377983}" destId="{D552C1E1-F199-488A-A650-62661797C593}" srcOrd="5" destOrd="0" presId="urn:microsoft.com/office/officeart/2018/2/layout/IconCircleList"/>
    <dgm:cxn modelId="{4265DEEC-33CE-465E-B358-E59EAD1544FD}" type="presParOf" srcId="{3D3C8B15-9E33-49C9-9F3F-E06829377983}" destId="{3D386986-160D-4F62-9294-3266B3C9EA46}" srcOrd="6" destOrd="0" presId="urn:microsoft.com/office/officeart/2018/2/layout/IconCircleList"/>
    <dgm:cxn modelId="{1A17E165-F36A-4690-8673-D9AD4EDD9B50}" type="presParOf" srcId="{3D386986-160D-4F62-9294-3266B3C9EA46}" destId="{465576B0-F2C5-4798-A89D-C097DAC934A2}" srcOrd="0" destOrd="0" presId="urn:microsoft.com/office/officeart/2018/2/layout/IconCircleList"/>
    <dgm:cxn modelId="{ACD22452-C43C-4D3B-B65F-375B5E4AD2B7}" type="presParOf" srcId="{3D386986-160D-4F62-9294-3266B3C9EA46}" destId="{9974AFE3-B22F-48C1-A170-B7D1170DF782}" srcOrd="1" destOrd="0" presId="urn:microsoft.com/office/officeart/2018/2/layout/IconCircleList"/>
    <dgm:cxn modelId="{F2337F85-D384-4FE3-8E34-3754EC1A64C9}" type="presParOf" srcId="{3D386986-160D-4F62-9294-3266B3C9EA46}" destId="{24ADC6BE-C500-4808-B1FA-0B74350215FC}" srcOrd="2" destOrd="0" presId="urn:microsoft.com/office/officeart/2018/2/layout/IconCircleList"/>
    <dgm:cxn modelId="{3B9C3B83-8417-4D10-A297-EA631FADC1DB}" type="presParOf" srcId="{3D386986-160D-4F62-9294-3266B3C9EA46}" destId="{D6E24836-E31C-49C6-889B-0DFD15CB95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148AD-4581-4598-B1EC-E4782DDEBF4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3C62C-6CC5-4386-A7AA-F07BE8FCA9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CA394A84-AB90-4685-8879-8BE408453785}" type="parTrans" cxnId="{0A67CD35-D048-4F3C-B995-123CCEF4888E}">
      <dgm:prSet/>
      <dgm:spPr/>
      <dgm:t>
        <a:bodyPr/>
        <a:lstStyle/>
        <a:p>
          <a:endParaRPr lang="en-US"/>
        </a:p>
      </dgm:t>
    </dgm:pt>
    <dgm:pt modelId="{CE8D86CD-3277-476E-8A9F-E8E77015DD46}" type="sibTrans" cxnId="{0A67CD35-D048-4F3C-B995-123CCEF4888E}">
      <dgm:prSet/>
      <dgm:spPr/>
      <dgm:t>
        <a:bodyPr/>
        <a:lstStyle/>
        <a:p>
          <a:endParaRPr lang="en-US"/>
        </a:p>
      </dgm:t>
    </dgm:pt>
    <dgm:pt modelId="{FDBE6ED7-C378-4631-8DE9-6E3E919D179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= </a:t>
          </a:r>
          <a:r>
            <a:rPr lang="en-US" err="1"/>
            <a:t>RandomForestRegressor</a:t>
          </a:r>
          <a:r>
            <a:rPr lang="en-US"/>
            <a:t>(</a:t>
          </a:r>
          <a:r>
            <a:rPr lang="en-US" err="1"/>
            <a:t>n_estimators</a:t>
          </a:r>
          <a:r>
            <a:rPr lang="en-US"/>
            <a:t> = 100, </a:t>
          </a:r>
          <a:r>
            <a:rPr lang="en-US" err="1"/>
            <a:t>random_state</a:t>
          </a:r>
          <a:r>
            <a:rPr lang="en-US"/>
            <a:t> =42)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AA874AE0-BCE4-43C3-A81A-BB716A2ADE69}" type="parTrans" cxnId="{23D99181-D657-4941-8B1D-ECA152E30699}">
      <dgm:prSet/>
      <dgm:spPr/>
      <dgm:t>
        <a:bodyPr/>
        <a:lstStyle/>
        <a:p>
          <a:endParaRPr lang="en-US"/>
        </a:p>
      </dgm:t>
    </dgm:pt>
    <dgm:pt modelId="{28F47044-2B0C-4ED7-B115-A80DFFD1AE53}" type="sibTrans" cxnId="{23D99181-D657-4941-8B1D-ECA152E30699}">
      <dgm:prSet/>
      <dgm:spPr/>
      <dgm:t>
        <a:bodyPr/>
        <a:lstStyle/>
        <a:p>
          <a:endParaRPr lang="en-US"/>
        </a:p>
      </dgm:t>
    </dgm:pt>
    <dgm:pt modelId="{0C632E40-E8C0-4885-BF93-A05A5E0FAA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Fit</a:t>
          </a:r>
        </a:p>
      </dgm:t>
    </dgm:pt>
    <dgm:pt modelId="{5047178C-4168-4FAC-8335-BEEC0C879552}" type="parTrans" cxnId="{86048110-DE8B-4A95-A620-4F22A000198C}">
      <dgm:prSet/>
      <dgm:spPr/>
      <dgm:t>
        <a:bodyPr/>
        <a:lstStyle/>
        <a:p>
          <a:endParaRPr lang="en-US"/>
        </a:p>
      </dgm:t>
    </dgm:pt>
    <dgm:pt modelId="{71BA2CD9-3207-40E4-B5D9-7F98301E4E1B}" type="sibTrans" cxnId="{86048110-DE8B-4A95-A620-4F22A000198C}">
      <dgm:prSet/>
      <dgm:spPr/>
      <dgm:t>
        <a:bodyPr/>
        <a:lstStyle/>
        <a:p>
          <a:endParaRPr lang="en-US"/>
        </a:p>
      </dgm:t>
    </dgm:pt>
    <dgm:pt modelId="{CF9A3673-5202-4093-9027-1A28E15D5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DA402E-C6F0-4B02-9863-4AD1B63D5FAF}" type="parTrans" cxnId="{E8ECCCDF-198E-4BE9-985C-41383F4A67E0}">
      <dgm:prSet/>
      <dgm:spPr/>
      <dgm:t>
        <a:bodyPr/>
        <a:lstStyle/>
        <a:p>
          <a:endParaRPr lang="en-US"/>
        </a:p>
      </dgm:t>
    </dgm:pt>
    <dgm:pt modelId="{FB25B221-8DD9-4930-B1FC-C6FE0A786D14}" type="sibTrans" cxnId="{E8ECCCDF-198E-4BE9-985C-41383F4A67E0}">
      <dgm:prSet/>
      <dgm:spPr/>
      <dgm:t>
        <a:bodyPr/>
        <a:lstStyle/>
        <a:p>
          <a:endParaRPr lang="en-US"/>
        </a:p>
      </dgm:t>
    </dgm:pt>
    <dgm:pt modelId="{77DB9E3F-74BB-4510-BF7B-08F624C2B9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Score</a:t>
          </a:r>
        </a:p>
      </dgm:t>
    </dgm:pt>
    <dgm:pt modelId="{5D27A817-461D-421B-B81D-3207CA1DACB1}" type="parTrans" cxnId="{4880C2CB-3E84-4917-B7D5-78BAB10E2C03}">
      <dgm:prSet/>
      <dgm:spPr/>
      <dgm:t>
        <a:bodyPr/>
        <a:lstStyle/>
        <a:p>
          <a:endParaRPr lang="en-US"/>
        </a:p>
      </dgm:t>
    </dgm:pt>
    <dgm:pt modelId="{07A3F50E-8E01-4EE8-AA5D-5DBADD981F64}" type="sibTrans" cxnId="{4880C2CB-3E84-4917-B7D5-78BAB10E2C03}">
      <dgm:prSet/>
      <dgm:spPr/>
      <dgm:t>
        <a:bodyPr/>
        <a:lstStyle/>
        <a:p>
          <a:endParaRPr lang="en-US"/>
        </a:p>
      </dgm:t>
    </dgm:pt>
    <dgm:pt modelId="{98A5A080-0822-4D12-ABB5-4AC46DF2A125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Optional Metrics</a:t>
          </a:r>
          <a:endParaRPr lang="en-US"/>
        </a:p>
      </dgm:t>
    </dgm:pt>
    <dgm:pt modelId="{C0C4D60F-C283-4351-B558-68C26C2205A7}" type="parTrans" cxnId="{105A847E-497E-4B99-8F08-36287DE8052D}">
      <dgm:prSet/>
      <dgm:spPr/>
      <dgm:t>
        <a:bodyPr/>
        <a:lstStyle/>
        <a:p>
          <a:endParaRPr lang="en-US"/>
        </a:p>
      </dgm:t>
    </dgm:pt>
    <dgm:pt modelId="{596EBCF2-4313-455C-B11F-E6EEEDB87A7A}" type="sibTrans" cxnId="{105A847E-497E-4B99-8F08-36287DE8052D}">
      <dgm:prSet/>
      <dgm:spPr/>
      <dgm:t>
        <a:bodyPr/>
        <a:lstStyle/>
        <a:p>
          <a:endParaRPr lang="en-US"/>
        </a:p>
      </dgm:t>
    </dgm:pt>
    <dgm:pt modelId="{7EFE72E0-16F6-4BD7-8864-28CADE11F52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= </a:t>
          </a:r>
          <a:r>
            <a:rPr lang="en-US" err="1"/>
            <a:t>model.fit</a:t>
          </a:r>
          <a:r>
            <a:rPr lang="en-US"/>
            <a:t>(</a:t>
          </a:r>
          <a:r>
            <a:rPr lang="en-US" err="1"/>
            <a:t>X_train</a:t>
          </a:r>
          <a:r>
            <a:rPr lang="en-US"/>
            <a:t>, </a:t>
          </a:r>
          <a:r>
            <a:rPr lang="en-US" err="1"/>
            <a:t>y_train</a:t>
          </a:r>
          <a:r>
            <a:rPr lang="en-US"/>
            <a:t>)</a:t>
          </a:r>
          <a:endParaRPr lang="en-US">
            <a:latin typeface="Calibri Light" panose="020F0302020204030204"/>
          </a:endParaRPr>
        </a:p>
      </dgm:t>
    </dgm:pt>
    <dgm:pt modelId="{8371E7A8-C00C-4B16-8941-7311A1B93F9F}" type="parTrans" cxnId="{0CDB6AF5-C3F8-4F2D-8886-13BB2CE963F1}">
      <dgm:prSet/>
      <dgm:spPr/>
    </dgm:pt>
    <dgm:pt modelId="{B4FD6666-D33E-4189-BED1-1994428CEBBD}" type="sibTrans" cxnId="{0CDB6AF5-C3F8-4F2D-8886-13BB2CE963F1}">
      <dgm:prSet/>
      <dgm:spPr/>
      <dgm:t>
        <a:bodyPr/>
        <a:lstStyle/>
        <a:p>
          <a:endParaRPr lang="en-US"/>
        </a:p>
      </dgm:t>
    </dgm:pt>
    <dgm:pt modelId="{9828447A-AE76-48DD-8DC1-EE73CF1360A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score = </a:t>
          </a:r>
          <a:r>
            <a:rPr lang="en-US" err="1"/>
            <a:t>model.score</a:t>
          </a:r>
          <a:r>
            <a:rPr lang="en-US"/>
            <a:t>(</a:t>
          </a:r>
          <a:r>
            <a:rPr lang="en-US" err="1"/>
            <a:t>X_test</a:t>
          </a:r>
          <a:r>
            <a:rPr lang="en-US"/>
            <a:t>, </a:t>
          </a:r>
          <a:r>
            <a:rPr lang="en-US" err="1"/>
            <a:t>y_test</a:t>
          </a:r>
          <a:r>
            <a:rPr lang="en-US"/>
            <a:t>)</a:t>
          </a:r>
          <a:endParaRPr lang="en-US">
            <a:latin typeface="Calibri Light" panose="020F0302020204030204"/>
          </a:endParaRPr>
        </a:p>
      </dgm:t>
    </dgm:pt>
    <dgm:pt modelId="{C5F96346-32BD-4B74-8B0E-E3CDC20300EF}" type="parTrans" cxnId="{D9BA9A52-6FE6-4C43-A812-A85DDCA537BF}">
      <dgm:prSet/>
      <dgm:spPr/>
    </dgm:pt>
    <dgm:pt modelId="{FA99CE58-AF8D-4001-A5BB-60F9AE64A4F6}" type="sibTrans" cxnId="{D9BA9A52-6FE6-4C43-A812-A85DDCA537BF}">
      <dgm:prSet/>
      <dgm:spPr/>
      <dgm:t>
        <a:bodyPr/>
        <a:lstStyle/>
        <a:p>
          <a:endParaRPr lang="en-US"/>
        </a:p>
      </dgm:t>
    </dgm:pt>
    <dgm:pt modelId="{FBFDC17F-67E7-4855-A8C2-02E623E8B2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Mean absolute Error</a:t>
          </a:r>
          <a:endParaRPr lang="en-US">
            <a:latin typeface="Calibri Light" panose="020F0302020204030204"/>
          </a:endParaRPr>
        </a:p>
      </dgm:t>
    </dgm:pt>
    <dgm:pt modelId="{22BC31E8-D882-4405-9A98-895A70256E28}" type="parTrans" cxnId="{9A7980F1-CAAA-4EB3-A19F-D708C5C18417}">
      <dgm:prSet/>
      <dgm:spPr/>
    </dgm:pt>
    <dgm:pt modelId="{017ED7E9-1E4D-4422-AFFB-224058875A9E}" type="sibTrans" cxnId="{9A7980F1-CAAA-4EB3-A19F-D708C5C18417}">
      <dgm:prSet/>
      <dgm:spPr/>
      <dgm:t>
        <a:bodyPr/>
        <a:lstStyle/>
        <a:p>
          <a:endParaRPr lang="en-US"/>
        </a:p>
      </dgm:t>
    </dgm:pt>
    <dgm:pt modelId="{88163E28-FBA6-47DE-AC02-3F94173E1B0F}">
      <dgm:prSet phldr="0"/>
      <dgm:spPr/>
      <dgm:t>
        <a:bodyPr/>
        <a:lstStyle/>
        <a:p>
          <a:r>
            <a:rPr lang="en-US" b="0"/>
            <a:t>mean_absolute_error(y_train,y_trainPred</a:t>
          </a:r>
          <a:r>
            <a:rPr lang="en-US" b="0">
              <a:latin typeface="Calibri Light" panose="020F0302020204030204"/>
            </a:rPr>
            <a:t>)</a:t>
          </a:r>
          <a:endParaRPr lang="en-US" b="1">
            <a:latin typeface="Calibri Light" panose="020F0302020204030204"/>
          </a:endParaRPr>
        </a:p>
      </dgm:t>
    </dgm:pt>
    <dgm:pt modelId="{12B218FA-7CFF-4AB3-AD31-9163963CD147}" type="parTrans" cxnId="{9D370893-3DA9-490A-896F-22720DAA0225}">
      <dgm:prSet/>
      <dgm:spPr/>
    </dgm:pt>
    <dgm:pt modelId="{BCD003DB-044E-4002-9281-0B72D6C1CB7A}" type="sibTrans" cxnId="{9D370893-3DA9-490A-896F-22720DAA0225}">
      <dgm:prSet/>
      <dgm:spPr/>
      <dgm:t>
        <a:bodyPr/>
        <a:lstStyle/>
        <a:p>
          <a:endParaRPr lang="en-US"/>
        </a:p>
      </dgm:t>
    </dgm:pt>
    <dgm:pt modelId="{47792F37-8FEE-4448-BA4D-E2B640DCD392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0">
            <a:latin typeface="Calibri Light" panose="020F0302020204030204"/>
          </a:endParaRPr>
        </a:p>
      </dgm:t>
    </dgm:pt>
    <dgm:pt modelId="{4310E047-24B8-432F-BADA-08BA28AF19C3}" type="parTrans" cxnId="{C41E8AD7-B092-49FB-B2B7-C8C387DF15A3}">
      <dgm:prSet/>
      <dgm:spPr/>
    </dgm:pt>
    <dgm:pt modelId="{668233B8-B997-4A3D-9E27-03FED430E670}" type="sibTrans" cxnId="{C41E8AD7-B092-49FB-B2B7-C8C387DF15A3}">
      <dgm:prSet/>
      <dgm:spPr/>
      <dgm:t>
        <a:bodyPr/>
        <a:lstStyle/>
        <a:p>
          <a:endParaRPr lang="en-US"/>
        </a:p>
      </dgm:t>
    </dgm:pt>
    <dgm:pt modelId="{FBA3FD1C-A3B5-442E-BA31-784AEC453604}" type="pres">
      <dgm:prSet presAssocID="{271148AD-4581-4598-B1EC-E4782DDEBF4A}" presName="root" presStyleCnt="0">
        <dgm:presLayoutVars>
          <dgm:dir/>
          <dgm:resizeHandles val="exact"/>
        </dgm:presLayoutVars>
      </dgm:prSet>
      <dgm:spPr/>
    </dgm:pt>
    <dgm:pt modelId="{9E4A52F0-8A9A-498C-8EDF-B5806906A9BA}" type="pres">
      <dgm:prSet presAssocID="{F193C62C-6CC5-4386-A7AA-F07BE8FCA9F0}" presName="compNode" presStyleCnt="0"/>
      <dgm:spPr/>
    </dgm:pt>
    <dgm:pt modelId="{B37CD8A1-FFEE-4295-AC0E-6CAE14EE6D9B}" type="pres">
      <dgm:prSet presAssocID="{F193C62C-6CC5-4386-A7AA-F07BE8FCA9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B27AC46-1A80-42CC-9959-8A00D5E4290E}" type="pres">
      <dgm:prSet presAssocID="{F193C62C-6CC5-4386-A7AA-F07BE8FCA9F0}" presName="iconSpace" presStyleCnt="0"/>
      <dgm:spPr/>
    </dgm:pt>
    <dgm:pt modelId="{7C9D3E2C-7995-42B7-A683-E940D48DB55D}" type="pres">
      <dgm:prSet presAssocID="{F193C62C-6CC5-4386-A7AA-F07BE8FCA9F0}" presName="parTx" presStyleLbl="revTx" presStyleIdx="0" presStyleCnt="8">
        <dgm:presLayoutVars>
          <dgm:chMax val="0"/>
          <dgm:chPref val="0"/>
        </dgm:presLayoutVars>
      </dgm:prSet>
      <dgm:spPr/>
    </dgm:pt>
    <dgm:pt modelId="{1DD8F148-40DF-4BFB-AF86-416A4E046879}" type="pres">
      <dgm:prSet presAssocID="{F193C62C-6CC5-4386-A7AA-F07BE8FCA9F0}" presName="txSpace" presStyleCnt="0"/>
      <dgm:spPr/>
    </dgm:pt>
    <dgm:pt modelId="{0E61BC70-7AFE-4E83-BEA2-FEF07B9BEA90}" type="pres">
      <dgm:prSet presAssocID="{F193C62C-6CC5-4386-A7AA-F07BE8FCA9F0}" presName="desTx" presStyleLbl="revTx" presStyleIdx="1" presStyleCnt="8">
        <dgm:presLayoutVars/>
      </dgm:prSet>
      <dgm:spPr/>
    </dgm:pt>
    <dgm:pt modelId="{3E1F0A38-DC59-44FF-9395-D874A500BBCE}" type="pres">
      <dgm:prSet presAssocID="{CE8D86CD-3277-476E-8A9F-E8E77015DD46}" presName="sibTrans" presStyleCnt="0"/>
      <dgm:spPr/>
    </dgm:pt>
    <dgm:pt modelId="{D25B3349-EE8B-480C-9292-3857C7D0C476}" type="pres">
      <dgm:prSet presAssocID="{0C632E40-E8C0-4885-BF93-A05A5E0FAA3E}" presName="compNode" presStyleCnt="0"/>
      <dgm:spPr/>
    </dgm:pt>
    <dgm:pt modelId="{C9EF8B12-EAAB-44F9-BC60-99F4157BC691}" type="pres">
      <dgm:prSet presAssocID="{0C632E40-E8C0-4885-BF93-A05A5E0FAA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671E9C9-A034-4575-9160-242851CAEBC8}" type="pres">
      <dgm:prSet presAssocID="{0C632E40-E8C0-4885-BF93-A05A5E0FAA3E}" presName="iconSpace" presStyleCnt="0"/>
      <dgm:spPr/>
    </dgm:pt>
    <dgm:pt modelId="{ADE4D9A7-2149-44CF-9815-68097A7E4ED0}" type="pres">
      <dgm:prSet presAssocID="{0C632E40-E8C0-4885-BF93-A05A5E0FAA3E}" presName="parTx" presStyleLbl="revTx" presStyleIdx="2" presStyleCnt="8">
        <dgm:presLayoutVars>
          <dgm:chMax val="0"/>
          <dgm:chPref val="0"/>
        </dgm:presLayoutVars>
      </dgm:prSet>
      <dgm:spPr/>
    </dgm:pt>
    <dgm:pt modelId="{F3D25F0B-DAF3-42D8-B7D4-B4BA7AA42AC9}" type="pres">
      <dgm:prSet presAssocID="{0C632E40-E8C0-4885-BF93-A05A5E0FAA3E}" presName="txSpace" presStyleCnt="0"/>
      <dgm:spPr/>
    </dgm:pt>
    <dgm:pt modelId="{8E88AFDC-A520-45FB-9AC1-4AF89DF81FC1}" type="pres">
      <dgm:prSet presAssocID="{0C632E40-E8C0-4885-BF93-A05A5E0FAA3E}" presName="desTx" presStyleLbl="revTx" presStyleIdx="3" presStyleCnt="8">
        <dgm:presLayoutVars/>
      </dgm:prSet>
      <dgm:spPr/>
    </dgm:pt>
    <dgm:pt modelId="{5590BB54-38D5-4DC9-A5D6-0AD2F86AF726}" type="pres">
      <dgm:prSet presAssocID="{71BA2CD9-3207-40E4-B5D9-7F98301E4E1B}" presName="sibTrans" presStyleCnt="0"/>
      <dgm:spPr/>
    </dgm:pt>
    <dgm:pt modelId="{9DC3BAB6-BFCD-44D1-9BF5-6BDEE8516B9A}" type="pres">
      <dgm:prSet presAssocID="{77DB9E3F-74BB-4510-BF7B-08F624C2B912}" presName="compNode" presStyleCnt="0"/>
      <dgm:spPr/>
    </dgm:pt>
    <dgm:pt modelId="{1C838922-416B-4B58-8CC0-6F3E117AFF33}" type="pres">
      <dgm:prSet presAssocID="{77DB9E3F-74BB-4510-BF7B-08F624C2B9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F4783D-13F1-45BD-B8CB-B046CDB4C22B}" type="pres">
      <dgm:prSet presAssocID="{77DB9E3F-74BB-4510-BF7B-08F624C2B912}" presName="iconSpace" presStyleCnt="0"/>
      <dgm:spPr/>
    </dgm:pt>
    <dgm:pt modelId="{EC4D8B5E-D46F-4123-B473-37FCF6C72066}" type="pres">
      <dgm:prSet presAssocID="{77DB9E3F-74BB-4510-BF7B-08F624C2B912}" presName="parTx" presStyleLbl="revTx" presStyleIdx="4" presStyleCnt="8">
        <dgm:presLayoutVars>
          <dgm:chMax val="0"/>
          <dgm:chPref val="0"/>
        </dgm:presLayoutVars>
      </dgm:prSet>
      <dgm:spPr/>
    </dgm:pt>
    <dgm:pt modelId="{D0962724-10B8-41B5-ABCE-A1951647F9A7}" type="pres">
      <dgm:prSet presAssocID="{77DB9E3F-74BB-4510-BF7B-08F624C2B912}" presName="txSpace" presStyleCnt="0"/>
      <dgm:spPr/>
    </dgm:pt>
    <dgm:pt modelId="{7FD2A8F1-E1B2-4897-8D0C-26AEFB0C463C}" type="pres">
      <dgm:prSet presAssocID="{77DB9E3F-74BB-4510-BF7B-08F624C2B912}" presName="desTx" presStyleLbl="revTx" presStyleIdx="5" presStyleCnt="8">
        <dgm:presLayoutVars/>
      </dgm:prSet>
      <dgm:spPr/>
    </dgm:pt>
    <dgm:pt modelId="{A5C4D814-AA9A-4025-9B15-9F620D60FA94}" type="pres">
      <dgm:prSet presAssocID="{07A3F50E-8E01-4EE8-AA5D-5DBADD981F64}" presName="sibTrans" presStyleCnt="0"/>
      <dgm:spPr/>
    </dgm:pt>
    <dgm:pt modelId="{F6633607-3811-4A0C-A293-4AAEA4418937}" type="pres">
      <dgm:prSet presAssocID="{98A5A080-0822-4D12-ABB5-4AC46DF2A125}" presName="compNode" presStyleCnt="0"/>
      <dgm:spPr/>
    </dgm:pt>
    <dgm:pt modelId="{DA3E8ECC-F621-4A4A-ADB4-222B71570416}" type="pres">
      <dgm:prSet presAssocID="{98A5A080-0822-4D12-ABB5-4AC46DF2A1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FDD639F-734E-48DF-87C2-97AFC6E0E292}" type="pres">
      <dgm:prSet presAssocID="{98A5A080-0822-4D12-ABB5-4AC46DF2A125}" presName="iconSpace" presStyleCnt="0"/>
      <dgm:spPr/>
    </dgm:pt>
    <dgm:pt modelId="{6850CB9D-9BA8-4638-B8B6-56DE9C60B4A3}" type="pres">
      <dgm:prSet presAssocID="{98A5A080-0822-4D12-ABB5-4AC46DF2A125}" presName="parTx" presStyleLbl="revTx" presStyleIdx="6" presStyleCnt="8">
        <dgm:presLayoutVars>
          <dgm:chMax val="0"/>
          <dgm:chPref val="0"/>
        </dgm:presLayoutVars>
      </dgm:prSet>
      <dgm:spPr/>
    </dgm:pt>
    <dgm:pt modelId="{1636FB3C-7D41-43BA-87C5-90C9B9D29F6E}" type="pres">
      <dgm:prSet presAssocID="{98A5A080-0822-4D12-ABB5-4AC46DF2A125}" presName="txSpace" presStyleCnt="0"/>
      <dgm:spPr/>
    </dgm:pt>
    <dgm:pt modelId="{69A403A9-4146-4FC4-976E-651781CF9BC4}" type="pres">
      <dgm:prSet presAssocID="{98A5A080-0822-4D12-ABB5-4AC46DF2A125}" presName="desTx" presStyleLbl="revTx" presStyleIdx="7" presStyleCnt="8">
        <dgm:presLayoutVars/>
      </dgm:prSet>
      <dgm:spPr/>
    </dgm:pt>
  </dgm:ptLst>
  <dgm:cxnLst>
    <dgm:cxn modelId="{86048110-DE8B-4A95-A620-4F22A000198C}" srcId="{271148AD-4581-4598-B1EC-E4782DDEBF4A}" destId="{0C632E40-E8C0-4885-BF93-A05A5E0FAA3E}" srcOrd="1" destOrd="0" parTransId="{5047178C-4168-4FAC-8335-BEEC0C879552}" sibTransId="{71BA2CD9-3207-40E4-B5D9-7F98301E4E1B}"/>
    <dgm:cxn modelId="{F8B8E417-AC24-4C36-ADCC-6EB0E620A40B}" type="presOf" srcId="{77DB9E3F-74BB-4510-BF7B-08F624C2B912}" destId="{EC4D8B5E-D46F-4123-B473-37FCF6C72066}" srcOrd="0" destOrd="0" presId="urn:microsoft.com/office/officeart/2018/2/layout/IconLabelDescriptionList"/>
    <dgm:cxn modelId="{BF70822A-83D3-4F68-9864-C7FD7D1700DA}" type="presOf" srcId="{CF9A3673-5202-4093-9027-1A28E15D5FB8}" destId="{8E88AFDC-A520-45FB-9AC1-4AF89DF81FC1}" srcOrd="0" destOrd="1" presId="urn:microsoft.com/office/officeart/2018/2/layout/IconLabelDescriptionList"/>
    <dgm:cxn modelId="{BEC0622E-4460-455E-BA57-3E5AC3C7A682}" type="presOf" srcId="{98A5A080-0822-4D12-ABB5-4AC46DF2A125}" destId="{6850CB9D-9BA8-4638-B8B6-56DE9C60B4A3}" srcOrd="0" destOrd="0" presId="urn:microsoft.com/office/officeart/2018/2/layout/IconLabelDescriptionList"/>
    <dgm:cxn modelId="{0A67CD35-D048-4F3C-B995-123CCEF4888E}" srcId="{271148AD-4581-4598-B1EC-E4782DDEBF4A}" destId="{F193C62C-6CC5-4386-A7AA-F07BE8FCA9F0}" srcOrd="0" destOrd="0" parTransId="{CA394A84-AB90-4685-8879-8BE408453785}" sibTransId="{CE8D86CD-3277-476E-8A9F-E8E77015DD46}"/>
    <dgm:cxn modelId="{72931639-D397-467C-9535-E9FBAE1266C1}" type="presOf" srcId="{7EFE72E0-16F6-4BD7-8864-28CADE11F524}" destId="{8E88AFDC-A520-45FB-9AC1-4AF89DF81FC1}" srcOrd="0" destOrd="0" presId="urn:microsoft.com/office/officeart/2018/2/layout/IconLabelDescriptionList"/>
    <dgm:cxn modelId="{DF9B106B-3D90-4088-B39F-BFE16EFFBD33}" type="presOf" srcId="{271148AD-4581-4598-B1EC-E4782DDEBF4A}" destId="{FBA3FD1C-A3B5-442E-BA31-784AEC453604}" srcOrd="0" destOrd="0" presId="urn:microsoft.com/office/officeart/2018/2/layout/IconLabelDescriptionList"/>
    <dgm:cxn modelId="{D9BA9A52-6FE6-4C43-A812-A85DDCA537BF}" srcId="{77DB9E3F-74BB-4510-BF7B-08F624C2B912}" destId="{9828447A-AE76-48DD-8DC1-EE73CF1360A3}" srcOrd="0" destOrd="0" parTransId="{C5F96346-32BD-4B74-8B0E-E3CDC20300EF}" sibTransId="{FA99CE58-AF8D-4001-A5BB-60F9AE64A4F6}"/>
    <dgm:cxn modelId="{EAB92C57-C1F9-4BB9-9456-AAE89533F5A1}" type="presOf" srcId="{0C632E40-E8C0-4885-BF93-A05A5E0FAA3E}" destId="{ADE4D9A7-2149-44CF-9815-68097A7E4ED0}" srcOrd="0" destOrd="0" presId="urn:microsoft.com/office/officeart/2018/2/layout/IconLabelDescriptionList"/>
    <dgm:cxn modelId="{105A847E-497E-4B99-8F08-36287DE8052D}" srcId="{271148AD-4581-4598-B1EC-E4782DDEBF4A}" destId="{98A5A080-0822-4D12-ABB5-4AC46DF2A125}" srcOrd="3" destOrd="0" parTransId="{C0C4D60F-C283-4351-B558-68C26C2205A7}" sibTransId="{596EBCF2-4313-455C-B11F-E6EEEDB87A7A}"/>
    <dgm:cxn modelId="{23D99181-D657-4941-8B1D-ECA152E30699}" srcId="{F193C62C-6CC5-4386-A7AA-F07BE8FCA9F0}" destId="{FDBE6ED7-C378-4631-8DE9-6E3E919D1798}" srcOrd="0" destOrd="0" parTransId="{AA874AE0-BCE4-43C3-A81A-BB716A2ADE69}" sibTransId="{28F47044-2B0C-4ED7-B115-A80DFFD1AE53}"/>
    <dgm:cxn modelId="{9D370893-3DA9-490A-896F-22720DAA0225}" srcId="{FBFDC17F-67E7-4855-A8C2-02E623E8B2DD}" destId="{88163E28-FBA6-47DE-AC02-3F94173E1B0F}" srcOrd="0" destOrd="0" parTransId="{12B218FA-7CFF-4AB3-AD31-9163963CD147}" sibTransId="{BCD003DB-044E-4002-9281-0B72D6C1CB7A}"/>
    <dgm:cxn modelId="{4ACD02C9-B49E-496E-8410-AE6872C142B7}" type="presOf" srcId="{FDBE6ED7-C378-4631-8DE9-6E3E919D1798}" destId="{0E61BC70-7AFE-4E83-BEA2-FEF07B9BEA90}" srcOrd="0" destOrd="0" presId="urn:microsoft.com/office/officeart/2018/2/layout/IconLabelDescriptionList"/>
    <dgm:cxn modelId="{4880C2CB-3E84-4917-B7D5-78BAB10E2C03}" srcId="{271148AD-4581-4598-B1EC-E4782DDEBF4A}" destId="{77DB9E3F-74BB-4510-BF7B-08F624C2B912}" srcOrd="2" destOrd="0" parTransId="{5D27A817-461D-421B-B81D-3207CA1DACB1}" sibTransId="{07A3F50E-8E01-4EE8-AA5D-5DBADD981F64}"/>
    <dgm:cxn modelId="{C41E8AD7-B092-49FB-B2B7-C8C387DF15A3}" srcId="{98A5A080-0822-4D12-ABB5-4AC46DF2A125}" destId="{47792F37-8FEE-4448-BA4D-E2B640DCD392}" srcOrd="1" destOrd="0" parTransId="{4310E047-24B8-432F-BADA-08BA28AF19C3}" sibTransId="{668233B8-B997-4A3D-9E27-03FED430E670}"/>
    <dgm:cxn modelId="{D004EBD7-E671-404B-B234-51F52A61AD0A}" type="presOf" srcId="{FBFDC17F-67E7-4855-A8C2-02E623E8B2DD}" destId="{69A403A9-4146-4FC4-976E-651781CF9BC4}" srcOrd="0" destOrd="0" presId="urn:microsoft.com/office/officeart/2018/2/layout/IconLabelDescriptionList"/>
    <dgm:cxn modelId="{E8ECCCDF-198E-4BE9-985C-41383F4A67E0}" srcId="{0C632E40-E8C0-4885-BF93-A05A5E0FAA3E}" destId="{CF9A3673-5202-4093-9027-1A28E15D5FB8}" srcOrd="1" destOrd="0" parTransId="{47DA402E-C6F0-4B02-9863-4AD1B63D5FAF}" sibTransId="{FB25B221-8DD9-4930-B1FC-C6FE0A786D14}"/>
    <dgm:cxn modelId="{981615E4-796E-4980-B4A9-AD85D5299828}" type="presOf" srcId="{88163E28-FBA6-47DE-AC02-3F94173E1B0F}" destId="{69A403A9-4146-4FC4-976E-651781CF9BC4}" srcOrd="0" destOrd="1" presId="urn:microsoft.com/office/officeart/2018/2/layout/IconLabelDescriptionList"/>
    <dgm:cxn modelId="{C1B806E5-284C-4EB4-9B2F-862F7790480D}" type="presOf" srcId="{9828447A-AE76-48DD-8DC1-EE73CF1360A3}" destId="{7FD2A8F1-E1B2-4897-8D0C-26AEFB0C463C}" srcOrd="0" destOrd="0" presId="urn:microsoft.com/office/officeart/2018/2/layout/IconLabelDescriptionList"/>
    <dgm:cxn modelId="{9A7980F1-CAAA-4EB3-A19F-D708C5C18417}" srcId="{98A5A080-0822-4D12-ABB5-4AC46DF2A125}" destId="{FBFDC17F-67E7-4855-A8C2-02E623E8B2DD}" srcOrd="0" destOrd="0" parTransId="{22BC31E8-D882-4405-9A98-895A70256E28}" sibTransId="{017ED7E9-1E4D-4422-AFFB-224058875A9E}"/>
    <dgm:cxn modelId="{A5C949F2-AD06-41A2-822A-95F8811DBEB4}" type="presOf" srcId="{47792F37-8FEE-4448-BA4D-E2B640DCD392}" destId="{69A403A9-4146-4FC4-976E-651781CF9BC4}" srcOrd="0" destOrd="2" presId="urn:microsoft.com/office/officeart/2018/2/layout/IconLabelDescriptionList"/>
    <dgm:cxn modelId="{0CDB6AF5-C3F8-4F2D-8886-13BB2CE963F1}" srcId="{0C632E40-E8C0-4885-BF93-A05A5E0FAA3E}" destId="{7EFE72E0-16F6-4BD7-8864-28CADE11F524}" srcOrd="0" destOrd="0" parTransId="{8371E7A8-C00C-4B16-8941-7311A1B93F9F}" sibTransId="{B4FD6666-D33E-4189-BED1-1994428CEBBD}"/>
    <dgm:cxn modelId="{7B95BCFD-17CF-41A3-AFD0-0F624F6B43F9}" type="presOf" srcId="{F193C62C-6CC5-4386-A7AA-F07BE8FCA9F0}" destId="{7C9D3E2C-7995-42B7-A683-E940D48DB55D}" srcOrd="0" destOrd="0" presId="urn:microsoft.com/office/officeart/2018/2/layout/IconLabelDescriptionList"/>
    <dgm:cxn modelId="{2436183E-2133-47FB-A10D-92BA9ACF6901}" type="presParOf" srcId="{FBA3FD1C-A3B5-442E-BA31-784AEC453604}" destId="{9E4A52F0-8A9A-498C-8EDF-B5806906A9BA}" srcOrd="0" destOrd="0" presId="urn:microsoft.com/office/officeart/2018/2/layout/IconLabelDescriptionList"/>
    <dgm:cxn modelId="{CB17F812-6EAE-4901-A684-9427A8043742}" type="presParOf" srcId="{9E4A52F0-8A9A-498C-8EDF-B5806906A9BA}" destId="{B37CD8A1-FFEE-4295-AC0E-6CAE14EE6D9B}" srcOrd="0" destOrd="0" presId="urn:microsoft.com/office/officeart/2018/2/layout/IconLabelDescriptionList"/>
    <dgm:cxn modelId="{281D045B-09F8-4CED-B0C5-371552B12592}" type="presParOf" srcId="{9E4A52F0-8A9A-498C-8EDF-B5806906A9BA}" destId="{2B27AC46-1A80-42CC-9959-8A00D5E4290E}" srcOrd="1" destOrd="0" presId="urn:microsoft.com/office/officeart/2018/2/layout/IconLabelDescriptionList"/>
    <dgm:cxn modelId="{1FDBAD3E-A54E-44EC-B3FA-CB09BDD070F7}" type="presParOf" srcId="{9E4A52F0-8A9A-498C-8EDF-B5806906A9BA}" destId="{7C9D3E2C-7995-42B7-A683-E940D48DB55D}" srcOrd="2" destOrd="0" presId="urn:microsoft.com/office/officeart/2018/2/layout/IconLabelDescriptionList"/>
    <dgm:cxn modelId="{13DCE4F1-5ACD-44BB-9B9C-3B6378E8293F}" type="presParOf" srcId="{9E4A52F0-8A9A-498C-8EDF-B5806906A9BA}" destId="{1DD8F148-40DF-4BFB-AF86-416A4E046879}" srcOrd="3" destOrd="0" presId="urn:microsoft.com/office/officeart/2018/2/layout/IconLabelDescriptionList"/>
    <dgm:cxn modelId="{311EFB41-B77C-4208-9217-1B8001BF2F97}" type="presParOf" srcId="{9E4A52F0-8A9A-498C-8EDF-B5806906A9BA}" destId="{0E61BC70-7AFE-4E83-BEA2-FEF07B9BEA90}" srcOrd="4" destOrd="0" presId="urn:microsoft.com/office/officeart/2018/2/layout/IconLabelDescriptionList"/>
    <dgm:cxn modelId="{33AF1B27-5166-4E37-B012-2456F2E560C9}" type="presParOf" srcId="{FBA3FD1C-A3B5-442E-BA31-784AEC453604}" destId="{3E1F0A38-DC59-44FF-9395-D874A500BBCE}" srcOrd="1" destOrd="0" presId="urn:microsoft.com/office/officeart/2018/2/layout/IconLabelDescriptionList"/>
    <dgm:cxn modelId="{A7CDB877-A1A3-4D7F-B287-4639639EEE92}" type="presParOf" srcId="{FBA3FD1C-A3B5-442E-BA31-784AEC453604}" destId="{D25B3349-EE8B-480C-9292-3857C7D0C476}" srcOrd="2" destOrd="0" presId="urn:microsoft.com/office/officeart/2018/2/layout/IconLabelDescriptionList"/>
    <dgm:cxn modelId="{E52BBDAB-4E9C-4B01-A266-3C553E926EAC}" type="presParOf" srcId="{D25B3349-EE8B-480C-9292-3857C7D0C476}" destId="{C9EF8B12-EAAB-44F9-BC60-99F4157BC691}" srcOrd="0" destOrd="0" presId="urn:microsoft.com/office/officeart/2018/2/layout/IconLabelDescriptionList"/>
    <dgm:cxn modelId="{9744AC7F-BE0E-4DFE-8403-6F52A3107B2D}" type="presParOf" srcId="{D25B3349-EE8B-480C-9292-3857C7D0C476}" destId="{8671E9C9-A034-4575-9160-242851CAEBC8}" srcOrd="1" destOrd="0" presId="urn:microsoft.com/office/officeart/2018/2/layout/IconLabelDescriptionList"/>
    <dgm:cxn modelId="{458C59B8-81E2-4A73-9663-761C192D1472}" type="presParOf" srcId="{D25B3349-EE8B-480C-9292-3857C7D0C476}" destId="{ADE4D9A7-2149-44CF-9815-68097A7E4ED0}" srcOrd="2" destOrd="0" presId="urn:microsoft.com/office/officeart/2018/2/layout/IconLabelDescriptionList"/>
    <dgm:cxn modelId="{82A587C4-87D5-4D23-88B5-EE0EA620D0F8}" type="presParOf" srcId="{D25B3349-EE8B-480C-9292-3857C7D0C476}" destId="{F3D25F0B-DAF3-42D8-B7D4-B4BA7AA42AC9}" srcOrd="3" destOrd="0" presId="urn:microsoft.com/office/officeart/2018/2/layout/IconLabelDescriptionList"/>
    <dgm:cxn modelId="{C8B0F635-5609-455B-A4F2-1DF8528E9C38}" type="presParOf" srcId="{D25B3349-EE8B-480C-9292-3857C7D0C476}" destId="{8E88AFDC-A520-45FB-9AC1-4AF89DF81FC1}" srcOrd="4" destOrd="0" presId="urn:microsoft.com/office/officeart/2018/2/layout/IconLabelDescriptionList"/>
    <dgm:cxn modelId="{7798A75F-F25A-4AC0-B6F9-FE8EBF0A1C67}" type="presParOf" srcId="{FBA3FD1C-A3B5-442E-BA31-784AEC453604}" destId="{5590BB54-38D5-4DC9-A5D6-0AD2F86AF726}" srcOrd="3" destOrd="0" presId="urn:microsoft.com/office/officeart/2018/2/layout/IconLabelDescriptionList"/>
    <dgm:cxn modelId="{D0EB5585-7738-4E62-830A-246EB7DD80D1}" type="presParOf" srcId="{FBA3FD1C-A3B5-442E-BA31-784AEC453604}" destId="{9DC3BAB6-BFCD-44D1-9BF5-6BDEE8516B9A}" srcOrd="4" destOrd="0" presId="urn:microsoft.com/office/officeart/2018/2/layout/IconLabelDescriptionList"/>
    <dgm:cxn modelId="{70829284-FBD3-44B9-82F2-52F9BDC73500}" type="presParOf" srcId="{9DC3BAB6-BFCD-44D1-9BF5-6BDEE8516B9A}" destId="{1C838922-416B-4B58-8CC0-6F3E117AFF33}" srcOrd="0" destOrd="0" presId="urn:microsoft.com/office/officeart/2018/2/layout/IconLabelDescriptionList"/>
    <dgm:cxn modelId="{D3FC5F40-F981-49EA-9A86-0B481218C46E}" type="presParOf" srcId="{9DC3BAB6-BFCD-44D1-9BF5-6BDEE8516B9A}" destId="{3AF4783D-13F1-45BD-B8CB-B046CDB4C22B}" srcOrd="1" destOrd="0" presId="urn:microsoft.com/office/officeart/2018/2/layout/IconLabelDescriptionList"/>
    <dgm:cxn modelId="{03E6B1D2-3A00-425B-9FCB-7924B52C7B8C}" type="presParOf" srcId="{9DC3BAB6-BFCD-44D1-9BF5-6BDEE8516B9A}" destId="{EC4D8B5E-D46F-4123-B473-37FCF6C72066}" srcOrd="2" destOrd="0" presId="urn:microsoft.com/office/officeart/2018/2/layout/IconLabelDescriptionList"/>
    <dgm:cxn modelId="{C0406F18-1A34-47A4-A949-04B62E964DE5}" type="presParOf" srcId="{9DC3BAB6-BFCD-44D1-9BF5-6BDEE8516B9A}" destId="{D0962724-10B8-41B5-ABCE-A1951647F9A7}" srcOrd="3" destOrd="0" presId="urn:microsoft.com/office/officeart/2018/2/layout/IconLabelDescriptionList"/>
    <dgm:cxn modelId="{27CA959D-4844-41AC-BCFC-AAE93FEDC69A}" type="presParOf" srcId="{9DC3BAB6-BFCD-44D1-9BF5-6BDEE8516B9A}" destId="{7FD2A8F1-E1B2-4897-8D0C-26AEFB0C463C}" srcOrd="4" destOrd="0" presId="urn:microsoft.com/office/officeart/2018/2/layout/IconLabelDescriptionList"/>
    <dgm:cxn modelId="{EB908532-3C51-4DCA-84B6-0AE7D2214AC6}" type="presParOf" srcId="{FBA3FD1C-A3B5-442E-BA31-784AEC453604}" destId="{A5C4D814-AA9A-4025-9B15-9F620D60FA94}" srcOrd="5" destOrd="0" presId="urn:microsoft.com/office/officeart/2018/2/layout/IconLabelDescriptionList"/>
    <dgm:cxn modelId="{9EBB6B9B-CDCB-467C-BCA9-EBF190AE1B4F}" type="presParOf" srcId="{FBA3FD1C-A3B5-442E-BA31-784AEC453604}" destId="{F6633607-3811-4A0C-A293-4AAEA4418937}" srcOrd="6" destOrd="0" presId="urn:microsoft.com/office/officeart/2018/2/layout/IconLabelDescriptionList"/>
    <dgm:cxn modelId="{48D3625C-02E0-4000-9368-3209BE622831}" type="presParOf" srcId="{F6633607-3811-4A0C-A293-4AAEA4418937}" destId="{DA3E8ECC-F621-4A4A-ADB4-222B71570416}" srcOrd="0" destOrd="0" presId="urn:microsoft.com/office/officeart/2018/2/layout/IconLabelDescriptionList"/>
    <dgm:cxn modelId="{A8EA7A1F-7C79-47EF-89FA-63C1F475088C}" type="presParOf" srcId="{F6633607-3811-4A0C-A293-4AAEA4418937}" destId="{DFDD639F-734E-48DF-87C2-97AFC6E0E292}" srcOrd="1" destOrd="0" presId="urn:microsoft.com/office/officeart/2018/2/layout/IconLabelDescriptionList"/>
    <dgm:cxn modelId="{CFD4E3F3-35BE-40EB-B559-19D389E83DD2}" type="presParOf" srcId="{F6633607-3811-4A0C-A293-4AAEA4418937}" destId="{6850CB9D-9BA8-4638-B8B6-56DE9C60B4A3}" srcOrd="2" destOrd="0" presId="urn:microsoft.com/office/officeart/2018/2/layout/IconLabelDescriptionList"/>
    <dgm:cxn modelId="{1EF572EA-7505-48C7-91E4-BB8D206FE5CE}" type="presParOf" srcId="{F6633607-3811-4A0C-A293-4AAEA4418937}" destId="{1636FB3C-7D41-43BA-87C5-90C9B9D29F6E}" srcOrd="3" destOrd="0" presId="urn:microsoft.com/office/officeart/2018/2/layout/IconLabelDescriptionList"/>
    <dgm:cxn modelId="{F7A4FF43-6C6F-4D7C-985D-A0AF825B95F1}" type="presParOf" srcId="{F6633607-3811-4A0C-A293-4AAEA4418937}" destId="{69A403A9-4146-4FC4-976E-651781CF9B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859-1E2F-48C5-90B0-721D4362745C}">
      <dsp:nvSpPr>
        <dsp:cNvPr id="0" name=""/>
        <dsp:cNvSpPr/>
      </dsp:nvSpPr>
      <dsp:spPr>
        <a:xfrm>
          <a:off x="96558" y="101608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BCD5-BA1B-4311-AF57-23B5647E3EF4}">
      <dsp:nvSpPr>
        <dsp:cNvPr id="0" name=""/>
        <dsp:cNvSpPr/>
      </dsp:nvSpPr>
      <dsp:spPr>
        <a:xfrm>
          <a:off x="234583" y="1154112"/>
          <a:ext cx="381211" cy="38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4F79-E9D3-4790-8562-4C6210CA8F35}">
      <dsp:nvSpPr>
        <dsp:cNvPr id="0" name=""/>
        <dsp:cNvSpPr/>
      </dsp:nvSpPr>
      <dsp:spPr>
        <a:xfrm>
          <a:off x="894661" y="101608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easy to use and less sensitive to the training data compared to the decision tree.</a:t>
          </a:r>
        </a:p>
      </dsp:txBody>
      <dsp:txXfrm>
        <a:off x="894661" y="1016087"/>
        <a:ext cx="1549258" cy="657261"/>
      </dsp:txXfrm>
    </dsp:sp>
    <dsp:sp modelId="{56DDF94C-FD50-4268-B383-E36C33E39C51}">
      <dsp:nvSpPr>
        <dsp:cNvPr id="0" name=""/>
        <dsp:cNvSpPr/>
      </dsp:nvSpPr>
      <dsp:spPr>
        <a:xfrm>
          <a:off x="2713866" y="101608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60E05-303F-41DB-8C27-6761DFB5871B}">
      <dsp:nvSpPr>
        <dsp:cNvPr id="0" name=""/>
        <dsp:cNvSpPr/>
      </dsp:nvSpPr>
      <dsp:spPr>
        <a:xfrm>
          <a:off x="2851891" y="1154112"/>
          <a:ext cx="381211" cy="38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F4C7-DDE6-4150-A8D7-D0D1E96867A3}">
      <dsp:nvSpPr>
        <dsp:cNvPr id="0" name=""/>
        <dsp:cNvSpPr/>
      </dsp:nvSpPr>
      <dsp:spPr>
        <a:xfrm>
          <a:off x="3511969" y="101608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more accurate than the decision tree algorithm.</a:t>
          </a:r>
        </a:p>
      </dsp:txBody>
      <dsp:txXfrm>
        <a:off x="3511969" y="1016087"/>
        <a:ext cx="1549258" cy="657261"/>
      </dsp:txXfrm>
    </dsp:sp>
    <dsp:sp modelId="{2E0EDD5F-785C-4E00-825F-3906EC0612A3}">
      <dsp:nvSpPr>
        <dsp:cNvPr id="0" name=""/>
        <dsp:cNvSpPr/>
      </dsp:nvSpPr>
      <dsp:spPr>
        <a:xfrm>
          <a:off x="96558" y="235881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8904-2AAD-42FE-BBB8-3E247A335575}">
      <dsp:nvSpPr>
        <dsp:cNvPr id="0" name=""/>
        <dsp:cNvSpPr/>
      </dsp:nvSpPr>
      <dsp:spPr>
        <a:xfrm>
          <a:off x="234583" y="2496841"/>
          <a:ext cx="381211" cy="38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40A22-19C1-4D61-B626-D601C7F3F15C}">
      <dsp:nvSpPr>
        <dsp:cNvPr id="0" name=""/>
        <dsp:cNvSpPr/>
      </dsp:nvSpPr>
      <dsp:spPr>
        <a:xfrm>
          <a:off x="894661" y="235881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effective in handling large datasets that have many attributes.</a:t>
          </a:r>
        </a:p>
      </dsp:txBody>
      <dsp:txXfrm>
        <a:off x="894661" y="2358817"/>
        <a:ext cx="1549258" cy="657261"/>
      </dsp:txXfrm>
    </dsp:sp>
    <dsp:sp modelId="{74ED103A-DB19-4865-A8A7-79E6A26695E1}">
      <dsp:nvSpPr>
        <dsp:cNvPr id="0" name=""/>
        <dsp:cNvSpPr/>
      </dsp:nvSpPr>
      <dsp:spPr>
        <a:xfrm>
          <a:off x="2713866" y="235881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6C54D-7D19-455D-9144-2068111677C3}">
      <dsp:nvSpPr>
        <dsp:cNvPr id="0" name=""/>
        <dsp:cNvSpPr/>
      </dsp:nvSpPr>
      <dsp:spPr>
        <a:xfrm>
          <a:off x="2851891" y="2496841"/>
          <a:ext cx="381211" cy="38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66BF-771A-4E46-A96F-B6958777055D}">
      <dsp:nvSpPr>
        <dsp:cNvPr id="0" name=""/>
        <dsp:cNvSpPr/>
      </dsp:nvSpPr>
      <dsp:spPr>
        <a:xfrm>
          <a:off x="3511969" y="235881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can handle missing data, outliers, and noisy features.</a:t>
          </a:r>
        </a:p>
      </dsp:txBody>
      <dsp:txXfrm>
        <a:off x="3511969" y="2358817"/>
        <a:ext cx="1549258" cy="657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04E71-8EC6-4552-B7F5-84ABEAFDBDE9}">
      <dsp:nvSpPr>
        <dsp:cNvPr id="0" name=""/>
        <dsp:cNvSpPr/>
      </dsp:nvSpPr>
      <dsp:spPr>
        <a:xfrm>
          <a:off x="7673" y="910051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75255-C124-42BA-BA0B-69BBC78A2AF4}">
      <dsp:nvSpPr>
        <dsp:cNvPr id="0" name=""/>
        <dsp:cNvSpPr/>
      </dsp:nvSpPr>
      <dsp:spPr>
        <a:xfrm>
          <a:off x="151346" y="1053724"/>
          <a:ext cx="396812" cy="39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2FA3E-0B71-4101-9332-91E08726CE07}">
      <dsp:nvSpPr>
        <dsp:cNvPr id="0" name=""/>
        <dsp:cNvSpPr/>
      </dsp:nvSpPr>
      <dsp:spPr>
        <a:xfrm>
          <a:off x="838437" y="910051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model can be difficult to interpret.</a:t>
          </a:r>
        </a:p>
      </dsp:txBody>
      <dsp:txXfrm>
        <a:off x="838437" y="910051"/>
        <a:ext cx="1612659" cy="684158"/>
      </dsp:txXfrm>
    </dsp:sp>
    <dsp:sp modelId="{74BE7AF5-7A63-490C-9E59-DE0798CB7702}">
      <dsp:nvSpPr>
        <dsp:cNvPr id="0" name=""/>
        <dsp:cNvSpPr/>
      </dsp:nvSpPr>
      <dsp:spPr>
        <a:xfrm>
          <a:off x="2732090" y="910051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6F744-DD93-47A1-B673-CA2DDC18476F}">
      <dsp:nvSpPr>
        <dsp:cNvPr id="0" name=""/>
        <dsp:cNvSpPr/>
      </dsp:nvSpPr>
      <dsp:spPr>
        <a:xfrm>
          <a:off x="2875764" y="1053724"/>
          <a:ext cx="396812" cy="39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93DE-8CAF-47F5-B141-E968A173D8DE}">
      <dsp:nvSpPr>
        <dsp:cNvPr id="0" name=""/>
        <dsp:cNvSpPr/>
      </dsp:nvSpPr>
      <dsp:spPr>
        <a:xfrm>
          <a:off x="3562854" y="910051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May require expert-level insights when selecting parameter.</a:t>
          </a:r>
        </a:p>
      </dsp:txBody>
      <dsp:txXfrm>
        <a:off x="3562854" y="910051"/>
        <a:ext cx="1612659" cy="684158"/>
      </dsp:txXfrm>
    </dsp:sp>
    <dsp:sp modelId="{8FFC21D4-9017-4871-BD90-20AF750BC54E}">
      <dsp:nvSpPr>
        <dsp:cNvPr id="0" name=""/>
        <dsp:cNvSpPr/>
      </dsp:nvSpPr>
      <dsp:spPr>
        <a:xfrm>
          <a:off x="7673" y="2247259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2D2BF-5F83-4B21-B561-93E9DD2B2443}">
      <dsp:nvSpPr>
        <dsp:cNvPr id="0" name=""/>
        <dsp:cNvSpPr/>
      </dsp:nvSpPr>
      <dsp:spPr>
        <a:xfrm>
          <a:off x="151346" y="2390933"/>
          <a:ext cx="396812" cy="396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B3AD9-0DDF-4E1C-AB68-74F53AD21CA5}">
      <dsp:nvSpPr>
        <dsp:cNvPr id="0" name=""/>
        <dsp:cNvSpPr/>
      </dsp:nvSpPr>
      <dsp:spPr>
        <a:xfrm>
          <a:off x="838437" y="2247259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It's computationally, expensive.</a:t>
          </a:r>
        </a:p>
      </dsp:txBody>
      <dsp:txXfrm>
        <a:off x="838437" y="2247259"/>
        <a:ext cx="1612659" cy="684158"/>
      </dsp:txXfrm>
    </dsp:sp>
    <dsp:sp modelId="{465576B0-F2C5-4798-A89D-C097DAC934A2}">
      <dsp:nvSpPr>
        <dsp:cNvPr id="0" name=""/>
        <dsp:cNvSpPr/>
      </dsp:nvSpPr>
      <dsp:spPr>
        <a:xfrm>
          <a:off x="2732090" y="2247259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4AFE3-B22F-48C1-A170-B7D1170DF782}">
      <dsp:nvSpPr>
        <dsp:cNvPr id="0" name=""/>
        <dsp:cNvSpPr/>
      </dsp:nvSpPr>
      <dsp:spPr>
        <a:xfrm>
          <a:off x="2875764" y="2390933"/>
          <a:ext cx="396812" cy="396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24836-E31C-49C6-889B-0DFD15CB954C}">
      <dsp:nvSpPr>
        <dsp:cNvPr id="0" name=""/>
        <dsp:cNvSpPr/>
      </dsp:nvSpPr>
      <dsp:spPr>
        <a:xfrm>
          <a:off x="3562854" y="2247259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Possible overfitting for complex models or high number of trees</a:t>
          </a:r>
        </a:p>
      </dsp:txBody>
      <dsp:txXfrm>
        <a:off x="3562854" y="2247259"/>
        <a:ext cx="1612659" cy="68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CD8A1-FFEE-4295-AC0E-6CAE14EE6D9B}">
      <dsp:nvSpPr>
        <dsp:cNvPr id="0" name=""/>
        <dsp:cNvSpPr/>
      </dsp:nvSpPr>
      <dsp:spPr>
        <a:xfrm>
          <a:off x="1157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3E2C-7995-42B7-A683-E940D48DB55D}">
      <dsp:nvSpPr>
        <dsp:cNvPr id="0" name=""/>
        <dsp:cNvSpPr/>
      </dsp:nvSpPr>
      <dsp:spPr>
        <a:xfrm>
          <a:off x="1157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Create</a:t>
          </a:r>
        </a:p>
      </dsp:txBody>
      <dsp:txXfrm>
        <a:off x="11570" y="1880555"/>
        <a:ext cx="2467361" cy="370104"/>
      </dsp:txXfrm>
    </dsp:sp>
    <dsp:sp modelId="{0E61BC70-7AFE-4E83-BEA2-FEF07B9BEA90}">
      <dsp:nvSpPr>
        <dsp:cNvPr id="0" name=""/>
        <dsp:cNvSpPr/>
      </dsp:nvSpPr>
      <dsp:spPr>
        <a:xfrm>
          <a:off x="1157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= </a:t>
          </a:r>
          <a:r>
            <a:rPr lang="en-US" sz="1700" kern="1200" err="1"/>
            <a:t>RandomForestRegressor</a:t>
          </a:r>
          <a:r>
            <a:rPr lang="en-US" sz="1700" kern="1200"/>
            <a:t>(</a:t>
          </a:r>
          <a:r>
            <a:rPr lang="en-US" sz="1700" kern="1200" err="1"/>
            <a:t>n_estimators</a:t>
          </a:r>
          <a:r>
            <a:rPr lang="en-US" sz="1700" kern="1200"/>
            <a:t> = 100, </a:t>
          </a:r>
          <a:r>
            <a:rPr lang="en-US" sz="1700" kern="1200" err="1"/>
            <a:t>random_state</a:t>
          </a:r>
          <a:r>
            <a:rPr lang="en-US" sz="1700" kern="1200"/>
            <a:t> =42)</a:t>
          </a:r>
          <a:r>
            <a:rPr lang="en-US" sz="1700" kern="1200">
              <a:latin typeface="Calibri Light" panose="020F0302020204030204"/>
            </a:rPr>
            <a:t> </a:t>
          </a:r>
          <a:endParaRPr lang="en-US" sz="1700" kern="1200"/>
        </a:p>
      </dsp:txBody>
      <dsp:txXfrm>
        <a:off x="11570" y="2301367"/>
        <a:ext cx="2467361" cy="1142014"/>
      </dsp:txXfrm>
    </dsp:sp>
    <dsp:sp modelId="{C9EF8B12-EAAB-44F9-BC60-99F4157BC691}">
      <dsp:nvSpPr>
        <dsp:cNvPr id="0" name=""/>
        <dsp:cNvSpPr/>
      </dsp:nvSpPr>
      <dsp:spPr>
        <a:xfrm>
          <a:off x="291072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4D9A7-2149-44CF-9815-68097A7E4ED0}">
      <dsp:nvSpPr>
        <dsp:cNvPr id="0" name=""/>
        <dsp:cNvSpPr/>
      </dsp:nvSpPr>
      <dsp:spPr>
        <a:xfrm>
          <a:off x="291072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Fit</a:t>
          </a:r>
        </a:p>
      </dsp:txBody>
      <dsp:txXfrm>
        <a:off x="2910720" y="1880555"/>
        <a:ext cx="2467361" cy="370104"/>
      </dsp:txXfrm>
    </dsp:sp>
    <dsp:sp modelId="{8E88AFDC-A520-45FB-9AC1-4AF89DF81FC1}">
      <dsp:nvSpPr>
        <dsp:cNvPr id="0" name=""/>
        <dsp:cNvSpPr/>
      </dsp:nvSpPr>
      <dsp:spPr>
        <a:xfrm>
          <a:off x="291072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= </a:t>
          </a:r>
          <a:r>
            <a:rPr lang="en-US" sz="1700" kern="1200" err="1"/>
            <a:t>model.fit</a:t>
          </a:r>
          <a:r>
            <a:rPr lang="en-US" sz="1700" kern="1200"/>
            <a:t>(</a:t>
          </a:r>
          <a:r>
            <a:rPr lang="en-US" sz="1700" kern="1200" err="1"/>
            <a:t>X_train</a:t>
          </a:r>
          <a:r>
            <a:rPr lang="en-US" sz="1700" kern="1200"/>
            <a:t>, </a:t>
          </a:r>
          <a:r>
            <a:rPr lang="en-US" sz="1700" kern="1200" err="1"/>
            <a:t>y_train</a:t>
          </a:r>
          <a:r>
            <a:rPr lang="en-US" sz="1700" kern="1200"/>
            <a:t>)</a:t>
          </a:r>
          <a:endParaRPr lang="en-US" sz="1700" kern="1200">
            <a:latin typeface="Calibri Light" panose="020F0302020204030204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10720" y="2301367"/>
        <a:ext cx="2467361" cy="1142014"/>
      </dsp:txXfrm>
    </dsp:sp>
    <dsp:sp modelId="{1C838922-416B-4B58-8CC0-6F3E117AFF33}">
      <dsp:nvSpPr>
        <dsp:cNvPr id="0" name=""/>
        <dsp:cNvSpPr/>
      </dsp:nvSpPr>
      <dsp:spPr>
        <a:xfrm>
          <a:off x="580987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8B5E-D46F-4123-B473-37FCF6C72066}">
      <dsp:nvSpPr>
        <dsp:cNvPr id="0" name=""/>
        <dsp:cNvSpPr/>
      </dsp:nvSpPr>
      <dsp:spPr>
        <a:xfrm>
          <a:off x="580987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Score</a:t>
          </a:r>
        </a:p>
      </dsp:txBody>
      <dsp:txXfrm>
        <a:off x="5809870" y="1880555"/>
        <a:ext cx="2467361" cy="370104"/>
      </dsp:txXfrm>
    </dsp:sp>
    <dsp:sp modelId="{7FD2A8F1-E1B2-4897-8D0C-26AEFB0C463C}">
      <dsp:nvSpPr>
        <dsp:cNvPr id="0" name=""/>
        <dsp:cNvSpPr/>
      </dsp:nvSpPr>
      <dsp:spPr>
        <a:xfrm>
          <a:off x="580987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score = </a:t>
          </a:r>
          <a:r>
            <a:rPr lang="en-US" sz="1700" kern="1200" err="1"/>
            <a:t>model.score</a:t>
          </a:r>
          <a:r>
            <a:rPr lang="en-US" sz="1700" kern="1200"/>
            <a:t>(</a:t>
          </a:r>
          <a:r>
            <a:rPr lang="en-US" sz="1700" kern="1200" err="1"/>
            <a:t>X_test</a:t>
          </a:r>
          <a:r>
            <a:rPr lang="en-US" sz="1700" kern="1200"/>
            <a:t>, </a:t>
          </a:r>
          <a:r>
            <a:rPr lang="en-US" sz="1700" kern="1200" err="1"/>
            <a:t>y_test</a:t>
          </a:r>
          <a:r>
            <a:rPr lang="en-US" sz="1700" kern="1200"/>
            <a:t>)</a:t>
          </a:r>
          <a:endParaRPr lang="en-US" sz="1700" kern="1200">
            <a:latin typeface="Calibri Light" panose="020F0302020204030204"/>
          </a:endParaRPr>
        </a:p>
      </dsp:txBody>
      <dsp:txXfrm>
        <a:off x="5809870" y="2301367"/>
        <a:ext cx="2467361" cy="1142014"/>
      </dsp:txXfrm>
    </dsp:sp>
    <dsp:sp modelId="{DA3E8ECC-F621-4A4A-ADB4-222B71570416}">
      <dsp:nvSpPr>
        <dsp:cNvPr id="0" name=""/>
        <dsp:cNvSpPr/>
      </dsp:nvSpPr>
      <dsp:spPr>
        <a:xfrm>
          <a:off x="8709019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0CB9D-9BA8-4638-B8B6-56DE9C60B4A3}">
      <dsp:nvSpPr>
        <dsp:cNvPr id="0" name=""/>
        <dsp:cNvSpPr/>
      </dsp:nvSpPr>
      <dsp:spPr>
        <a:xfrm>
          <a:off x="8709019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Calibri Light" panose="020F0302020204030204"/>
            </a:rPr>
            <a:t>Optional Metrics</a:t>
          </a:r>
          <a:endParaRPr lang="en-US" sz="2300" kern="1200"/>
        </a:p>
      </dsp:txBody>
      <dsp:txXfrm>
        <a:off x="8709019" y="1880555"/>
        <a:ext cx="2467361" cy="370104"/>
      </dsp:txXfrm>
    </dsp:sp>
    <dsp:sp modelId="{69A403A9-4146-4FC4-976E-651781CF9BC4}">
      <dsp:nvSpPr>
        <dsp:cNvPr id="0" name=""/>
        <dsp:cNvSpPr/>
      </dsp:nvSpPr>
      <dsp:spPr>
        <a:xfrm>
          <a:off x="8709019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 Light" panose="020F0302020204030204"/>
            </a:rPr>
            <a:t>Mean absolute Error</a:t>
          </a:r>
          <a:endParaRPr lang="en-US" sz="1700" kern="1200">
            <a:latin typeface="Calibri Light" panose="020F03020202040302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mean_absolute_error(y_train,y_trainPred</a:t>
          </a:r>
          <a:r>
            <a:rPr lang="en-US" sz="1700" b="0" kern="1200">
              <a:latin typeface="Calibri Light" panose="020F0302020204030204"/>
            </a:rPr>
            <a:t>)</a:t>
          </a:r>
          <a:endParaRPr lang="en-US" sz="1700" b="1" kern="1200">
            <a:latin typeface="Calibri Light" panose="020F0302020204030204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latin typeface="Calibri Light" panose="020F0302020204030204"/>
          </a:endParaRPr>
        </a:p>
      </dsp:txBody>
      <dsp:txXfrm>
        <a:off x="8709019" y="2301367"/>
        <a:ext cx="2467361" cy="114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4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3-challenges-of-random-forest-and-how-to-overcome-them-7dde3f50f26c" TargetMode="External"/><Relationship Id="rId3" Type="http://schemas.openxmlformats.org/officeDocument/2006/relationships/hyperlink" Target="https://www.youtube.com/watch?v=LhBOVWSu-tI" TargetMode="External"/><Relationship Id="rId7" Type="http://schemas.openxmlformats.org/officeDocument/2006/relationships/hyperlink" Target="https://www.analyticsvidhya.com/blog/2017/09/30-questions-test-knowledge-random-forest-algorithm/" TargetMode="External"/><Relationship Id="rId2" Type="http://schemas.openxmlformats.org/officeDocument/2006/relationships/hyperlink" Target="https://towardsdatascience.com/hyperparameter-tuning-the-random-forest-in-python-using-scikit-learn-28d2aa77dd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reventing-overfitting-in-random-forest-8e7edffc2bbc" TargetMode="External"/><Relationship Id="rId5" Type="http://schemas.openxmlformats.org/officeDocument/2006/relationships/hyperlink" Target="https://towardsdatascience.com/random-forest-for-imbalanced-datasets-9d0c8dcb1eb7" TargetMode="External"/><Relationship Id="rId4" Type="http://schemas.openxmlformats.org/officeDocument/2006/relationships/hyperlink" Target="https://www.analyticsvidhya.com/blog/2021/06/understanding-random-forest/" TargetMode="External"/><Relationship Id="rId9" Type="http://schemas.openxmlformats.org/officeDocument/2006/relationships/hyperlink" Target="https://scikit-learn.org/stable/modules/ensemble.html#random-forestshttps://scikit-learn.org/stable/modules/ensemble.html#random-fore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jor.io/2014/08/08/use-gist-gem-github-enterprise-github-com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100">
                <a:cs typeface="Calibri Light"/>
              </a:rPr>
            </a:br>
            <a:r>
              <a:rPr lang="en-US" sz="5100" b="1">
                <a:solidFill>
                  <a:srgbClr val="FFFFFF"/>
                </a:solidFill>
                <a:cs typeface="Calibri Light"/>
              </a:rPr>
              <a:t>Random Forest</a:t>
            </a:r>
            <a:r>
              <a:rPr lang="en-US" sz="510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5100">
                <a:cs typeface="Calibri Light"/>
              </a:rPr>
            </a:br>
            <a:br>
              <a:rPr lang="en-US" sz="5100">
                <a:cs typeface="Calibri Light"/>
              </a:rPr>
            </a:br>
            <a:r>
              <a:rPr lang="en-US" sz="4000" i="1">
                <a:solidFill>
                  <a:srgbClr val="FFFFFF"/>
                </a:solidFill>
                <a:cs typeface="Calibri Light"/>
              </a:rPr>
              <a:t>The Sentinels</a:t>
            </a:r>
            <a:endParaRPr lang="en-US" sz="4000" i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151" y="4634666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cs typeface="Calibri"/>
              </a:rPr>
              <a:t>Tristen Brewer</a:t>
            </a:r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400">
                <a:solidFill>
                  <a:srgbClr val="FFFFFF"/>
                </a:solidFill>
                <a:cs typeface="Calibri"/>
              </a:rPr>
              <a:t>Nicholas Fenech</a:t>
            </a:r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400">
                <a:solidFill>
                  <a:srgbClr val="FFFFFF"/>
                </a:solidFill>
                <a:cs typeface="Calibri"/>
              </a:rPr>
              <a:t>Janeel Abrahams</a:t>
            </a:r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100" kern="1200">
                <a:latin typeface="+mj-lt"/>
                <a:cs typeface="Calibri Light"/>
              </a:rPr>
            </a:br>
            <a:br>
              <a:rPr lang="en-US" sz="4100"/>
            </a:br>
            <a:r>
              <a:rPr lang="en-US" sz="4100" kern="1200"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E80105-3C86-95E3-B8B1-A3D1A142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14" y="640080"/>
            <a:ext cx="647277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3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 Graph 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F9E869E-EC5C-AB5B-69F7-7E4CDF9F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644"/>
            <a:ext cx="7214616" cy="4581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049D5-9BBB-851D-53D7-9BB77405E92A}"/>
              </a:ext>
            </a:extLst>
          </p:cNvPr>
          <p:cNvSpPr txBox="1"/>
          <p:nvPr/>
        </p:nvSpPr>
        <p:spPr>
          <a:xfrm>
            <a:off x="790014" y="4908176"/>
            <a:ext cx="25381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R2_score</a:t>
            </a:r>
          </a:p>
          <a:p>
            <a:r>
              <a:rPr lang="en-US">
                <a:cs typeface="Calibri"/>
              </a:rPr>
              <a:t>Training- 0.97</a:t>
            </a:r>
          </a:p>
          <a:p>
            <a:r>
              <a:rPr lang="en-US">
                <a:cs typeface="Calibri"/>
              </a:rPr>
              <a:t>Testing-0.64</a:t>
            </a:r>
          </a:p>
        </p:txBody>
      </p:sp>
    </p:spTree>
    <p:extLst>
      <p:ext uri="{BB962C8B-B14F-4D97-AF65-F5344CB8AC3E}">
        <p14:creationId xmlns:p14="http://schemas.microsoft.com/office/powerpoint/2010/main" val="317954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600" kern="1200">
                <a:latin typeface="+mj-lt"/>
                <a:cs typeface="Calibri Light"/>
              </a:rPr>
            </a:br>
            <a:br>
              <a:rPr lang="en-US" sz="4600"/>
            </a:br>
            <a:r>
              <a:rPr lang="en-US" sz="4600" kern="1200">
                <a:latin typeface="+mj-lt"/>
                <a:ea typeface="+mj-ea"/>
                <a:cs typeface="+mj-cs"/>
              </a:rPr>
              <a:t>Scatterplot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2D6858-8840-9FB8-DE0D-B05B5905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0100"/>
            <a:ext cx="7214616" cy="4130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681FF-3AFB-ECD5-972B-EC723E5BC84E}"/>
              </a:ext>
            </a:extLst>
          </p:cNvPr>
          <p:cNvSpPr txBox="1"/>
          <p:nvPr/>
        </p:nvSpPr>
        <p:spPr>
          <a:xfrm>
            <a:off x="790014" y="4908176"/>
            <a:ext cx="25381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R2_score</a:t>
            </a:r>
          </a:p>
          <a:p>
            <a:r>
              <a:rPr lang="en-US">
                <a:cs typeface="Calibri"/>
              </a:rPr>
              <a:t>Training- 0.97</a:t>
            </a:r>
          </a:p>
          <a:p>
            <a:r>
              <a:rPr lang="en-US">
                <a:cs typeface="Calibri"/>
              </a:rPr>
              <a:t>Testing-0.64</a:t>
            </a:r>
          </a:p>
        </p:txBody>
      </p:sp>
    </p:spTree>
    <p:extLst>
      <p:ext uri="{BB962C8B-B14F-4D97-AF65-F5344CB8AC3E}">
        <p14:creationId xmlns:p14="http://schemas.microsoft.com/office/powerpoint/2010/main" val="27439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4F0C-7F67-7AB0-C8A4-12AC1E4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28" y="344650"/>
            <a:ext cx="10459156" cy="78187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Adding Hyperparameters – Housing Data</a:t>
            </a:r>
          </a:p>
          <a:p>
            <a:endParaRPr lang="en-US" sz="2800">
              <a:cs typeface="Calibri Ligh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9533C58-B194-2D29-9178-F764771C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41" y="1261175"/>
            <a:ext cx="7543800" cy="202882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FE9E138-14FB-A66A-8A7B-042301A8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3773244"/>
            <a:ext cx="7561729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35" y="291811"/>
            <a:ext cx="4199339" cy="3976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</a:t>
            </a:r>
            <a:r>
              <a:rPr lang="en-US" sz="4600"/>
              <a:t> </a:t>
            </a:r>
            <a:r>
              <a:rPr lang="en-US" sz="4900"/>
              <a:t>Hyperparameters </a:t>
            </a:r>
            <a:r>
              <a:rPr lang="en-US" sz="4600" kern="1200">
                <a:latin typeface="+mj-lt"/>
                <a:ea typeface="+mj-ea"/>
                <a:cs typeface="+mj-cs"/>
              </a:rPr>
              <a:t>– </a:t>
            </a:r>
            <a:r>
              <a:rPr lang="en-US" sz="4600"/>
              <a:t>Housing Data</a:t>
            </a:r>
            <a:br>
              <a:rPr lang="en-US" sz="4600" kern="1200">
                <a:cs typeface="Calibri Light"/>
              </a:rPr>
            </a:br>
            <a:br>
              <a:rPr lang="en-US" sz="4600"/>
            </a:br>
            <a:r>
              <a:rPr lang="en-US" sz="4600">
                <a:cs typeface="Calibri Light"/>
              </a:rPr>
              <a:t>Feature Importance</a:t>
            </a:r>
            <a:endParaRPr lang="en-US" sz="4600" kern="1200">
              <a:latin typeface="+mj-l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AA0B013-007D-F4BB-3AB0-BDACAD2A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83" y="294786"/>
            <a:ext cx="6631640" cy="60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17" y="616781"/>
            <a:ext cx="4602750" cy="3618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</a:t>
            </a:r>
            <a:r>
              <a:rPr lang="en-US" sz="4600"/>
              <a:t> </a:t>
            </a:r>
            <a:r>
              <a:rPr lang="en-US" sz="4900"/>
              <a:t>Hyperparameters </a:t>
            </a:r>
            <a:r>
              <a:rPr lang="en-US" sz="4600" kern="1200">
                <a:latin typeface="+mj-lt"/>
                <a:ea typeface="+mj-ea"/>
                <a:cs typeface="+mj-cs"/>
              </a:rPr>
              <a:t>– </a:t>
            </a:r>
            <a:r>
              <a:rPr lang="en-US" sz="4600"/>
              <a:t>Housing Data</a:t>
            </a:r>
            <a:br>
              <a:rPr lang="en-US" sz="4600" kern="1200">
                <a:cs typeface="Calibri Light"/>
              </a:rPr>
            </a:br>
            <a:br>
              <a:rPr lang="en-US" sz="4600"/>
            </a:br>
            <a:r>
              <a:rPr lang="en-US" sz="4600">
                <a:cs typeface="Calibri Light"/>
              </a:rPr>
              <a:t>Histograms</a:t>
            </a:r>
            <a:endParaRPr lang="en-US" sz="4600" kern="1200">
              <a:latin typeface="+mj-l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histogram&#10;Predictions">
            <a:extLst>
              <a:ext uri="{FF2B5EF4-FFF2-40B4-BE49-F238E27FC236}">
                <a16:creationId xmlns:a16="http://schemas.microsoft.com/office/drawing/2014/main" id="{F678E9A7-3904-8CF2-6EF8-0D09DADE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4" y="71996"/>
            <a:ext cx="5791200" cy="3273802"/>
          </a:xfrm>
          <a:prstGeom prst="rect">
            <a:avLst/>
          </a:prstGeom>
        </p:spPr>
      </p:pic>
      <p:pic>
        <p:nvPicPr>
          <p:cNvPr id="6" name="Picture 6" descr="Test Histogram">
            <a:extLst>
              <a:ext uri="{FF2B5EF4-FFF2-40B4-BE49-F238E27FC236}">
                <a16:creationId xmlns:a16="http://schemas.microsoft.com/office/drawing/2014/main" id="{0CA052A2-1448-E9D4-14FC-A7FA34A5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3" y="3769937"/>
            <a:ext cx="5791199" cy="289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1BB38-9612-CA1E-20EA-3713F1E8C91B}"/>
              </a:ext>
            </a:extLst>
          </p:cNvPr>
          <p:cNvSpPr txBox="1"/>
          <p:nvPr/>
        </p:nvSpPr>
        <p:spPr>
          <a:xfrm>
            <a:off x="9090772" y="392205"/>
            <a:ext cx="1260661" cy="37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232D7-0460-1431-EAC4-51F33A7C05F3}"/>
              </a:ext>
            </a:extLst>
          </p:cNvPr>
          <p:cNvSpPr txBox="1"/>
          <p:nvPr/>
        </p:nvSpPr>
        <p:spPr>
          <a:xfrm>
            <a:off x="9090771" y="4045323"/>
            <a:ext cx="823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410312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4F0C-7F67-7AB0-C8A4-12AC1E4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2" y="120532"/>
            <a:ext cx="10459156" cy="535341"/>
          </a:xfrm>
        </p:spPr>
        <p:txBody>
          <a:bodyPr/>
          <a:lstStyle/>
          <a:p>
            <a:r>
              <a:rPr lang="en-US" sz="2800">
                <a:ea typeface="Calibri Light"/>
                <a:cs typeface="Calibri Light"/>
              </a:rPr>
              <a:t>Tuning Hyperparameters for Maximum Potential – Real World Cars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E0472A-61E3-0BF0-6646-ABBF0F20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83" y="659106"/>
            <a:ext cx="10486129" cy="5837708"/>
          </a:xfrm>
        </p:spPr>
      </p:pic>
    </p:spTree>
    <p:extLst>
      <p:ext uri="{BB962C8B-B14F-4D97-AF65-F5344CB8AC3E}">
        <p14:creationId xmlns:p14="http://schemas.microsoft.com/office/powerpoint/2010/main" val="60445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55F5-F260-5FCD-8704-5C9B283B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55" y="468607"/>
            <a:ext cx="10515600" cy="83786"/>
          </a:xfrm>
        </p:spPr>
        <p:txBody>
          <a:bodyPr>
            <a:normAutofit fontScale="90000"/>
          </a:bodyPr>
          <a:lstStyle/>
          <a:p>
            <a:r>
              <a:rPr lang="en-US" sz="2800">
                <a:ea typeface="Calibri Light"/>
                <a:cs typeface="Calibri Light"/>
              </a:rPr>
              <a:t>Tuning Hyperparameters for Maximum Potential – Real World Cars-Cont'd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74384F8-3473-D922-3EB3-D86ADB38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716" y="583848"/>
            <a:ext cx="9855531" cy="4868745"/>
          </a:xfr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BCB8DC-0E94-FCF2-C381-81584BFE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0" y="5454539"/>
            <a:ext cx="9845791" cy="6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64EC6-9215-DD97-5192-FFC9ECDB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-2529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>
                <a:ea typeface="Calibri Light"/>
                <a:cs typeface="Calibri Light"/>
              </a:rPr>
              <a:t>Tuning Hyperparameters for Maximum Potential – Real World Cars-Cont'd</a:t>
            </a:r>
            <a:endParaRPr lang="en-US" sz="280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69BE47E6-EBDF-1CC0-3C76-D4308957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" y="1664346"/>
            <a:ext cx="2165339" cy="3115968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ea typeface="Calibri"/>
                <a:cs typeface="Calibri"/>
              </a:rPr>
              <a:t>Scatter Plot Trend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Pre-tuned R-Squared = 89%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Post-tuned R-Squared = 89%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Mean Absolute Error = $991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A1D115B-7EF3-2BE8-7165-FC14A9B9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88" y="1661736"/>
            <a:ext cx="9829519" cy="50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A340D-3857-CA11-DEEF-AEEDBD25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Tuning Hyperparameters for Maximum Potential – Real World Cars-Cont'd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21BEAE8-1D6D-3C78-2CB4-1876B2028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" b="-3"/>
          <a:stretch/>
        </p:blipFill>
        <p:spPr>
          <a:xfrm>
            <a:off x="5994592" y="625684"/>
            <a:ext cx="524836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65C46-E091-52A3-0784-1C0F0490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What is a Random Forest?</a:t>
            </a: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3174-01F9-99EC-D961-EA904249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An ensemble technique</a:t>
            </a:r>
          </a:p>
          <a:p>
            <a:pPr lvl="2">
              <a:lnSpc>
                <a:spcPct val="200000"/>
              </a:lnSpc>
            </a:pPr>
            <a:r>
              <a:rPr lang="en-US" sz="2200">
                <a:cs typeface="Calibri"/>
              </a:rPr>
              <a:t>Multiple decision trees</a:t>
            </a:r>
          </a:p>
          <a:p>
            <a:pPr lvl="3">
              <a:lnSpc>
                <a:spcPct val="200000"/>
              </a:lnSpc>
            </a:pPr>
            <a:r>
              <a:rPr lang="en-US" sz="2200">
                <a:cs typeface="Calibri"/>
              </a:rPr>
              <a:t>Bagging :Bootstrap and Aggregation</a:t>
            </a:r>
          </a:p>
          <a:p>
            <a:pPr lvl="2">
              <a:lnSpc>
                <a:spcPct val="200000"/>
              </a:lnSpc>
            </a:pPr>
            <a:r>
              <a:rPr lang="en-US" sz="2200">
                <a:cs typeface="Calibri"/>
              </a:rPr>
              <a:t>Classification and </a:t>
            </a:r>
            <a:r>
              <a:rPr lang="en-US" sz="2200" b="1">
                <a:cs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88998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1F4A-5163-9142-35B5-05100B04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62" y="168284"/>
            <a:ext cx="2526633" cy="2501123"/>
          </a:xfrm>
        </p:spPr>
        <p:txBody>
          <a:bodyPr anchor="b">
            <a:normAutofit/>
          </a:bodyPr>
          <a:lstStyle/>
          <a:p>
            <a:r>
              <a:rPr lang="en-US" sz="2600">
                <a:ea typeface="+mj-lt"/>
                <a:cs typeface="+mj-lt"/>
              </a:rPr>
              <a:t>Tuning Hyperparameters for Maximum Potential – Real World Cars-Cont'd</a:t>
            </a:r>
            <a:endParaRPr lang="en-US" sz="26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94D-B6AA-7BF9-B085-907B2B10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9" y="2807208"/>
            <a:ext cx="2421541" cy="3982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Final Model used against an unseen dataset</a:t>
            </a:r>
          </a:p>
          <a:p>
            <a:r>
              <a:rPr lang="en-US" sz="2200" dirty="0">
                <a:ea typeface="Calibri"/>
                <a:cs typeface="Calibri"/>
              </a:rPr>
              <a:t>R-Squared = 65%</a:t>
            </a:r>
          </a:p>
          <a:p>
            <a:r>
              <a:rPr lang="en-US" sz="2200" dirty="0">
                <a:ea typeface="Calibri"/>
                <a:cs typeface="Calibri"/>
              </a:rPr>
              <a:t>Mean Absolute Error = 2441</a:t>
            </a: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65CF1BD7-0506-F6F0-00F2-C8738A0B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0" y="168682"/>
            <a:ext cx="8862687" cy="61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C5BE7-4EF3-6C48-C07A-F8F676CC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What are some real-world applications of Random Forests?</a:t>
            </a:r>
            <a:endParaRPr lang="en-US" sz="42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364A71E-C55A-1ECA-8C92-64138818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Churn prediction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Medical diagnosis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Fraud detection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Environmental modeling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Recommender systems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16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6EB-A873-9352-C2FE-8813935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References</a:t>
            </a:r>
            <a:endParaRPr lang="en-US" sz="54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0192-45CA-2BB2-A4CC-506E5B1D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500">
              <a:ea typeface="Calibri"/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Hyperparameter Tuning the Random Forest in Python: </a:t>
            </a:r>
            <a:r>
              <a:rPr lang="en-US" sz="1500" dirty="0">
                <a:ea typeface="+mn-lt"/>
                <a:cs typeface="+mn-lt"/>
                <a:hlinkClick r:id="rId2"/>
              </a:rPr>
              <a:t>https://towardsdatascience.com/hyperparameter-tuning-the-random-forest-in-python-using-scikit-learn-28d2aa77dd74</a:t>
            </a:r>
            <a:endParaRPr lang="en-US" sz="1500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Random Forest Regression with Python: </a:t>
            </a:r>
            <a:r>
              <a:rPr lang="en-US" sz="1500" dirty="0">
                <a:ea typeface="+mn-lt"/>
                <a:cs typeface="+mn-lt"/>
                <a:hlinkClick r:id="rId3"/>
              </a:rPr>
              <a:t>https://www.youtube.com/watch?v=LhBOVWSu-tI</a:t>
            </a:r>
            <a:endParaRPr lang="en-US" sz="1500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Understand Random Forest Algorithms With Examples (Updated 2023): </a:t>
            </a:r>
            <a:r>
              <a:rPr lang="en-US" sz="1500" dirty="0">
                <a:ea typeface="+mn-lt"/>
                <a:cs typeface="+mn-lt"/>
                <a:hlinkClick r:id="rId4"/>
              </a:rPr>
              <a:t>https://www.analyticsvidhya.com/blog/2021/06/understanding-random-forest/</a:t>
            </a:r>
          </a:p>
          <a:p>
            <a:r>
              <a:rPr lang="en-US" sz="1500" dirty="0">
                <a:ea typeface="+mn-lt"/>
                <a:cs typeface="+mn-lt"/>
              </a:rPr>
              <a:t>Random forest for imbalanced datasets: </a:t>
            </a:r>
            <a:r>
              <a:rPr lang="en-US" sz="1500" dirty="0">
                <a:ea typeface="+mn-lt"/>
                <a:cs typeface="+mn-lt"/>
                <a:hlinkClick r:id="rId5"/>
              </a:rPr>
              <a:t>https://towardsdatascience.com/random-forest-for-imbalanced-datasets-9d0c8dcb1eb7</a:t>
            </a:r>
            <a:endParaRPr lang="en-US" sz="1500" dirty="0">
              <a:ea typeface="+mn-lt"/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Preventing overfitting in random forest: </a:t>
            </a:r>
            <a:r>
              <a:rPr lang="en-US" sz="1500" dirty="0">
                <a:ea typeface="+mn-lt"/>
                <a:cs typeface="+mn-lt"/>
                <a:hlinkClick r:id="rId6"/>
              </a:rPr>
              <a:t>https://towardsdatascience.com/preventing-overfitting-in-random-forest-8e7edffc2bbc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Real-world applications of random forest: </a:t>
            </a:r>
            <a:r>
              <a:rPr lang="en-US" sz="1500" dirty="0">
                <a:ea typeface="+mn-lt"/>
                <a:cs typeface="+mn-lt"/>
                <a:hlinkClick r:id="rId7"/>
              </a:rPr>
              <a:t>https://www.analyticsvidhya.com/blog/2017/09/30-questions-test-knowledge-random-forest-algorithm/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Challenges of using random forest: </a:t>
            </a:r>
            <a:r>
              <a:rPr lang="en-US" sz="1500" dirty="0">
                <a:ea typeface="+mn-lt"/>
                <a:cs typeface="+mn-lt"/>
                <a:hlinkClick r:id="rId8"/>
              </a:rPr>
              <a:t>https://towardsdatascience.com/3-challenges-of-random-forest-and-how-to-overcome-them-7dde3f50f26c</a:t>
            </a:r>
            <a:endParaRPr lang="en-US" sz="1500" dirty="0"/>
          </a:p>
          <a:p>
            <a:r>
              <a:rPr lang="en-US" sz="1500">
                <a:ea typeface="Calibri"/>
                <a:cs typeface="Calibri"/>
              </a:rPr>
              <a:t>Scikit Learn : </a:t>
            </a:r>
            <a:r>
              <a:rPr lang="en-US" sz="1500" dirty="0">
                <a:ea typeface="+mn-lt"/>
                <a:cs typeface="+mn-lt"/>
                <a:hlinkClick r:id="rId9"/>
              </a:rPr>
              <a:t>https://scikit-learn.org/stable/modules/ensemble.html#random-forestshttps://scikit-learn.org/stable/modules/ensemble.html#random-forests</a:t>
            </a:r>
          </a:p>
          <a:p>
            <a:endParaRPr lang="en-US" sz="1500" dirty="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75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E9FE-8399-054E-FC59-2E89F58F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Moving to GitHub</a:t>
            </a:r>
            <a:endParaRPr lang="en-US" sz="5400">
              <a:cs typeface="Calibri Light"/>
            </a:endParaRP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9B579400-7348-9237-9860-89AB2E45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1EA41-73B7-BE08-8216-2EC27485B6F1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7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29450-2D6E-C953-9090-713625D7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51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Advantages vs Disadvantages</a:t>
            </a:r>
          </a:p>
          <a:p>
            <a:endParaRPr lang="en-US" sz="500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466BC9F-68B6-5765-D5DF-AB3A59B696AB}"/>
              </a:ext>
            </a:extLst>
          </p:cNvPr>
          <p:cNvSpPr txBox="1">
            <a:spLocks/>
          </p:cNvSpPr>
          <p:nvPr/>
        </p:nvSpPr>
        <p:spPr>
          <a:xfrm>
            <a:off x="839788" y="167782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Advantages</a:t>
            </a:r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D376CCB-93E1-355C-6CFF-C2DDB9EA5765}"/>
              </a:ext>
            </a:extLst>
          </p:cNvPr>
          <p:cNvSpPr txBox="1">
            <a:spLocks/>
          </p:cNvSpPr>
          <p:nvPr/>
        </p:nvSpPr>
        <p:spPr>
          <a:xfrm>
            <a:off x="6172200" y="1709275"/>
            <a:ext cx="5183188" cy="3961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Disadvantages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3B7B762C-0AA4-E5D6-3F96-FD0392457CBF}"/>
              </a:ext>
            </a:extLst>
          </p:cNvPr>
          <p:cNvGraphicFramePr/>
          <p:nvPr/>
        </p:nvGraphicFramePr>
        <p:xfrm>
          <a:off x="665999" y="2224338"/>
          <a:ext cx="5157787" cy="403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0" name="Content Placeholder 5">
            <a:extLst>
              <a:ext uri="{FF2B5EF4-FFF2-40B4-BE49-F238E27FC236}">
                <a16:creationId xmlns:a16="http://schemas.microsoft.com/office/drawing/2014/main" id="{8B979FF2-C04D-8A91-0EA4-A6349A0CC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250340"/>
              </p:ext>
            </p:extLst>
          </p:nvPr>
        </p:nvGraphicFramePr>
        <p:xfrm>
          <a:off x="6172200" y="2348193"/>
          <a:ext cx="5183188" cy="38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778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F6F7-1338-BAE6-6F65-CA1459F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are the steps involved in building a Random Forest model?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A8C154-3086-48C7-77F4-C9497A11F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31191"/>
              </p:ext>
            </p:extLst>
          </p:nvPr>
        </p:nvGraphicFramePr>
        <p:xfrm>
          <a:off x="468406" y="1825625"/>
          <a:ext cx="111879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B8E28-BC1C-65FC-1619-174ABAAB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Random Forest Jargons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282E-B62F-88E7-C9DD-1F4D6E93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Bagging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Out-Of-Bag error (OOB error)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Gini Index</a:t>
            </a:r>
          </a:p>
          <a:p>
            <a:pPr>
              <a:lnSpc>
                <a:spcPct val="200000"/>
              </a:lnSpc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9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23F35-9A0E-7C14-A2BA-C490997C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How does it differ from other machine learning algorithms?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0E56-6354-1A07-0E97-419E3F8D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Ensemble Method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Feature Selection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Bootstrap Aggregating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Non-parametric Model</a:t>
            </a:r>
          </a:p>
        </p:txBody>
      </p:sp>
    </p:spTree>
    <p:extLst>
      <p:ext uri="{BB962C8B-B14F-4D97-AF65-F5344CB8AC3E}">
        <p14:creationId xmlns:p14="http://schemas.microsoft.com/office/powerpoint/2010/main" val="4047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29450-2D6E-C953-9090-713625D7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cs typeface="Calibri Light"/>
              </a:rPr>
              <a:t>What does the Target Data Set look like?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638-B9C3-BA1A-FC32-ECD8A866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Cars93 (Provided for the Assessment)</a:t>
            </a:r>
          </a:p>
          <a:p>
            <a:r>
              <a:rPr lang="en-US" sz="2200">
                <a:cs typeface="Calibri"/>
              </a:rPr>
              <a:t>Housing Data Set(Used as our Toy Data Set)</a:t>
            </a:r>
          </a:p>
          <a:p>
            <a:r>
              <a:rPr lang="en-US" sz="2200"/>
              <a:t>100,000 UK Used Cars (Real-world Data Set)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Continuous Targets were used through all sets above:</a:t>
            </a:r>
          </a:p>
          <a:p>
            <a:r>
              <a:rPr lang="en-US" sz="2200">
                <a:cs typeface="Calibri"/>
              </a:rPr>
              <a:t>Price</a:t>
            </a:r>
          </a:p>
          <a:p>
            <a:r>
              <a:rPr lang="en-US" sz="2200">
                <a:cs typeface="Calibri"/>
              </a:rPr>
              <a:t>MPG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Did not use any </a:t>
            </a:r>
            <a:r>
              <a:rPr lang="en-US" sz="2200">
                <a:ea typeface="+mn-lt"/>
                <a:cs typeface="+mn-lt"/>
              </a:rPr>
              <a:t>Categorical Variables 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8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F1A4-2B13-1C1F-43E7-9911108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How is the model evaluated?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8B77-85F6-F11A-9EE7-5EC85568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446165"/>
            <a:ext cx="10515600" cy="475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 panose="020F0502020204030204"/>
              </a:rPr>
              <a:t>R Squared Score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Mean Absolute Error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 panose="020F0502020204030204"/>
              </a:rPr>
              <a:t>Mean Squared Error</a:t>
            </a: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4A73F-99B5-7BF2-88B9-EC91F25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ea typeface="+mj-lt"/>
                <a:cs typeface="+mj-lt"/>
              </a:rPr>
              <a:t>Random Forest </a:t>
            </a:r>
            <a:r>
              <a:rPr lang="en-US" sz="4200" dirty="0">
                <a:solidFill>
                  <a:srgbClr val="FFFFFF"/>
                </a:solidFill>
                <a:ea typeface="+mj-lt"/>
                <a:cs typeface="+mj-lt"/>
              </a:rPr>
              <a:t>Hyperparameters </a:t>
            </a:r>
            <a:endParaRPr lang="en-US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2283-A0DA-DA89-3C59-9F448C0C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Boot Strapping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Feature Selection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Depth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Number of Trees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 panose="020F0502020204030204"/>
              </a:rPr>
              <a:t>and many others!  </a:t>
            </a:r>
          </a:p>
        </p:txBody>
      </p:sp>
    </p:spTree>
    <p:extLst>
      <p:ext uri="{BB962C8B-B14F-4D97-AF65-F5344CB8AC3E}">
        <p14:creationId xmlns:p14="http://schemas.microsoft.com/office/powerpoint/2010/main" val="16804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Random Forest   The Sentinels</vt:lpstr>
      <vt:lpstr>What is a Random Forest?</vt:lpstr>
      <vt:lpstr>Advantages vs Disadvantages </vt:lpstr>
      <vt:lpstr>What are the steps involved in building a Random Forest model?</vt:lpstr>
      <vt:lpstr>Random Forest Jargons</vt:lpstr>
      <vt:lpstr>How does it differ from other machine learning algorithms?</vt:lpstr>
      <vt:lpstr>What does the Target Data Set look like?</vt:lpstr>
      <vt:lpstr>How is the model evaluated?</vt:lpstr>
      <vt:lpstr>Random Forest Hyperparameters </vt:lpstr>
      <vt:lpstr>Random Forest at a Basic Level – Cars93  Feature importance</vt:lpstr>
      <vt:lpstr>Random Forest at a Basic Level – Cars93  Line Graph </vt:lpstr>
      <vt:lpstr>Random Forest at a Basic Level – Cars93  Scatterplot</vt:lpstr>
      <vt:lpstr>Adding Hyperparameters – Housing Data </vt:lpstr>
      <vt:lpstr>Random Forest Hyperparameters – Housing Data  Feature Importance</vt:lpstr>
      <vt:lpstr>Random Forest Hyperparameters – Housing Data  Histograms</vt:lpstr>
      <vt:lpstr>Tuning Hyperparameters for Maximum Potential – Real World Cars</vt:lpstr>
      <vt:lpstr>Tuning Hyperparameters for Maximum Potential – Real World Cars-Cont'd </vt:lpstr>
      <vt:lpstr>Tuning Hyperparameters for Maximum Potential – Real World Cars-Cont'd</vt:lpstr>
      <vt:lpstr>Tuning Hyperparameters for Maximum Potential – Real World Cars-Cont'd</vt:lpstr>
      <vt:lpstr>Tuning Hyperparameters for Maximum Potential – Real World Cars-Cont'd</vt:lpstr>
      <vt:lpstr>What are some real-world applications of Random Forests?</vt:lpstr>
      <vt:lpstr>References</vt:lpstr>
      <vt:lpstr>Moving to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77</cp:revision>
  <dcterms:created xsi:type="dcterms:W3CDTF">2023-04-29T16:30:57Z</dcterms:created>
  <dcterms:modified xsi:type="dcterms:W3CDTF">2023-05-01T02:11:02Z</dcterms:modified>
</cp:coreProperties>
</file>