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rand Dashboar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Brand Dashboard</a:t>
            </a:r>
          </a:p>
        </p:txBody>
      </p:sp>
      <p:sp>
        <p:nvSpPr>
          <p:cNvPr id="120" name="Architecture and Desig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and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rchitecture (Futur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(Future)</a:t>
            </a:r>
          </a:p>
        </p:txBody>
      </p:sp>
      <p:sp>
        <p:nvSpPr>
          <p:cNvPr id="239" name="Data"/>
          <p:cNvSpPr/>
          <p:nvPr/>
        </p:nvSpPr>
        <p:spPr>
          <a:xfrm>
            <a:off x="7308850" y="361315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240" name="Database"/>
          <p:cNvSpPr/>
          <p:nvPr/>
        </p:nvSpPr>
        <p:spPr>
          <a:xfrm>
            <a:off x="4006850" y="51054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241" name="Amazon"/>
          <p:cNvSpPr/>
          <p:nvPr/>
        </p:nvSpPr>
        <p:spPr>
          <a:xfrm>
            <a:off x="9556750" y="23495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Amazon</a:t>
            </a:r>
          </a:p>
        </p:txBody>
      </p:sp>
      <p:sp>
        <p:nvSpPr>
          <p:cNvPr id="242" name="Shopify"/>
          <p:cNvSpPr/>
          <p:nvPr/>
        </p:nvSpPr>
        <p:spPr>
          <a:xfrm>
            <a:off x="10064750" y="3670696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Shopify</a:t>
            </a:r>
          </a:p>
        </p:txBody>
      </p:sp>
      <p:sp>
        <p:nvSpPr>
          <p:cNvPr id="243" name="Human Input"/>
          <p:cNvSpPr/>
          <p:nvPr/>
        </p:nvSpPr>
        <p:spPr>
          <a:xfrm>
            <a:off x="9556750" y="51054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Human Input</a:t>
            </a:r>
          </a:p>
        </p:txBody>
      </p:sp>
      <p:sp>
        <p:nvSpPr>
          <p:cNvPr id="244" name="Shape"/>
          <p:cNvSpPr/>
          <p:nvPr/>
        </p:nvSpPr>
        <p:spPr>
          <a:xfrm rot="8874164">
            <a:off x="8553450" y="3473152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Shape"/>
          <p:cNvSpPr/>
          <p:nvPr/>
        </p:nvSpPr>
        <p:spPr>
          <a:xfrm rot="10529858">
            <a:off x="8765750" y="4154177"/>
            <a:ext cx="1335891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Shape"/>
          <p:cNvSpPr/>
          <p:nvPr/>
        </p:nvSpPr>
        <p:spPr>
          <a:xfrm rot="12659798">
            <a:off x="8563850" y="4852807"/>
            <a:ext cx="1289442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Shape"/>
          <p:cNvSpPr/>
          <p:nvPr/>
        </p:nvSpPr>
        <p:spPr>
          <a:xfrm rot="9316905">
            <a:off x="5387576" y="4773703"/>
            <a:ext cx="2206874" cy="517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Google Data Studio"/>
          <p:cNvSpPr/>
          <p:nvPr/>
        </p:nvSpPr>
        <p:spPr>
          <a:xfrm>
            <a:off x="5048250" y="2519214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Google Data Studio</a:t>
            </a:r>
          </a:p>
        </p:txBody>
      </p:sp>
      <p:sp>
        <p:nvSpPr>
          <p:cNvPr id="249" name="Shape"/>
          <p:cNvSpPr/>
          <p:nvPr/>
        </p:nvSpPr>
        <p:spPr>
          <a:xfrm rot="12595441">
            <a:off x="6203950" y="3612724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Shape"/>
          <p:cNvSpPr/>
          <p:nvPr/>
        </p:nvSpPr>
        <p:spPr>
          <a:xfrm rot="6601521">
            <a:off x="4532020" y="4238641"/>
            <a:ext cx="1433628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Website…"/>
          <p:cNvSpPr/>
          <p:nvPr/>
        </p:nvSpPr>
        <p:spPr>
          <a:xfrm>
            <a:off x="2457450" y="66167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Website</a:t>
            </a:r>
          </a:p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IOS</a:t>
            </a:r>
          </a:p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Android</a:t>
            </a:r>
          </a:p>
        </p:txBody>
      </p:sp>
      <p:sp>
        <p:nvSpPr>
          <p:cNvPr id="252" name="Shape"/>
          <p:cNvSpPr/>
          <p:nvPr/>
        </p:nvSpPr>
        <p:spPr>
          <a:xfrm rot="8083826">
            <a:off x="3627569" y="6402839"/>
            <a:ext cx="746702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Executive"/>
          <p:cNvSpPr/>
          <p:nvPr/>
        </p:nvSpPr>
        <p:spPr>
          <a:xfrm>
            <a:off x="1200150" y="80541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Executive</a:t>
            </a:r>
          </a:p>
        </p:txBody>
      </p:sp>
      <p:sp>
        <p:nvSpPr>
          <p:cNvPr id="254" name="Partner"/>
          <p:cNvSpPr/>
          <p:nvPr/>
        </p:nvSpPr>
        <p:spPr>
          <a:xfrm>
            <a:off x="2228850" y="85367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255" name="Manager"/>
          <p:cNvSpPr/>
          <p:nvPr/>
        </p:nvSpPr>
        <p:spPr>
          <a:xfrm>
            <a:off x="501650" y="71651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Manager</a:t>
            </a:r>
          </a:p>
        </p:txBody>
      </p:sp>
      <p:sp>
        <p:nvSpPr>
          <p:cNvPr id="256" name="Shape"/>
          <p:cNvSpPr/>
          <p:nvPr/>
        </p:nvSpPr>
        <p:spPr>
          <a:xfrm rot="20818076">
            <a:off x="1491128" y="7317765"/>
            <a:ext cx="967314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Shape"/>
          <p:cNvSpPr/>
          <p:nvPr/>
        </p:nvSpPr>
        <p:spPr>
          <a:xfrm rot="19359362">
            <a:off x="2030165" y="7914761"/>
            <a:ext cx="71977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Shape"/>
          <p:cNvSpPr/>
          <p:nvPr/>
        </p:nvSpPr>
        <p:spPr>
          <a:xfrm rot="17105045">
            <a:off x="2538165" y="8232261"/>
            <a:ext cx="71977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(Phone, Tablet, Laptop)"/>
          <p:cNvSpPr txBox="1"/>
          <p:nvPr/>
        </p:nvSpPr>
        <p:spPr>
          <a:xfrm>
            <a:off x="3902659" y="7612155"/>
            <a:ext cx="234198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(Phone, Tablet, Laptop)</a:t>
            </a:r>
          </a:p>
        </p:txBody>
      </p:sp>
      <p:sp>
        <p:nvSpPr>
          <p:cNvPr id="260" name="SAP"/>
          <p:cNvSpPr/>
          <p:nvPr/>
        </p:nvSpPr>
        <p:spPr>
          <a:xfrm>
            <a:off x="6191250" y="6232481"/>
            <a:ext cx="1044129" cy="93464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SAP</a:t>
            </a:r>
          </a:p>
        </p:txBody>
      </p:sp>
      <p:sp>
        <p:nvSpPr>
          <p:cNvPr id="261" name="Shape"/>
          <p:cNvSpPr/>
          <p:nvPr/>
        </p:nvSpPr>
        <p:spPr>
          <a:xfrm rot="1304529">
            <a:off x="5529864" y="5940967"/>
            <a:ext cx="767434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Shape"/>
          <p:cNvSpPr/>
          <p:nvPr/>
        </p:nvSpPr>
        <p:spPr>
          <a:xfrm rot="12293736">
            <a:off x="5315126" y="6357447"/>
            <a:ext cx="725333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Customers"/>
          <p:cNvSpPr/>
          <p:nvPr/>
        </p:nvSpPr>
        <p:spPr>
          <a:xfrm>
            <a:off x="3359150" y="8536730"/>
            <a:ext cx="1190675" cy="113387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Customers</a:t>
            </a:r>
          </a:p>
        </p:txBody>
      </p:sp>
      <p:sp>
        <p:nvSpPr>
          <p:cNvPr id="264" name="Shape"/>
          <p:cNvSpPr/>
          <p:nvPr/>
        </p:nvSpPr>
        <p:spPr>
          <a:xfrm rot="14877873">
            <a:off x="3327553" y="8230771"/>
            <a:ext cx="719772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rchitecture (Futur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(Future)</a:t>
            </a:r>
          </a:p>
        </p:txBody>
      </p:sp>
      <p:sp>
        <p:nvSpPr>
          <p:cNvPr id="267" name="Data"/>
          <p:cNvSpPr/>
          <p:nvPr/>
        </p:nvSpPr>
        <p:spPr>
          <a:xfrm>
            <a:off x="7308850" y="361315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268" name="Database"/>
          <p:cNvSpPr/>
          <p:nvPr/>
        </p:nvSpPr>
        <p:spPr>
          <a:xfrm>
            <a:off x="4006850" y="51054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269" name="Amazon"/>
          <p:cNvSpPr/>
          <p:nvPr/>
        </p:nvSpPr>
        <p:spPr>
          <a:xfrm>
            <a:off x="9556750" y="23495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Amazon</a:t>
            </a:r>
          </a:p>
        </p:txBody>
      </p:sp>
      <p:sp>
        <p:nvSpPr>
          <p:cNvPr id="270" name="Shopify"/>
          <p:cNvSpPr/>
          <p:nvPr/>
        </p:nvSpPr>
        <p:spPr>
          <a:xfrm>
            <a:off x="10064750" y="3670696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Shopify</a:t>
            </a:r>
          </a:p>
        </p:txBody>
      </p:sp>
      <p:sp>
        <p:nvSpPr>
          <p:cNvPr id="271" name="Human Input"/>
          <p:cNvSpPr/>
          <p:nvPr/>
        </p:nvSpPr>
        <p:spPr>
          <a:xfrm>
            <a:off x="9556750" y="51054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Human Input</a:t>
            </a:r>
          </a:p>
        </p:txBody>
      </p:sp>
      <p:sp>
        <p:nvSpPr>
          <p:cNvPr id="272" name="Shape"/>
          <p:cNvSpPr/>
          <p:nvPr/>
        </p:nvSpPr>
        <p:spPr>
          <a:xfrm rot="8874164">
            <a:off x="8553450" y="3473152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Shape"/>
          <p:cNvSpPr/>
          <p:nvPr/>
        </p:nvSpPr>
        <p:spPr>
          <a:xfrm rot="10529858">
            <a:off x="8765750" y="4154177"/>
            <a:ext cx="1335891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Shape"/>
          <p:cNvSpPr/>
          <p:nvPr/>
        </p:nvSpPr>
        <p:spPr>
          <a:xfrm rot="12659798">
            <a:off x="8563850" y="4852807"/>
            <a:ext cx="1289442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Shape"/>
          <p:cNvSpPr/>
          <p:nvPr/>
        </p:nvSpPr>
        <p:spPr>
          <a:xfrm rot="9316905">
            <a:off x="5387576" y="4773703"/>
            <a:ext cx="2206874" cy="517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Google Data Studio"/>
          <p:cNvSpPr/>
          <p:nvPr/>
        </p:nvSpPr>
        <p:spPr>
          <a:xfrm>
            <a:off x="5048250" y="2519214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Google Data Studio</a:t>
            </a:r>
          </a:p>
        </p:txBody>
      </p:sp>
      <p:sp>
        <p:nvSpPr>
          <p:cNvPr id="277" name="Shape"/>
          <p:cNvSpPr/>
          <p:nvPr/>
        </p:nvSpPr>
        <p:spPr>
          <a:xfrm rot="12595441">
            <a:off x="6203950" y="3612724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Shape"/>
          <p:cNvSpPr/>
          <p:nvPr/>
        </p:nvSpPr>
        <p:spPr>
          <a:xfrm rot="6601521">
            <a:off x="4532020" y="4238641"/>
            <a:ext cx="1433628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Website…"/>
          <p:cNvSpPr/>
          <p:nvPr/>
        </p:nvSpPr>
        <p:spPr>
          <a:xfrm>
            <a:off x="2457450" y="66167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Website</a:t>
            </a:r>
          </a:p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IOS</a:t>
            </a:r>
          </a:p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Android</a:t>
            </a:r>
          </a:p>
        </p:txBody>
      </p:sp>
      <p:sp>
        <p:nvSpPr>
          <p:cNvPr id="280" name="Shape"/>
          <p:cNvSpPr/>
          <p:nvPr/>
        </p:nvSpPr>
        <p:spPr>
          <a:xfrm rot="8083826">
            <a:off x="3627569" y="6402839"/>
            <a:ext cx="746702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Executive"/>
          <p:cNvSpPr/>
          <p:nvPr/>
        </p:nvSpPr>
        <p:spPr>
          <a:xfrm>
            <a:off x="1200150" y="80541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Executive</a:t>
            </a:r>
          </a:p>
        </p:txBody>
      </p:sp>
      <p:sp>
        <p:nvSpPr>
          <p:cNvPr id="282" name="Partner"/>
          <p:cNvSpPr/>
          <p:nvPr/>
        </p:nvSpPr>
        <p:spPr>
          <a:xfrm>
            <a:off x="2228850" y="85367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283" name="Manager"/>
          <p:cNvSpPr/>
          <p:nvPr/>
        </p:nvSpPr>
        <p:spPr>
          <a:xfrm>
            <a:off x="501650" y="71651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Manager</a:t>
            </a:r>
          </a:p>
        </p:txBody>
      </p:sp>
      <p:sp>
        <p:nvSpPr>
          <p:cNvPr id="284" name="Shape"/>
          <p:cNvSpPr/>
          <p:nvPr/>
        </p:nvSpPr>
        <p:spPr>
          <a:xfrm rot="20818076">
            <a:off x="1491128" y="7317765"/>
            <a:ext cx="967314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Shape"/>
          <p:cNvSpPr/>
          <p:nvPr/>
        </p:nvSpPr>
        <p:spPr>
          <a:xfrm rot="19359362">
            <a:off x="2030165" y="7914761"/>
            <a:ext cx="71977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Shape"/>
          <p:cNvSpPr/>
          <p:nvPr/>
        </p:nvSpPr>
        <p:spPr>
          <a:xfrm rot="17105045">
            <a:off x="2538165" y="8232261"/>
            <a:ext cx="71977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(Phone, Tablet, Laptop)"/>
          <p:cNvSpPr txBox="1"/>
          <p:nvPr/>
        </p:nvSpPr>
        <p:spPr>
          <a:xfrm>
            <a:off x="3902659" y="7612155"/>
            <a:ext cx="234198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(Phone, Tablet, Laptop)</a:t>
            </a:r>
          </a:p>
        </p:txBody>
      </p:sp>
      <p:sp>
        <p:nvSpPr>
          <p:cNvPr id="288" name="SAP"/>
          <p:cNvSpPr/>
          <p:nvPr/>
        </p:nvSpPr>
        <p:spPr>
          <a:xfrm>
            <a:off x="6191250" y="6232481"/>
            <a:ext cx="1044129" cy="93464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SAP</a:t>
            </a:r>
          </a:p>
        </p:txBody>
      </p:sp>
      <p:sp>
        <p:nvSpPr>
          <p:cNvPr id="289" name="Shape"/>
          <p:cNvSpPr/>
          <p:nvPr/>
        </p:nvSpPr>
        <p:spPr>
          <a:xfrm rot="1304529">
            <a:off x="5529864" y="5940967"/>
            <a:ext cx="767434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Shape"/>
          <p:cNvSpPr/>
          <p:nvPr/>
        </p:nvSpPr>
        <p:spPr>
          <a:xfrm rot="12293736">
            <a:off x="5315126" y="6357447"/>
            <a:ext cx="725333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Customers"/>
          <p:cNvSpPr/>
          <p:nvPr/>
        </p:nvSpPr>
        <p:spPr>
          <a:xfrm>
            <a:off x="3359150" y="8536730"/>
            <a:ext cx="1190675" cy="113387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/>
            </a:lvl1pPr>
          </a:lstStyle>
          <a:p>
            <a:pPr/>
            <a:r>
              <a:t>Customers</a:t>
            </a:r>
          </a:p>
        </p:txBody>
      </p:sp>
      <p:sp>
        <p:nvSpPr>
          <p:cNvPr id="292" name="Shape"/>
          <p:cNvSpPr/>
          <p:nvPr/>
        </p:nvSpPr>
        <p:spPr>
          <a:xfrm rot="14877873">
            <a:off x="3327553" y="8230771"/>
            <a:ext cx="719772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Trustock"/>
          <p:cNvSpPr/>
          <p:nvPr/>
        </p:nvSpPr>
        <p:spPr>
          <a:xfrm>
            <a:off x="3292921" y="3502459"/>
            <a:ext cx="1044130" cy="93464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Trustock</a:t>
            </a:r>
          </a:p>
        </p:txBody>
      </p:sp>
      <p:sp>
        <p:nvSpPr>
          <p:cNvPr id="294" name="Fulfillment"/>
          <p:cNvSpPr/>
          <p:nvPr/>
        </p:nvSpPr>
        <p:spPr>
          <a:xfrm>
            <a:off x="2375159" y="4146467"/>
            <a:ext cx="1044129" cy="93464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Fulfillment</a:t>
            </a:r>
          </a:p>
        </p:txBody>
      </p:sp>
      <p:sp>
        <p:nvSpPr>
          <p:cNvPr id="295" name="Other Data Sources"/>
          <p:cNvSpPr/>
          <p:nvPr/>
        </p:nvSpPr>
        <p:spPr>
          <a:xfrm>
            <a:off x="1994159" y="5143658"/>
            <a:ext cx="1044129" cy="934642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Other Data Sources</a:t>
            </a:r>
          </a:p>
        </p:txBody>
      </p:sp>
      <p:sp>
        <p:nvSpPr>
          <p:cNvPr id="296" name="Shape"/>
          <p:cNvSpPr/>
          <p:nvPr/>
        </p:nvSpPr>
        <p:spPr>
          <a:xfrm rot="4066214">
            <a:off x="3822453" y="4640208"/>
            <a:ext cx="746701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Shape"/>
          <p:cNvSpPr/>
          <p:nvPr/>
        </p:nvSpPr>
        <p:spPr>
          <a:xfrm rot="2429636">
            <a:off x="3309248" y="4973392"/>
            <a:ext cx="795008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Shape"/>
          <p:cNvSpPr/>
          <p:nvPr/>
        </p:nvSpPr>
        <p:spPr>
          <a:xfrm rot="251259">
            <a:off x="3101178" y="5526757"/>
            <a:ext cx="795008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als and V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 and Vision</a:t>
            </a:r>
          </a:p>
        </p:txBody>
      </p:sp>
      <p:sp>
        <p:nvSpPr>
          <p:cNvPr id="123" name="Create a cohesive and unified platform for managing and understanding partner owned brand sales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cohesive and unified platform for managing and understanding partner owned brand sales data</a:t>
            </a:r>
          </a:p>
          <a:p>
            <a:pPr/>
            <a:r>
              <a:t>Transform hard to understand sales data with powerful visualizations</a:t>
            </a:r>
          </a:p>
          <a:p>
            <a:pPr/>
            <a:r>
              <a:t>Provide a simple and centralized user interface for the Executive Team, Investors, and Business Partners to understand and collect managed Brand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26" name="Data"/>
          <p:cNvSpPr/>
          <p:nvPr/>
        </p:nvSpPr>
        <p:spPr>
          <a:xfrm>
            <a:off x="7308850" y="3613149"/>
            <a:ext cx="1430140" cy="1385095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27" name="Interface"/>
          <p:cNvSpPr/>
          <p:nvPr/>
        </p:nvSpPr>
        <p:spPr>
          <a:xfrm>
            <a:off x="4006850" y="51054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30" name="Data"/>
          <p:cNvSpPr/>
          <p:nvPr/>
        </p:nvSpPr>
        <p:spPr>
          <a:xfrm>
            <a:off x="7308850" y="361315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31" name="Interface"/>
          <p:cNvSpPr/>
          <p:nvPr/>
        </p:nvSpPr>
        <p:spPr>
          <a:xfrm>
            <a:off x="4006850" y="51054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Interface</a:t>
            </a:r>
          </a:p>
        </p:txBody>
      </p:sp>
      <p:sp>
        <p:nvSpPr>
          <p:cNvPr id="132" name="Amazon"/>
          <p:cNvSpPr/>
          <p:nvPr/>
        </p:nvSpPr>
        <p:spPr>
          <a:xfrm>
            <a:off x="9556750" y="23495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Amazon</a:t>
            </a:r>
          </a:p>
        </p:txBody>
      </p:sp>
      <p:sp>
        <p:nvSpPr>
          <p:cNvPr id="133" name="Shopify"/>
          <p:cNvSpPr/>
          <p:nvPr/>
        </p:nvSpPr>
        <p:spPr>
          <a:xfrm>
            <a:off x="10064750" y="3670696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Shopify</a:t>
            </a:r>
          </a:p>
        </p:txBody>
      </p:sp>
      <p:sp>
        <p:nvSpPr>
          <p:cNvPr id="134" name="Human Input"/>
          <p:cNvSpPr/>
          <p:nvPr/>
        </p:nvSpPr>
        <p:spPr>
          <a:xfrm>
            <a:off x="9556750" y="51054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Human Input</a:t>
            </a:r>
          </a:p>
        </p:txBody>
      </p:sp>
      <p:sp>
        <p:nvSpPr>
          <p:cNvPr id="135" name="Shape"/>
          <p:cNvSpPr/>
          <p:nvPr/>
        </p:nvSpPr>
        <p:spPr>
          <a:xfrm rot="8874164">
            <a:off x="8553450" y="3473152"/>
            <a:ext cx="1270001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Shape"/>
          <p:cNvSpPr/>
          <p:nvPr/>
        </p:nvSpPr>
        <p:spPr>
          <a:xfrm rot="10529858">
            <a:off x="8765750" y="4154176"/>
            <a:ext cx="133589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Shape"/>
          <p:cNvSpPr/>
          <p:nvPr/>
        </p:nvSpPr>
        <p:spPr>
          <a:xfrm rot="12659798">
            <a:off x="8563850" y="4852807"/>
            <a:ext cx="128944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40" name="Data"/>
          <p:cNvSpPr/>
          <p:nvPr/>
        </p:nvSpPr>
        <p:spPr>
          <a:xfrm>
            <a:off x="7308850" y="361315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41" name="Interface"/>
          <p:cNvSpPr/>
          <p:nvPr/>
        </p:nvSpPr>
        <p:spPr>
          <a:xfrm>
            <a:off x="4006850" y="51054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Interface</a:t>
            </a:r>
          </a:p>
        </p:txBody>
      </p:sp>
      <p:sp>
        <p:nvSpPr>
          <p:cNvPr id="142" name="Amazon"/>
          <p:cNvSpPr/>
          <p:nvPr/>
        </p:nvSpPr>
        <p:spPr>
          <a:xfrm>
            <a:off x="9556750" y="23495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Amazon</a:t>
            </a:r>
          </a:p>
        </p:txBody>
      </p:sp>
      <p:sp>
        <p:nvSpPr>
          <p:cNvPr id="143" name="Shopify"/>
          <p:cNvSpPr/>
          <p:nvPr/>
        </p:nvSpPr>
        <p:spPr>
          <a:xfrm>
            <a:off x="10064750" y="3670696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Shopify</a:t>
            </a:r>
          </a:p>
        </p:txBody>
      </p:sp>
      <p:sp>
        <p:nvSpPr>
          <p:cNvPr id="144" name="Human Input"/>
          <p:cNvSpPr/>
          <p:nvPr/>
        </p:nvSpPr>
        <p:spPr>
          <a:xfrm>
            <a:off x="9556750" y="51054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Human Input</a:t>
            </a:r>
          </a:p>
        </p:txBody>
      </p:sp>
      <p:sp>
        <p:nvSpPr>
          <p:cNvPr id="145" name="Shape"/>
          <p:cNvSpPr/>
          <p:nvPr/>
        </p:nvSpPr>
        <p:spPr>
          <a:xfrm rot="8874164">
            <a:off x="8553450" y="3473152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Shape"/>
          <p:cNvSpPr/>
          <p:nvPr/>
        </p:nvSpPr>
        <p:spPr>
          <a:xfrm rot="10529858">
            <a:off x="8765750" y="4154177"/>
            <a:ext cx="1335891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Shape"/>
          <p:cNvSpPr/>
          <p:nvPr/>
        </p:nvSpPr>
        <p:spPr>
          <a:xfrm rot="12659798">
            <a:off x="8563850" y="4852807"/>
            <a:ext cx="1289442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Google Data Studio"/>
          <p:cNvSpPr/>
          <p:nvPr/>
        </p:nvSpPr>
        <p:spPr>
          <a:xfrm>
            <a:off x="5048250" y="2519214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Google Data Studio</a:t>
            </a:r>
          </a:p>
        </p:txBody>
      </p:sp>
      <p:sp>
        <p:nvSpPr>
          <p:cNvPr id="149" name="Shape"/>
          <p:cNvSpPr/>
          <p:nvPr/>
        </p:nvSpPr>
        <p:spPr>
          <a:xfrm rot="12595441">
            <a:off x="6203950" y="3612724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52" name="Data"/>
          <p:cNvSpPr/>
          <p:nvPr/>
        </p:nvSpPr>
        <p:spPr>
          <a:xfrm>
            <a:off x="7308850" y="361315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53" name="Database"/>
          <p:cNvSpPr/>
          <p:nvPr/>
        </p:nvSpPr>
        <p:spPr>
          <a:xfrm>
            <a:off x="4006850" y="51054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54" name="Amazon"/>
          <p:cNvSpPr/>
          <p:nvPr/>
        </p:nvSpPr>
        <p:spPr>
          <a:xfrm>
            <a:off x="9556750" y="23495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Amazon</a:t>
            </a:r>
          </a:p>
        </p:txBody>
      </p:sp>
      <p:sp>
        <p:nvSpPr>
          <p:cNvPr id="155" name="Shopify"/>
          <p:cNvSpPr/>
          <p:nvPr/>
        </p:nvSpPr>
        <p:spPr>
          <a:xfrm>
            <a:off x="10064750" y="3670696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Shopify</a:t>
            </a:r>
          </a:p>
        </p:txBody>
      </p:sp>
      <p:sp>
        <p:nvSpPr>
          <p:cNvPr id="156" name="Human Input"/>
          <p:cNvSpPr/>
          <p:nvPr/>
        </p:nvSpPr>
        <p:spPr>
          <a:xfrm>
            <a:off x="9556750" y="51054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Human Input</a:t>
            </a:r>
          </a:p>
        </p:txBody>
      </p:sp>
      <p:sp>
        <p:nvSpPr>
          <p:cNvPr id="157" name="Shape"/>
          <p:cNvSpPr/>
          <p:nvPr/>
        </p:nvSpPr>
        <p:spPr>
          <a:xfrm rot="8874164">
            <a:off x="8553450" y="3473152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Shape"/>
          <p:cNvSpPr/>
          <p:nvPr/>
        </p:nvSpPr>
        <p:spPr>
          <a:xfrm rot="10529858">
            <a:off x="8765750" y="4154177"/>
            <a:ext cx="1335891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Shape"/>
          <p:cNvSpPr/>
          <p:nvPr/>
        </p:nvSpPr>
        <p:spPr>
          <a:xfrm rot="12659798">
            <a:off x="8563850" y="4852807"/>
            <a:ext cx="1289442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Shape"/>
          <p:cNvSpPr/>
          <p:nvPr/>
        </p:nvSpPr>
        <p:spPr>
          <a:xfrm rot="9316905">
            <a:off x="5387576" y="4773703"/>
            <a:ext cx="2206874" cy="517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Google Data Studio"/>
          <p:cNvSpPr/>
          <p:nvPr/>
        </p:nvSpPr>
        <p:spPr>
          <a:xfrm>
            <a:off x="5048250" y="2519214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Google Data Studio</a:t>
            </a:r>
          </a:p>
        </p:txBody>
      </p:sp>
      <p:sp>
        <p:nvSpPr>
          <p:cNvPr id="162" name="Shape"/>
          <p:cNvSpPr/>
          <p:nvPr/>
        </p:nvSpPr>
        <p:spPr>
          <a:xfrm rot="12595441">
            <a:off x="6203950" y="3612724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Shape"/>
          <p:cNvSpPr/>
          <p:nvPr/>
        </p:nvSpPr>
        <p:spPr>
          <a:xfrm rot="6601521">
            <a:off x="4532020" y="4238641"/>
            <a:ext cx="1433628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Interface"/>
          <p:cNvSpPr/>
          <p:nvPr/>
        </p:nvSpPr>
        <p:spPr>
          <a:xfrm>
            <a:off x="2457450" y="66167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Interface</a:t>
            </a:r>
          </a:p>
        </p:txBody>
      </p:sp>
      <p:sp>
        <p:nvSpPr>
          <p:cNvPr id="165" name="Shape"/>
          <p:cNvSpPr/>
          <p:nvPr/>
        </p:nvSpPr>
        <p:spPr>
          <a:xfrm rot="8083826">
            <a:off x="3627569" y="6402839"/>
            <a:ext cx="746702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68" name="Data"/>
          <p:cNvSpPr/>
          <p:nvPr/>
        </p:nvSpPr>
        <p:spPr>
          <a:xfrm>
            <a:off x="7308850" y="361315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9" name="Database"/>
          <p:cNvSpPr/>
          <p:nvPr/>
        </p:nvSpPr>
        <p:spPr>
          <a:xfrm>
            <a:off x="4006850" y="51054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70" name="Amazon"/>
          <p:cNvSpPr/>
          <p:nvPr/>
        </p:nvSpPr>
        <p:spPr>
          <a:xfrm>
            <a:off x="9556750" y="23495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Amazon</a:t>
            </a:r>
          </a:p>
        </p:txBody>
      </p:sp>
      <p:sp>
        <p:nvSpPr>
          <p:cNvPr id="171" name="Shopify"/>
          <p:cNvSpPr/>
          <p:nvPr/>
        </p:nvSpPr>
        <p:spPr>
          <a:xfrm>
            <a:off x="10064750" y="3670696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Shopify</a:t>
            </a:r>
          </a:p>
        </p:txBody>
      </p:sp>
      <p:sp>
        <p:nvSpPr>
          <p:cNvPr id="172" name="Human Input"/>
          <p:cNvSpPr/>
          <p:nvPr/>
        </p:nvSpPr>
        <p:spPr>
          <a:xfrm>
            <a:off x="9556750" y="51054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Human Input</a:t>
            </a:r>
          </a:p>
        </p:txBody>
      </p:sp>
      <p:sp>
        <p:nvSpPr>
          <p:cNvPr id="173" name="Shape"/>
          <p:cNvSpPr/>
          <p:nvPr/>
        </p:nvSpPr>
        <p:spPr>
          <a:xfrm rot="8874164">
            <a:off x="8553450" y="3473152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Shape"/>
          <p:cNvSpPr/>
          <p:nvPr/>
        </p:nvSpPr>
        <p:spPr>
          <a:xfrm rot="10529858">
            <a:off x="8765750" y="4154177"/>
            <a:ext cx="1335891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Shape"/>
          <p:cNvSpPr/>
          <p:nvPr/>
        </p:nvSpPr>
        <p:spPr>
          <a:xfrm rot="12659798">
            <a:off x="8563850" y="4852807"/>
            <a:ext cx="1289442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Shape"/>
          <p:cNvSpPr/>
          <p:nvPr/>
        </p:nvSpPr>
        <p:spPr>
          <a:xfrm rot="9316905">
            <a:off x="5387576" y="4773703"/>
            <a:ext cx="2206874" cy="517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Google Data Studio"/>
          <p:cNvSpPr/>
          <p:nvPr/>
        </p:nvSpPr>
        <p:spPr>
          <a:xfrm>
            <a:off x="5048250" y="2519214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Google Data Studio</a:t>
            </a:r>
          </a:p>
        </p:txBody>
      </p:sp>
      <p:sp>
        <p:nvSpPr>
          <p:cNvPr id="178" name="Shape"/>
          <p:cNvSpPr/>
          <p:nvPr/>
        </p:nvSpPr>
        <p:spPr>
          <a:xfrm rot="12595441">
            <a:off x="6203950" y="3612724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Shape"/>
          <p:cNvSpPr/>
          <p:nvPr/>
        </p:nvSpPr>
        <p:spPr>
          <a:xfrm rot="6601521">
            <a:off x="4532020" y="4238641"/>
            <a:ext cx="1433628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Website"/>
          <p:cNvSpPr/>
          <p:nvPr/>
        </p:nvSpPr>
        <p:spPr>
          <a:xfrm>
            <a:off x="2457450" y="66167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Website</a:t>
            </a:r>
          </a:p>
        </p:txBody>
      </p:sp>
      <p:sp>
        <p:nvSpPr>
          <p:cNvPr id="181" name="Shape"/>
          <p:cNvSpPr/>
          <p:nvPr/>
        </p:nvSpPr>
        <p:spPr>
          <a:xfrm rot="8083826">
            <a:off x="3627569" y="6402839"/>
            <a:ext cx="746702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Executive"/>
          <p:cNvSpPr/>
          <p:nvPr/>
        </p:nvSpPr>
        <p:spPr>
          <a:xfrm>
            <a:off x="1200149" y="8054130"/>
            <a:ext cx="1044130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Executive</a:t>
            </a:r>
          </a:p>
        </p:txBody>
      </p:sp>
      <p:sp>
        <p:nvSpPr>
          <p:cNvPr id="183" name="Partner"/>
          <p:cNvSpPr/>
          <p:nvPr/>
        </p:nvSpPr>
        <p:spPr>
          <a:xfrm>
            <a:off x="2228850" y="85367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184" name="Manager"/>
          <p:cNvSpPr/>
          <p:nvPr/>
        </p:nvSpPr>
        <p:spPr>
          <a:xfrm>
            <a:off x="501650" y="71651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Manager</a:t>
            </a:r>
          </a:p>
        </p:txBody>
      </p:sp>
      <p:sp>
        <p:nvSpPr>
          <p:cNvPr id="185" name="Shape"/>
          <p:cNvSpPr/>
          <p:nvPr/>
        </p:nvSpPr>
        <p:spPr>
          <a:xfrm rot="20818076">
            <a:off x="1491128" y="7317765"/>
            <a:ext cx="967314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Shape"/>
          <p:cNvSpPr/>
          <p:nvPr/>
        </p:nvSpPr>
        <p:spPr>
          <a:xfrm rot="19359362">
            <a:off x="2030164" y="7914761"/>
            <a:ext cx="719772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Shape"/>
          <p:cNvSpPr/>
          <p:nvPr/>
        </p:nvSpPr>
        <p:spPr>
          <a:xfrm rot="17105045">
            <a:off x="2538165" y="8232261"/>
            <a:ext cx="71977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90" name="Data"/>
          <p:cNvSpPr/>
          <p:nvPr/>
        </p:nvSpPr>
        <p:spPr>
          <a:xfrm>
            <a:off x="7308850" y="361315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91" name="Database"/>
          <p:cNvSpPr/>
          <p:nvPr/>
        </p:nvSpPr>
        <p:spPr>
          <a:xfrm>
            <a:off x="4006850" y="51054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192" name="Amazon"/>
          <p:cNvSpPr/>
          <p:nvPr/>
        </p:nvSpPr>
        <p:spPr>
          <a:xfrm>
            <a:off x="9556750" y="23495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Amazon</a:t>
            </a:r>
          </a:p>
        </p:txBody>
      </p:sp>
      <p:sp>
        <p:nvSpPr>
          <p:cNvPr id="193" name="Shopify"/>
          <p:cNvSpPr/>
          <p:nvPr/>
        </p:nvSpPr>
        <p:spPr>
          <a:xfrm>
            <a:off x="10064750" y="3670696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Shopify</a:t>
            </a:r>
          </a:p>
        </p:txBody>
      </p:sp>
      <p:sp>
        <p:nvSpPr>
          <p:cNvPr id="194" name="Human Input"/>
          <p:cNvSpPr/>
          <p:nvPr/>
        </p:nvSpPr>
        <p:spPr>
          <a:xfrm>
            <a:off x="9556750" y="51054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Human Input</a:t>
            </a:r>
          </a:p>
        </p:txBody>
      </p:sp>
      <p:sp>
        <p:nvSpPr>
          <p:cNvPr id="195" name="Shape"/>
          <p:cNvSpPr/>
          <p:nvPr/>
        </p:nvSpPr>
        <p:spPr>
          <a:xfrm rot="8874164">
            <a:off x="8553450" y="3473152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Shape"/>
          <p:cNvSpPr/>
          <p:nvPr/>
        </p:nvSpPr>
        <p:spPr>
          <a:xfrm rot="10529858">
            <a:off x="8765750" y="4154177"/>
            <a:ext cx="1335891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Shape"/>
          <p:cNvSpPr/>
          <p:nvPr/>
        </p:nvSpPr>
        <p:spPr>
          <a:xfrm rot="12659798">
            <a:off x="8563850" y="4852807"/>
            <a:ext cx="1289442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Shape"/>
          <p:cNvSpPr/>
          <p:nvPr/>
        </p:nvSpPr>
        <p:spPr>
          <a:xfrm rot="9316905">
            <a:off x="5387576" y="4773703"/>
            <a:ext cx="2206874" cy="517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Google Data Studio"/>
          <p:cNvSpPr/>
          <p:nvPr/>
        </p:nvSpPr>
        <p:spPr>
          <a:xfrm>
            <a:off x="5048250" y="2519214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Google Data Studio</a:t>
            </a:r>
          </a:p>
        </p:txBody>
      </p:sp>
      <p:sp>
        <p:nvSpPr>
          <p:cNvPr id="200" name="Shape"/>
          <p:cNvSpPr/>
          <p:nvPr/>
        </p:nvSpPr>
        <p:spPr>
          <a:xfrm rot="12595441">
            <a:off x="6203950" y="3612724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Shape"/>
          <p:cNvSpPr/>
          <p:nvPr/>
        </p:nvSpPr>
        <p:spPr>
          <a:xfrm rot="6601521">
            <a:off x="4532020" y="4238641"/>
            <a:ext cx="1433628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Website…"/>
          <p:cNvSpPr/>
          <p:nvPr/>
        </p:nvSpPr>
        <p:spPr>
          <a:xfrm>
            <a:off x="2457450" y="66167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Website</a:t>
            </a:r>
          </a:p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IOS</a:t>
            </a:r>
          </a:p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Android</a:t>
            </a:r>
          </a:p>
        </p:txBody>
      </p:sp>
      <p:sp>
        <p:nvSpPr>
          <p:cNvPr id="203" name="Shape"/>
          <p:cNvSpPr/>
          <p:nvPr/>
        </p:nvSpPr>
        <p:spPr>
          <a:xfrm rot="8083826">
            <a:off x="3627569" y="6402839"/>
            <a:ext cx="746702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Executive"/>
          <p:cNvSpPr/>
          <p:nvPr/>
        </p:nvSpPr>
        <p:spPr>
          <a:xfrm>
            <a:off x="1200150" y="80541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Executive</a:t>
            </a:r>
          </a:p>
        </p:txBody>
      </p:sp>
      <p:sp>
        <p:nvSpPr>
          <p:cNvPr id="205" name="Partner"/>
          <p:cNvSpPr/>
          <p:nvPr/>
        </p:nvSpPr>
        <p:spPr>
          <a:xfrm>
            <a:off x="2228850" y="85367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206" name="Manager"/>
          <p:cNvSpPr/>
          <p:nvPr/>
        </p:nvSpPr>
        <p:spPr>
          <a:xfrm>
            <a:off x="501650" y="71651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Manager</a:t>
            </a:r>
          </a:p>
        </p:txBody>
      </p:sp>
      <p:sp>
        <p:nvSpPr>
          <p:cNvPr id="207" name="Shape"/>
          <p:cNvSpPr/>
          <p:nvPr/>
        </p:nvSpPr>
        <p:spPr>
          <a:xfrm rot="20818076">
            <a:off x="1491128" y="7317765"/>
            <a:ext cx="967314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Shape"/>
          <p:cNvSpPr/>
          <p:nvPr/>
        </p:nvSpPr>
        <p:spPr>
          <a:xfrm rot="19359362">
            <a:off x="2030165" y="7914761"/>
            <a:ext cx="71977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Shape"/>
          <p:cNvSpPr/>
          <p:nvPr/>
        </p:nvSpPr>
        <p:spPr>
          <a:xfrm rot="17105045">
            <a:off x="2538165" y="8232261"/>
            <a:ext cx="71977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(Phone, Tablet, Laptop)"/>
          <p:cNvSpPr txBox="1"/>
          <p:nvPr/>
        </p:nvSpPr>
        <p:spPr>
          <a:xfrm>
            <a:off x="3902659" y="7612155"/>
            <a:ext cx="234198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(Phone, Tablet, Laptop)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rchitecture (Futur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(Future)</a:t>
            </a:r>
          </a:p>
        </p:txBody>
      </p:sp>
      <p:sp>
        <p:nvSpPr>
          <p:cNvPr id="213" name="Data"/>
          <p:cNvSpPr/>
          <p:nvPr/>
        </p:nvSpPr>
        <p:spPr>
          <a:xfrm>
            <a:off x="7308850" y="361315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214" name="Database"/>
          <p:cNvSpPr/>
          <p:nvPr/>
        </p:nvSpPr>
        <p:spPr>
          <a:xfrm>
            <a:off x="4006850" y="51054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Database</a:t>
            </a:r>
          </a:p>
        </p:txBody>
      </p:sp>
      <p:sp>
        <p:nvSpPr>
          <p:cNvPr id="215" name="Amazon"/>
          <p:cNvSpPr/>
          <p:nvPr/>
        </p:nvSpPr>
        <p:spPr>
          <a:xfrm>
            <a:off x="9556750" y="23495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Amazon</a:t>
            </a:r>
          </a:p>
        </p:txBody>
      </p:sp>
      <p:sp>
        <p:nvSpPr>
          <p:cNvPr id="216" name="Shopify"/>
          <p:cNvSpPr/>
          <p:nvPr/>
        </p:nvSpPr>
        <p:spPr>
          <a:xfrm>
            <a:off x="10064750" y="3670696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1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Shopify</a:t>
            </a:r>
          </a:p>
        </p:txBody>
      </p:sp>
      <p:sp>
        <p:nvSpPr>
          <p:cNvPr id="217" name="Human Input"/>
          <p:cNvSpPr/>
          <p:nvPr/>
        </p:nvSpPr>
        <p:spPr>
          <a:xfrm>
            <a:off x="9556750" y="5105400"/>
            <a:ext cx="1270000" cy="127000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Human Input</a:t>
            </a:r>
          </a:p>
        </p:txBody>
      </p:sp>
      <p:sp>
        <p:nvSpPr>
          <p:cNvPr id="218" name="Shape"/>
          <p:cNvSpPr/>
          <p:nvPr/>
        </p:nvSpPr>
        <p:spPr>
          <a:xfrm rot="8874164">
            <a:off x="8553450" y="3473152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Shape"/>
          <p:cNvSpPr/>
          <p:nvPr/>
        </p:nvSpPr>
        <p:spPr>
          <a:xfrm rot="10529858">
            <a:off x="8765750" y="4154177"/>
            <a:ext cx="1335891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Shape"/>
          <p:cNvSpPr/>
          <p:nvPr/>
        </p:nvSpPr>
        <p:spPr>
          <a:xfrm rot="12659798">
            <a:off x="8563850" y="4852807"/>
            <a:ext cx="1289442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Shape"/>
          <p:cNvSpPr/>
          <p:nvPr/>
        </p:nvSpPr>
        <p:spPr>
          <a:xfrm rot="9316905">
            <a:off x="5387576" y="4773703"/>
            <a:ext cx="2206874" cy="517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Google Data Studio"/>
          <p:cNvSpPr/>
          <p:nvPr/>
        </p:nvSpPr>
        <p:spPr>
          <a:xfrm>
            <a:off x="5048250" y="2519214"/>
            <a:ext cx="1270000" cy="1270001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Google Data Studio</a:t>
            </a:r>
          </a:p>
        </p:txBody>
      </p:sp>
      <p:sp>
        <p:nvSpPr>
          <p:cNvPr id="223" name="Shape"/>
          <p:cNvSpPr/>
          <p:nvPr/>
        </p:nvSpPr>
        <p:spPr>
          <a:xfrm rot="12595441">
            <a:off x="6203950" y="3612724"/>
            <a:ext cx="1270000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Shape"/>
          <p:cNvSpPr/>
          <p:nvPr/>
        </p:nvSpPr>
        <p:spPr>
          <a:xfrm rot="6601521">
            <a:off x="4532020" y="4238641"/>
            <a:ext cx="1433628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Website…"/>
          <p:cNvSpPr/>
          <p:nvPr/>
        </p:nvSpPr>
        <p:spPr>
          <a:xfrm>
            <a:off x="2457450" y="6616700"/>
            <a:ext cx="1430140" cy="138509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Website</a:t>
            </a:r>
          </a:p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IOS</a:t>
            </a:r>
          </a:p>
          <a:p>
            <a:pPr>
              <a:defRPr b="0" sz="1900">
                <a:latin typeface="+mn-lt"/>
                <a:ea typeface="+mn-ea"/>
                <a:cs typeface="+mn-cs"/>
                <a:sym typeface="Helvetica Neue Medium"/>
              </a:defRPr>
            </a:pPr>
            <a:r>
              <a:t>Android</a:t>
            </a:r>
          </a:p>
        </p:txBody>
      </p:sp>
      <p:sp>
        <p:nvSpPr>
          <p:cNvPr id="226" name="Shape"/>
          <p:cNvSpPr/>
          <p:nvPr/>
        </p:nvSpPr>
        <p:spPr>
          <a:xfrm rot="8083826">
            <a:off x="3627569" y="6402839"/>
            <a:ext cx="746702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Executive"/>
          <p:cNvSpPr/>
          <p:nvPr/>
        </p:nvSpPr>
        <p:spPr>
          <a:xfrm>
            <a:off x="1200150" y="80541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Executive</a:t>
            </a:r>
          </a:p>
        </p:txBody>
      </p:sp>
      <p:sp>
        <p:nvSpPr>
          <p:cNvPr id="228" name="Partner"/>
          <p:cNvSpPr/>
          <p:nvPr/>
        </p:nvSpPr>
        <p:spPr>
          <a:xfrm>
            <a:off x="2228850" y="85367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229" name="Manager"/>
          <p:cNvSpPr/>
          <p:nvPr/>
        </p:nvSpPr>
        <p:spPr>
          <a:xfrm>
            <a:off x="501650" y="7165130"/>
            <a:ext cx="1044129" cy="104874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Manager</a:t>
            </a:r>
          </a:p>
        </p:txBody>
      </p:sp>
      <p:sp>
        <p:nvSpPr>
          <p:cNvPr id="230" name="Shape"/>
          <p:cNvSpPr/>
          <p:nvPr/>
        </p:nvSpPr>
        <p:spPr>
          <a:xfrm rot="20818076">
            <a:off x="1491128" y="7317765"/>
            <a:ext cx="967314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Shape"/>
          <p:cNvSpPr/>
          <p:nvPr/>
        </p:nvSpPr>
        <p:spPr>
          <a:xfrm rot="19359362">
            <a:off x="2030165" y="7914761"/>
            <a:ext cx="71977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Shape"/>
          <p:cNvSpPr/>
          <p:nvPr/>
        </p:nvSpPr>
        <p:spPr>
          <a:xfrm rot="17105045">
            <a:off x="2538165" y="8232261"/>
            <a:ext cx="719771" cy="298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(Phone, Tablet, Laptop)"/>
          <p:cNvSpPr txBox="1"/>
          <p:nvPr/>
        </p:nvSpPr>
        <p:spPr>
          <a:xfrm>
            <a:off x="3902659" y="7612155"/>
            <a:ext cx="234198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(Phone, Tablet, Laptop)</a:t>
            </a:r>
          </a:p>
        </p:txBody>
      </p:sp>
      <p:sp>
        <p:nvSpPr>
          <p:cNvPr id="234" name="SAP"/>
          <p:cNvSpPr/>
          <p:nvPr/>
        </p:nvSpPr>
        <p:spPr>
          <a:xfrm>
            <a:off x="6191249" y="6232482"/>
            <a:ext cx="1044130" cy="93464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SAP</a:t>
            </a:r>
          </a:p>
        </p:txBody>
      </p:sp>
      <p:sp>
        <p:nvSpPr>
          <p:cNvPr id="235" name="Shape"/>
          <p:cNvSpPr/>
          <p:nvPr/>
        </p:nvSpPr>
        <p:spPr>
          <a:xfrm rot="1304529">
            <a:off x="5529864" y="5940968"/>
            <a:ext cx="767434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Shape"/>
          <p:cNvSpPr/>
          <p:nvPr/>
        </p:nvSpPr>
        <p:spPr>
          <a:xfrm rot="12293736">
            <a:off x="5315126" y="6357447"/>
            <a:ext cx="725333" cy="29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05" y="12675"/>
                </a:moveTo>
                <a:lnTo>
                  <a:pt x="10705" y="21600"/>
                </a:lnTo>
                <a:lnTo>
                  <a:pt x="21600" y="10800"/>
                </a:lnTo>
                <a:lnTo>
                  <a:pt x="10705" y="0"/>
                </a:lnTo>
                <a:lnTo>
                  <a:pt x="10705" y="8925"/>
                </a:lnTo>
                <a:lnTo>
                  <a:pt x="0" y="8925"/>
                </a:lnTo>
                <a:lnTo>
                  <a:pt x="0" y="12675"/>
                </a:lnTo>
                <a:lnTo>
                  <a:pt x="10705" y="12675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