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755967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000" y="1769040"/>
            <a:ext cx="66524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8000" y="4058640"/>
            <a:ext cx="66524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8000" y="17690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86480" y="17690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86480" y="40586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78000" y="40586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8000" y="17690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6480" y="17690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1769040"/>
            <a:ext cx="66524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1769040"/>
            <a:ext cx="66524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8000" y="1769040"/>
            <a:ext cx="32461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786480" y="1769040"/>
            <a:ext cx="32461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000" y="301320"/>
            <a:ext cx="6803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8000" y="17690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78000" y="40586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86480" y="1769040"/>
            <a:ext cx="32461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8000" y="1769040"/>
            <a:ext cx="324612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786480" y="17690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786480" y="40586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8000" y="17690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786480" y="1769040"/>
            <a:ext cx="32461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8000" y="4058640"/>
            <a:ext cx="66520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301320"/>
            <a:ext cx="6803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CA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1769040"/>
            <a:ext cx="66524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CA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78000" y="6887160"/>
            <a:ext cx="176112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CA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5520" y="6887160"/>
            <a:ext cx="239616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CA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420520" y="6887160"/>
            <a:ext cx="176112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1714131-F131-4161-9151-3151F101C1E1}" type="slidenum">
              <a:rPr lang="en-CA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378000" y="301320"/>
            <a:ext cx="6803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378000" y="1769040"/>
            <a:ext cx="66524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560000" cy="756000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378000" y="301320"/>
            <a:ext cx="6803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78000" y="301320"/>
            <a:ext cx="6803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560000" cy="756000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78000" y="301320"/>
            <a:ext cx="6803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