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5"/>
  </p:notesMasterIdLst>
  <p:sldIdLst>
    <p:sldId id="257" r:id="rId2"/>
    <p:sldId id="258" r:id="rId3"/>
    <p:sldId id="259" r:id="rId4"/>
    <p:sldId id="260" r:id="rId5"/>
    <p:sldId id="263" r:id="rId6"/>
    <p:sldId id="290" r:id="rId7"/>
    <p:sldId id="264" r:id="rId8"/>
    <p:sldId id="285" r:id="rId9"/>
    <p:sldId id="286" r:id="rId10"/>
    <p:sldId id="267" r:id="rId11"/>
    <p:sldId id="268" r:id="rId12"/>
    <p:sldId id="275" r:id="rId13"/>
    <p:sldId id="287" r:id="rId14"/>
    <p:sldId id="288" r:id="rId15"/>
    <p:sldId id="278" r:id="rId16"/>
    <p:sldId id="271" r:id="rId17"/>
    <p:sldId id="273" r:id="rId18"/>
    <p:sldId id="272" r:id="rId19"/>
    <p:sldId id="289" r:id="rId20"/>
    <p:sldId id="291" r:id="rId21"/>
    <p:sldId id="274" r:id="rId22"/>
    <p:sldId id="265" r:id="rId23"/>
    <p:sldId id="292" r:id="rId24"/>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AE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p:scale>
          <a:sx n="125" d="100"/>
          <a:sy n="125" d="100"/>
        </p:scale>
        <p:origin x="586"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650C088-525A-4654-A169-90F4D889C402}" type="datetimeFigureOut">
              <a:rPr lang="en-IL" smtClean="0"/>
              <a:t>21/08/2022</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12891F6C-FDC9-49B5-A03F-B1E82395D2FE}" type="slidenum">
              <a:rPr lang="en-IL" smtClean="0"/>
              <a:t>‹#›</a:t>
            </a:fld>
            <a:endParaRPr lang="en-IL"/>
          </a:p>
        </p:txBody>
      </p:sp>
    </p:spTree>
    <p:extLst>
      <p:ext uri="{BB962C8B-B14F-4D97-AF65-F5344CB8AC3E}">
        <p14:creationId xmlns:p14="http://schemas.microsoft.com/office/powerpoint/2010/main" val="367705788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e8bc3dedf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e8bc3dedf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fa4a6229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fa4a6229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3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661939ed5_0_16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661939ed5_0_16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e8bc3dedf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e8bc3dedf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e8bc3dedf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e8bc3dedf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26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e8bc3dedf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e8bc3dedf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514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e8bc3dedf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e8bc3dedf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096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8e8bc3dedf_0_8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8e8bc3dedf_0_8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fa4a6229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fa4a6229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472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8fa4a6229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8fa4a6229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8661939ed5_0_15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8661939ed5_0_15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661939ed5_0_15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8661939ed5_0_15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8fa4a6229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8fa4a6229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990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e8bc3dedf_0_8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e8bc3dedf_0_8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8fa4a622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8fa4a622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e8bc3dedf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e8bc3dedf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6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fa4a6229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fa4a6229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8661939ed5_0_15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8661939ed5_0_15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e8bc3dedf_0_8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e8bc3dedf_0_8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fa4a6229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fa4a6229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53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fa4a6229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fa4a6229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22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8e8bc3dedf_0_8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8e8bc3dedf_0_8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fa4a6229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fa4a6229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100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73" y="1980417"/>
            <a:ext cx="7822400" cy="223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Bevan"/>
              <a:buNone/>
              <a:defRPr sz="6933">
                <a:latin typeface="Bevan"/>
                <a:ea typeface="Bevan"/>
                <a:cs typeface="Bevan"/>
                <a:sym typeface="Bevan"/>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50967" y="4194384"/>
            <a:ext cx="7822400" cy="68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Dosis SemiBold"/>
              <a:buNone/>
              <a:defRPr sz="2667">
                <a:latin typeface="Dosis SemiBold"/>
                <a:ea typeface="Dosis SemiBold"/>
                <a:cs typeface="Dosis SemiBold"/>
                <a:sym typeface="Dosis SemiBold"/>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 name="Google Shape;11;p2"/>
          <p:cNvSpPr/>
          <p:nvPr/>
        </p:nvSpPr>
        <p:spPr>
          <a:xfrm rot="-5400000" flipH="1">
            <a:off x="2539500" y="-4684941"/>
            <a:ext cx="5413099" cy="12512604"/>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flipH="1">
            <a:off x="3304677" y="-2200164"/>
            <a:ext cx="5091803" cy="13163731"/>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flipH="1">
            <a:off x="10331563" y="-376234"/>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rot="10045061" flipH="1">
            <a:off x="137645" y="4793151"/>
            <a:ext cx="4073139" cy="4117499"/>
          </a:xfrm>
          <a:custGeom>
            <a:avLst/>
            <a:gdLst/>
            <a:ahLst/>
            <a:cxnLst/>
            <a:rect l="l" t="t" r="r" b="b"/>
            <a:pathLst>
              <a:path w="8840" h="8861" extrusionOk="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p:txBody>
      </p:sp>
    </p:spTree>
    <p:extLst>
      <p:ext uri="{BB962C8B-B14F-4D97-AF65-F5344CB8AC3E}">
        <p14:creationId xmlns:p14="http://schemas.microsoft.com/office/powerpoint/2010/main" val="274097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lt2"/>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950967" y="2311133"/>
            <a:ext cx="10290000" cy="1794000"/>
          </a:xfrm>
          <a:prstGeom prst="rect">
            <a:avLst/>
          </a:prstGeom>
        </p:spPr>
        <p:txBody>
          <a:bodyPr spcFirstLastPara="1" wrap="square" lIns="91425" tIns="91425" rIns="91425" bIns="91425" anchor="b" anchorCtr="0">
            <a:noAutofit/>
          </a:bodyPr>
          <a:lstStyle>
            <a:lvl1pPr lvl="0" algn="ctr">
              <a:spcBef>
                <a:spcPts val="0"/>
              </a:spcBef>
              <a:spcAft>
                <a:spcPts val="0"/>
              </a:spcAft>
              <a:buSzPts val="7000"/>
              <a:buFont typeface="Bevan"/>
              <a:buNone/>
              <a:defRPr sz="9333">
                <a:latin typeface="Bevan"/>
                <a:ea typeface="Bevan"/>
                <a:cs typeface="Bevan"/>
                <a:sym typeface="Bevan"/>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5" name="Google Shape;55;p11"/>
          <p:cNvSpPr txBox="1">
            <a:spLocks noGrp="1"/>
          </p:cNvSpPr>
          <p:nvPr>
            <p:ph type="subTitle" idx="1"/>
          </p:nvPr>
        </p:nvSpPr>
        <p:spPr>
          <a:xfrm>
            <a:off x="950967" y="3925667"/>
            <a:ext cx="10290000" cy="6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6" name="Google Shape;56;p11"/>
          <p:cNvSpPr/>
          <p:nvPr/>
        </p:nvSpPr>
        <p:spPr>
          <a:xfrm rot="5400000">
            <a:off x="4009981" y="-4857707"/>
            <a:ext cx="5413099" cy="12512604"/>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1"/>
          <p:cNvSpPr/>
          <p:nvPr/>
        </p:nvSpPr>
        <p:spPr>
          <a:xfrm rot="5400000">
            <a:off x="4423495" y="-1682236"/>
            <a:ext cx="5091803" cy="14503475"/>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8" name="Google Shape;58;p11"/>
          <p:cNvGrpSpPr/>
          <p:nvPr/>
        </p:nvGrpSpPr>
        <p:grpSpPr>
          <a:xfrm rot="-1120833">
            <a:off x="5722059" y="255291"/>
            <a:ext cx="2148872" cy="1657540"/>
            <a:chOff x="7260752" y="1813727"/>
            <a:chExt cx="1883250" cy="1452651"/>
          </a:xfrm>
        </p:grpSpPr>
        <p:grpSp>
          <p:nvGrpSpPr>
            <p:cNvPr id="59" name="Google Shape;59;p11"/>
            <p:cNvGrpSpPr/>
            <p:nvPr/>
          </p:nvGrpSpPr>
          <p:grpSpPr>
            <a:xfrm flipH="1">
              <a:off x="7616906" y="1813727"/>
              <a:ext cx="1527096" cy="1452651"/>
              <a:chOff x="-5" y="1702995"/>
              <a:chExt cx="1474031" cy="1402173"/>
            </a:xfrm>
          </p:grpSpPr>
          <p:sp>
            <p:nvSpPr>
              <p:cNvPr id="60" name="Google Shape;60;p11"/>
              <p:cNvSpPr/>
              <p:nvPr/>
            </p:nvSpPr>
            <p:spPr>
              <a:xfrm>
                <a:off x="-5" y="1702995"/>
                <a:ext cx="468941" cy="466142"/>
              </a:xfrm>
              <a:custGeom>
                <a:avLst/>
                <a:gdLst/>
                <a:ahLst/>
                <a:cxnLst/>
                <a:rect l="l" t="t" r="r" b="b"/>
                <a:pathLst>
                  <a:path w="4690" h="4662" extrusionOk="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11"/>
              <p:cNvSpPr/>
              <p:nvPr/>
            </p:nvSpPr>
            <p:spPr>
              <a:xfrm>
                <a:off x="468986" y="1926967"/>
                <a:ext cx="607624" cy="983977"/>
              </a:xfrm>
              <a:custGeom>
                <a:avLst/>
                <a:gdLst/>
                <a:ahLst/>
                <a:cxnLst/>
                <a:rect l="l" t="t" r="r" b="b"/>
                <a:pathLst>
                  <a:path w="6077" h="9841" extrusionOk="0">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11"/>
              <p:cNvSpPr/>
              <p:nvPr/>
            </p:nvSpPr>
            <p:spPr>
              <a:xfrm>
                <a:off x="1131965" y="2850148"/>
                <a:ext cx="211574" cy="158680"/>
              </a:xfrm>
              <a:custGeom>
                <a:avLst/>
                <a:gdLst/>
                <a:ahLst/>
                <a:cxnLst/>
                <a:rect l="l" t="t" r="r" b="b"/>
                <a:pathLst>
                  <a:path w="2116" h="1587" extrusionOk="0">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11"/>
              <p:cNvSpPr/>
              <p:nvPr/>
            </p:nvSpPr>
            <p:spPr>
              <a:xfrm>
                <a:off x="1343542" y="2947887"/>
                <a:ext cx="130484" cy="157280"/>
              </a:xfrm>
              <a:custGeom>
                <a:avLst/>
                <a:gdLst/>
                <a:ahLst/>
                <a:cxnLst/>
                <a:rect l="l" t="t" r="r" b="b"/>
                <a:pathLst>
                  <a:path w="1305" h="1573" extrusionOk="0">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4" name="Google Shape;64;p11"/>
            <p:cNvSpPr/>
            <p:nvPr/>
          </p:nvSpPr>
          <p:spPr>
            <a:xfrm>
              <a:off x="7260752" y="2708950"/>
              <a:ext cx="356100" cy="35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5062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5"/>
        <p:cNvGrpSpPr/>
        <p:nvPr/>
      </p:nvGrpSpPr>
      <p:grpSpPr>
        <a:xfrm>
          <a:off x="0" y="0"/>
          <a:ext cx="0" cy="0"/>
          <a:chOff x="0" y="0"/>
          <a:chExt cx="0" cy="0"/>
        </a:xfrm>
      </p:grpSpPr>
    </p:spTree>
    <p:extLst>
      <p:ext uri="{BB962C8B-B14F-4D97-AF65-F5344CB8AC3E}">
        <p14:creationId xmlns:p14="http://schemas.microsoft.com/office/powerpoint/2010/main" val="1623448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66"/>
        <p:cNvGrpSpPr/>
        <p:nvPr/>
      </p:nvGrpSpPr>
      <p:grpSpPr>
        <a:xfrm>
          <a:off x="0" y="0"/>
          <a:ext cx="0" cy="0"/>
          <a:chOff x="0" y="0"/>
          <a:chExt cx="0" cy="0"/>
        </a:xfrm>
      </p:grpSpPr>
      <p:sp>
        <p:nvSpPr>
          <p:cNvPr id="67" name="Google Shape;67;p13"/>
          <p:cNvSpPr/>
          <p:nvPr/>
        </p:nvSpPr>
        <p:spPr>
          <a:xfrm rot="-5400000" flipH="1">
            <a:off x="3493305" y="-2962292"/>
            <a:ext cx="5091803" cy="14880387"/>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13"/>
          <p:cNvSpPr/>
          <p:nvPr/>
        </p:nvSpPr>
        <p:spPr>
          <a:xfrm rot="5400000">
            <a:off x="-174167" y="-3205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13"/>
          <p:cNvSpPr txBox="1">
            <a:spLocks noGrp="1"/>
          </p:cNvSpPr>
          <p:nvPr>
            <p:ph type="title" hasCustomPrompt="1"/>
          </p:nvPr>
        </p:nvSpPr>
        <p:spPr>
          <a:xfrm>
            <a:off x="1064267" y="3026601"/>
            <a:ext cx="804000" cy="646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100"/>
              <a:buFont typeface="Bevan"/>
              <a:buNone/>
              <a:defRPr sz="2800">
                <a:solidFill>
                  <a:schemeClr val="lt1"/>
                </a:solidFill>
                <a:latin typeface="Bevan"/>
                <a:ea typeface="Bevan"/>
                <a:cs typeface="Bevan"/>
                <a:sym typeface="Bevan"/>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70" name="Google Shape;70;p13"/>
          <p:cNvSpPr txBox="1">
            <a:spLocks noGrp="1"/>
          </p:cNvSpPr>
          <p:nvPr>
            <p:ph type="subTitle" idx="1"/>
          </p:nvPr>
        </p:nvSpPr>
        <p:spPr>
          <a:xfrm>
            <a:off x="2374267" y="2913167"/>
            <a:ext cx="3835200" cy="5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800"/>
              <a:buFont typeface="Dosis SemiBold"/>
              <a:buNone/>
              <a:defRPr sz="3733">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800"/>
              <a:buFont typeface="Dosis SemiBold"/>
              <a:buNone/>
              <a:defRPr sz="3733">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800"/>
              <a:buFont typeface="Dosis SemiBold"/>
              <a:buNone/>
              <a:defRPr sz="3733">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800"/>
              <a:buFont typeface="Dosis SemiBold"/>
              <a:buNone/>
              <a:defRPr sz="3733">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800"/>
              <a:buFont typeface="Dosis SemiBold"/>
              <a:buNone/>
              <a:defRPr sz="3733">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800"/>
              <a:buFont typeface="Dosis SemiBold"/>
              <a:buNone/>
              <a:defRPr sz="3733">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800"/>
              <a:buFont typeface="Dosis SemiBold"/>
              <a:buNone/>
              <a:defRPr sz="3733">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800"/>
              <a:buFont typeface="Dosis SemiBold"/>
              <a:buNone/>
              <a:defRPr sz="3733">
                <a:solidFill>
                  <a:schemeClr val="dk2"/>
                </a:solidFill>
                <a:latin typeface="Dosis SemiBold"/>
                <a:ea typeface="Dosis SemiBold"/>
                <a:cs typeface="Dosis SemiBold"/>
                <a:sym typeface="Dosis SemiBold"/>
              </a:defRPr>
            </a:lvl9pPr>
          </a:lstStyle>
          <a:p>
            <a:endParaRPr/>
          </a:p>
        </p:txBody>
      </p:sp>
      <p:sp>
        <p:nvSpPr>
          <p:cNvPr id="71" name="Google Shape;71;p13"/>
          <p:cNvSpPr txBox="1">
            <a:spLocks noGrp="1"/>
          </p:cNvSpPr>
          <p:nvPr>
            <p:ph type="title" idx="2" hasCustomPrompt="1"/>
          </p:nvPr>
        </p:nvSpPr>
        <p:spPr>
          <a:xfrm>
            <a:off x="1064267" y="4213333"/>
            <a:ext cx="804000" cy="646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100"/>
              <a:buFont typeface="Bevan"/>
              <a:buNone/>
              <a:defRPr sz="2800">
                <a:solidFill>
                  <a:schemeClr val="lt1"/>
                </a:solidFill>
                <a:latin typeface="Bevan"/>
                <a:ea typeface="Bevan"/>
                <a:cs typeface="Bevan"/>
                <a:sym typeface="Bevan"/>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72" name="Google Shape;72;p13"/>
          <p:cNvSpPr txBox="1">
            <a:spLocks noGrp="1"/>
          </p:cNvSpPr>
          <p:nvPr>
            <p:ph type="subTitle" idx="3"/>
          </p:nvPr>
        </p:nvSpPr>
        <p:spPr>
          <a:xfrm>
            <a:off x="2374267" y="4103200"/>
            <a:ext cx="3835200" cy="5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73" name="Google Shape;73;p13"/>
          <p:cNvSpPr txBox="1">
            <a:spLocks noGrp="1"/>
          </p:cNvSpPr>
          <p:nvPr>
            <p:ph type="title" idx="4" hasCustomPrompt="1"/>
          </p:nvPr>
        </p:nvSpPr>
        <p:spPr>
          <a:xfrm>
            <a:off x="1064267" y="5393167"/>
            <a:ext cx="804000" cy="646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100"/>
              <a:buFont typeface="Bevan"/>
              <a:buNone/>
              <a:defRPr sz="2800">
                <a:solidFill>
                  <a:schemeClr val="lt1"/>
                </a:solidFill>
                <a:latin typeface="Bevan"/>
                <a:ea typeface="Bevan"/>
                <a:cs typeface="Bevan"/>
                <a:sym typeface="Bevan"/>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74" name="Google Shape;74;p13"/>
          <p:cNvSpPr txBox="1">
            <a:spLocks noGrp="1"/>
          </p:cNvSpPr>
          <p:nvPr>
            <p:ph type="subTitle" idx="5"/>
          </p:nvPr>
        </p:nvSpPr>
        <p:spPr>
          <a:xfrm>
            <a:off x="2374267" y="5293233"/>
            <a:ext cx="3835200" cy="5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75" name="Google Shape;75;p13"/>
          <p:cNvSpPr txBox="1">
            <a:spLocks noGrp="1"/>
          </p:cNvSpPr>
          <p:nvPr>
            <p:ph type="title" idx="6" hasCustomPrompt="1"/>
          </p:nvPr>
        </p:nvSpPr>
        <p:spPr>
          <a:xfrm>
            <a:off x="1064267" y="1823316"/>
            <a:ext cx="804000" cy="646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100"/>
              <a:buFont typeface="Bevan"/>
              <a:buNone/>
              <a:defRPr sz="2800">
                <a:solidFill>
                  <a:schemeClr val="lt1"/>
                </a:solidFill>
                <a:latin typeface="Bevan"/>
                <a:ea typeface="Bevan"/>
                <a:cs typeface="Bevan"/>
                <a:sym typeface="Bevan"/>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76" name="Google Shape;76;p13"/>
          <p:cNvSpPr txBox="1">
            <a:spLocks noGrp="1"/>
          </p:cNvSpPr>
          <p:nvPr>
            <p:ph type="subTitle" idx="7"/>
          </p:nvPr>
        </p:nvSpPr>
        <p:spPr>
          <a:xfrm>
            <a:off x="2374267" y="1723133"/>
            <a:ext cx="3835200" cy="5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77" name="Google Shape;77;p13"/>
          <p:cNvSpPr txBox="1">
            <a:spLocks noGrp="1"/>
          </p:cNvSpPr>
          <p:nvPr>
            <p:ph type="title" idx="8"/>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8" name="Google Shape;78;p13"/>
          <p:cNvGrpSpPr/>
          <p:nvPr/>
        </p:nvGrpSpPr>
        <p:grpSpPr>
          <a:xfrm>
            <a:off x="8083017" y="1931995"/>
            <a:ext cx="2158132" cy="4131540"/>
            <a:chOff x="5706925" y="1649570"/>
            <a:chExt cx="1510309" cy="2891345"/>
          </a:xfrm>
        </p:grpSpPr>
        <p:sp>
          <p:nvSpPr>
            <p:cNvPr id="79" name="Google Shape;79;p13"/>
            <p:cNvSpPr/>
            <p:nvPr/>
          </p:nvSpPr>
          <p:spPr>
            <a:xfrm>
              <a:off x="5706925" y="3376315"/>
              <a:ext cx="248700" cy="116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0" name="Google Shape;80;p13"/>
            <p:cNvGrpSpPr/>
            <p:nvPr/>
          </p:nvGrpSpPr>
          <p:grpSpPr>
            <a:xfrm>
              <a:off x="5706935" y="1649570"/>
              <a:ext cx="1510299" cy="2348918"/>
              <a:chOff x="5706935" y="1649570"/>
              <a:chExt cx="1510299" cy="2348918"/>
            </a:xfrm>
          </p:grpSpPr>
          <p:grpSp>
            <p:nvGrpSpPr>
              <p:cNvPr id="81" name="Google Shape;81;p13"/>
              <p:cNvGrpSpPr/>
              <p:nvPr/>
            </p:nvGrpSpPr>
            <p:grpSpPr>
              <a:xfrm>
                <a:off x="5706935" y="1649570"/>
                <a:ext cx="1510299" cy="2348918"/>
                <a:chOff x="6986238" y="3112350"/>
                <a:chExt cx="346725" cy="539225"/>
              </a:xfrm>
            </p:grpSpPr>
            <p:sp>
              <p:nvSpPr>
                <p:cNvPr id="82" name="Google Shape;82;p13"/>
                <p:cNvSpPr/>
                <p:nvPr/>
              </p:nvSpPr>
              <p:spPr>
                <a:xfrm>
                  <a:off x="7041013" y="3112350"/>
                  <a:ext cx="268575" cy="264275"/>
                </a:xfrm>
                <a:custGeom>
                  <a:avLst/>
                  <a:gdLst/>
                  <a:ahLst/>
                  <a:cxnLst/>
                  <a:rect l="l" t="t" r="r" b="b"/>
                  <a:pathLst>
                    <a:path w="10743" h="10571" extrusionOk="0">
                      <a:moveTo>
                        <a:pt x="416" y="1"/>
                      </a:moveTo>
                      <a:lnTo>
                        <a:pt x="0" y="8148"/>
                      </a:lnTo>
                      <a:lnTo>
                        <a:pt x="10497" y="10570"/>
                      </a:lnTo>
                      <a:lnTo>
                        <a:pt x="10742" y="381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13"/>
                <p:cNvSpPr/>
                <p:nvPr/>
              </p:nvSpPr>
              <p:spPr>
                <a:xfrm>
                  <a:off x="7052638" y="3133150"/>
                  <a:ext cx="244075" cy="231225"/>
                </a:xfrm>
                <a:custGeom>
                  <a:avLst/>
                  <a:gdLst/>
                  <a:ahLst/>
                  <a:cxnLst/>
                  <a:rect l="l" t="t" r="r" b="b"/>
                  <a:pathLst>
                    <a:path w="9763" h="9249" extrusionOk="0">
                      <a:moveTo>
                        <a:pt x="514" y="0"/>
                      </a:moveTo>
                      <a:lnTo>
                        <a:pt x="0" y="6826"/>
                      </a:lnTo>
                      <a:lnTo>
                        <a:pt x="9543" y="9249"/>
                      </a:lnTo>
                      <a:lnTo>
                        <a:pt x="9763" y="3279"/>
                      </a:lnTo>
                      <a:lnTo>
                        <a:pt x="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13"/>
                <p:cNvSpPr/>
                <p:nvPr/>
              </p:nvSpPr>
              <p:spPr>
                <a:xfrm>
                  <a:off x="7174963" y="3303350"/>
                  <a:ext cx="41575" cy="41300"/>
                </a:xfrm>
                <a:custGeom>
                  <a:avLst/>
                  <a:gdLst/>
                  <a:ahLst/>
                  <a:cxnLst/>
                  <a:rect l="l" t="t" r="r" b="b"/>
                  <a:pathLst>
                    <a:path w="1663" h="1652" extrusionOk="0">
                      <a:moveTo>
                        <a:pt x="120" y="1"/>
                      </a:moveTo>
                      <a:lnTo>
                        <a:pt x="0" y="1386"/>
                      </a:lnTo>
                      <a:lnTo>
                        <a:pt x="1065" y="1651"/>
                      </a:lnTo>
                      <a:lnTo>
                        <a:pt x="1662" y="633"/>
                      </a:lnTo>
                      <a:lnTo>
                        <a:pt x="1607" y="30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13"/>
                <p:cNvSpPr/>
                <p:nvPr/>
              </p:nvSpPr>
              <p:spPr>
                <a:xfrm>
                  <a:off x="7141338" y="3220000"/>
                  <a:ext cx="91150" cy="105850"/>
                </a:xfrm>
                <a:custGeom>
                  <a:avLst/>
                  <a:gdLst/>
                  <a:ahLst/>
                  <a:cxnLst/>
                  <a:rect l="l" t="t" r="r" b="b"/>
                  <a:pathLst>
                    <a:path w="3646" h="4234" extrusionOk="0">
                      <a:moveTo>
                        <a:pt x="146" y="1"/>
                      </a:moveTo>
                      <a:lnTo>
                        <a:pt x="1" y="3402"/>
                      </a:lnTo>
                      <a:lnTo>
                        <a:pt x="3548" y="4234"/>
                      </a:lnTo>
                      <a:lnTo>
                        <a:pt x="3645" y="1102"/>
                      </a:lnTo>
                      <a:lnTo>
                        <a:pt x="1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13"/>
                <p:cNvSpPr/>
                <p:nvPr/>
              </p:nvSpPr>
              <p:spPr>
                <a:xfrm>
                  <a:off x="7151088" y="3232850"/>
                  <a:ext cx="73450" cy="78325"/>
                </a:xfrm>
                <a:custGeom>
                  <a:avLst/>
                  <a:gdLst/>
                  <a:ahLst/>
                  <a:cxnLst/>
                  <a:rect l="l" t="t" r="r" b="b"/>
                  <a:pathLst>
                    <a:path w="2938" h="3133" extrusionOk="0">
                      <a:moveTo>
                        <a:pt x="123" y="1"/>
                      </a:moveTo>
                      <a:lnTo>
                        <a:pt x="1" y="2521"/>
                      </a:lnTo>
                      <a:lnTo>
                        <a:pt x="2815" y="3133"/>
                      </a:lnTo>
                      <a:lnTo>
                        <a:pt x="2938" y="905"/>
                      </a:lnTo>
                      <a:lnTo>
                        <a:pt x="1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13"/>
                <p:cNvSpPr/>
                <p:nvPr/>
              </p:nvSpPr>
              <p:spPr>
                <a:xfrm>
                  <a:off x="6986238" y="3271375"/>
                  <a:ext cx="215075" cy="380200"/>
                </a:xfrm>
                <a:custGeom>
                  <a:avLst/>
                  <a:gdLst/>
                  <a:ahLst/>
                  <a:cxnLst/>
                  <a:rect l="l" t="t" r="r" b="b"/>
                  <a:pathLst>
                    <a:path w="8603" h="15208" extrusionOk="0">
                      <a:moveTo>
                        <a:pt x="7452" y="1"/>
                      </a:moveTo>
                      <a:lnTo>
                        <a:pt x="7243" y="62"/>
                      </a:lnTo>
                      <a:lnTo>
                        <a:pt x="7243" y="429"/>
                      </a:lnTo>
                      <a:lnTo>
                        <a:pt x="344" y="4222"/>
                      </a:lnTo>
                      <a:lnTo>
                        <a:pt x="344" y="6204"/>
                      </a:lnTo>
                      <a:lnTo>
                        <a:pt x="344" y="8601"/>
                      </a:lnTo>
                      <a:lnTo>
                        <a:pt x="245" y="8601"/>
                      </a:lnTo>
                      <a:cubicBezTo>
                        <a:pt x="0" y="8601"/>
                        <a:pt x="25" y="9152"/>
                        <a:pt x="25" y="9152"/>
                      </a:cubicBezTo>
                      <a:lnTo>
                        <a:pt x="25" y="15207"/>
                      </a:lnTo>
                      <a:lnTo>
                        <a:pt x="2295" y="15207"/>
                      </a:lnTo>
                      <a:lnTo>
                        <a:pt x="2295" y="8926"/>
                      </a:lnTo>
                      <a:cubicBezTo>
                        <a:pt x="2295" y="8633"/>
                        <a:pt x="2108" y="8598"/>
                        <a:pt x="2019" y="8598"/>
                      </a:cubicBezTo>
                      <a:cubicBezTo>
                        <a:pt x="1990" y="8598"/>
                        <a:pt x="1971" y="8601"/>
                        <a:pt x="1971" y="8601"/>
                      </a:cubicBezTo>
                      <a:lnTo>
                        <a:pt x="2056" y="6204"/>
                      </a:lnTo>
                      <a:lnTo>
                        <a:pt x="2815" y="4504"/>
                      </a:lnTo>
                      <a:lnTo>
                        <a:pt x="8492" y="1603"/>
                      </a:lnTo>
                      <a:lnTo>
                        <a:pt x="8602" y="368"/>
                      </a:lnTo>
                      <a:lnTo>
                        <a:pt x="7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13"/>
                <p:cNvSpPr/>
                <p:nvPr/>
              </p:nvSpPr>
              <p:spPr>
                <a:xfrm>
                  <a:off x="7191238" y="3285450"/>
                  <a:ext cx="91100" cy="40175"/>
                </a:xfrm>
                <a:custGeom>
                  <a:avLst/>
                  <a:gdLst/>
                  <a:ahLst/>
                  <a:cxnLst/>
                  <a:rect l="l" t="t" r="r" b="b"/>
                  <a:pathLst>
                    <a:path w="3644" h="1607" extrusionOk="0">
                      <a:moveTo>
                        <a:pt x="1823" y="0"/>
                      </a:moveTo>
                      <a:cubicBezTo>
                        <a:pt x="816" y="0"/>
                        <a:pt x="0" y="360"/>
                        <a:pt x="0" y="804"/>
                      </a:cubicBezTo>
                      <a:cubicBezTo>
                        <a:pt x="0" y="1247"/>
                        <a:pt x="816" y="1607"/>
                        <a:pt x="1823" y="1607"/>
                      </a:cubicBezTo>
                      <a:cubicBezTo>
                        <a:pt x="2828" y="1607"/>
                        <a:pt x="3644" y="1247"/>
                        <a:pt x="3644" y="804"/>
                      </a:cubicBezTo>
                      <a:cubicBezTo>
                        <a:pt x="3644" y="360"/>
                        <a:pt x="2828" y="0"/>
                        <a:pt x="1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13"/>
                <p:cNvSpPr/>
                <p:nvPr/>
              </p:nvSpPr>
              <p:spPr>
                <a:xfrm>
                  <a:off x="7196588" y="3288200"/>
                  <a:ext cx="81150" cy="34275"/>
                </a:xfrm>
                <a:custGeom>
                  <a:avLst/>
                  <a:gdLst/>
                  <a:ahLst/>
                  <a:cxnLst/>
                  <a:rect l="l" t="t" r="r" b="b"/>
                  <a:pathLst>
                    <a:path w="3246" h="1371" extrusionOk="0">
                      <a:moveTo>
                        <a:pt x="1623" y="1"/>
                      </a:moveTo>
                      <a:cubicBezTo>
                        <a:pt x="727" y="1"/>
                        <a:pt x="0" y="307"/>
                        <a:pt x="0" y="686"/>
                      </a:cubicBezTo>
                      <a:cubicBezTo>
                        <a:pt x="0" y="1064"/>
                        <a:pt x="727" y="1370"/>
                        <a:pt x="1623" y="1370"/>
                      </a:cubicBezTo>
                      <a:cubicBezTo>
                        <a:pt x="2521" y="1370"/>
                        <a:pt x="3246" y="1064"/>
                        <a:pt x="3246" y="686"/>
                      </a:cubicBezTo>
                      <a:cubicBezTo>
                        <a:pt x="3246" y="307"/>
                        <a:pt x="2521" y="1"/>
                        <a:pt x="16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13"/>
                <p:cNvSpPr/>
                <p:nvPr/>
              </p:nvSpPr>
              <p:spPr>
                <a:xfrm>
                  <a:off x="7232888" y="3287650"/>
                  <a:ext cx="16425" cy="36000"/>
                </a:xfrm>
                <a:custGeom>
                  <a:avLst/>
                  <a:gdLst/>
                  <a:ahLst/>
                  <a:cxnLst/>
                  <a:rect l="l" t="t" r="r" b="b"/>
                  <a:pathLst>
                    <a:path w="657" h="1440" extrusionOk="0">
                      <a:moveTo>
                        <a:pt x="428" y="0"/>
                      </a:moveTo>
                      <a:cubicBezTo>
                        <a:pt x="365" y="0"/>
                        <a:pt x="295" y="54"/>
                        <a:pt x="229" y="215"/>
                      </a:cubicBezTo>
                      <a:lnTo>
                        <a:pt x="1" y="1335"/>
                      </a:lnTo>
                      <a:cubicBezTo>
                        <a:pt x="1" y="1335"/>
                        <a:pt x="9" y="1424"/>
                        <a:pt x="32" y="1424"/>
                      </a:cubicBezTo>
                      <a:cubicBezTo>
                        <a:pt x="42" y="1424"/>
                        <a:pt x="54" y="1408"/>
                        <a:pt x="69" y="1362"/>
                      </a:cubicBezTo>
                      <a:cubicBezTo>
                        <a:pt x="120" y="1206"/>
                        <a:pt x="304" y="234"/>
                        <a:pt x="304" y="234"/>
                      </a:cubicBezTo>
                      <a:cubicBezTo>
                        <a:pt x="304" y="234"/>
                        <a:pt x="363" y="61"/>
                        <a:pt x="444" y="61"/>
                      </a:cubicBezTo>
                      <a:cubicBezTo>
                        <a:pt x="485" y="61"/>
                        <a:pt x="531" y="104"/>
                        <a:pt x="579" y="234"/>
                      </a:cubicBezTo>
                      <a:lnTo>
                        <a:pt x="551" y="1405"/>
                      </a:lnTo>
                      <a:cubicBezTo>
                        <a:pt x="551" y="1405"/>
                        <a:pt x="573" y="1440"/>
                        <a:pt x="599" y="1440"/>
                      </a:cubicBezTo>
                      <a:cubicBezTo>
                        <a:pt x="612" y="1440"/>
                        <a:pt x="626" y="1431"/>
                        <a:pt x="639" y="1405"/>
                      </a:cubicBezTo>
                      <a:lnTo>
                        <a:pt x="656" y="215"/>
                      </a:lnTo>
                      <a:cubicBezTo>
                        <a:pt x="656" y="215"/>
                        <a:pt x="555" y="0"/>
                        <a:pt x="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13"/>
                <p:cNvSpPr/>
                <p:nvPr/>
              </p:nvSpPr>
              <p:spPr>
                <a:xfrm>
                  <a:off x="7215188" y="3289100"/>
                  <a:ext cx="18525" cy="37125"/>
                </a:xfrm>
                <a:custGeom>
                  <a:avLst/>
                  <a:gdLst/>
                  <a:ahLst/>
                  <a:cxnLst/>
                  <a:rect l="l" t="t" r="r" b="b"/>
                  <a:pathLst>
                    <a:path w="741" h="1485" extrusionOk="0">
                      <a:moveTo>
                        <a:pt x="163" y="1"/>
                      </a:moveTo>
                      <a:cubicBezTo>
                        <a:pt x="87" y="1"/>
                        <a:pt x="19" y="63"/>
                        <a:pt x="1" y="269"/>
                      </a:cubicBezTo>
                      <a:lnTo>
                        <a:pt x="110" y="1409"/>
                      </a:lnTo>
                      <a:cubicBezTo>
                        <a:pt x="110" y="1409"/>
                        <a:pt x="142" y="1484"/>
                        <a:pt x="163" y="1484"/>
                      </a:cubicBezTo>
                      <a:cubicBezTo>
                        <a:pt x="174" y="1484"/>
                        <a:pt x="182" y="1466"/>
                        <a:pt x="183" y="1413"/>
                      </a:cubicBezTo>
                      <a:cubicBezTo>
                        <a:pt x="186" y="1250"/>
                        <a:pt x="77" y="266"/>
                        <a:pt x="77" y="266"/>
                      </a:cubicBezTo>
                      <a:cubicBezTo>
                        <a:pt x="77" y="266"/>
                        <a:pt x="83" y="58"/>
                        <a:pt x="178" y="58"/>
                      </a:cubicBezTo>
                      <a:cubicBezTo>
                        <a:pt x="216" y="58"/>
                        <a:pt x="268" y="92"/>
                        <a:pt x="340" y="186"/>
                      </a:cubicBezTo>
                      <a:lnTo>
                        <a:pt x="658" y="1314"/>
                      </a:lnTo>
                      <a:cubicBezTo>
                        <a:pt x="658" y="1314"/>
                        <a:pt x="681" y="1333"/>
                        <a:pt x="703" y="1333"/>
                      </a:cubicBezTo>
                      <a:cubicBezTo>
                        <a:pt x="719" y="1333"/>
                        <a:pt x="735" y="1323"/>
                        <a:pt x="741" y="1288"/>
                      </a:cubicBezTo>
                      <a:lnTo>
                        <a:pt x="409" y="144"/>
                      </a:lnTo>
                      <a:cubicBezTo>
                        <a:pt x="409" y="144"/>
                        <a:pt x="277" y="1"/>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13"/>
                <p:cNvSpPr/>
                <p:nvPr/>
              </p:nvSpPr>
              <p:spPr>
                <a:xfrm>
                  <a:off x="7198213" y="3295675"/>
                  <a:ext cx="21000" cy="33450"/>
                </a:xfrm>
                <a:custGeom>
                  <a:avLst/>
                  <a:gdLst/>
                  <a:ahLst/>
                  <a:cxnLst/>
                  <a:rect l="l" t="t" r="r" b="b"/>
                  <a:pathLst>
                    <a:path w="840" h="1338" extrusionOk="0">
                      <a:moveTo>
                        <a:pt x="124" y="0"/>
                      </a:moveTo>
                      <a:cubicBezTo>
                        <a:pt x="54" y="0"/>
                        <a:pt x="0" y="58"/>
                        <a:pt x="29" y="263"/>
                      </a:cubicBezTo>
                      <a:lnTo>
                        <a:pt x="345" y="1275"/>
                      </a:lnTo>
                      <a:cubicBezTo>
                        <a:pt x="345" y="1275"/>
                        <a:pt x="384" y="1337"/>
                        <a:pt x="402" y="1337"/>
                      </a:cubicBezTo>
                      <a:cubicBezTo>
                        <a:pt x="412" y="1337"/>
                        <a:pt x="416" y="1321"/>
                        <a:pt x="406" y="1271"/>
                      </a:cubicBezTo>
                      <a:cubicBezTo>
                        <a:pt x="375" y="1124"/>
                        <a:pt x="90" y="251"/>
                        <a:pt x="90" y="251"/>
                      </a:cubicBezTo>
                      <a:cubicBezTo>
                        <a:pt x="90" y="251"/>
                        <a:pt x="51" y="51"/>
                        <a:pt x="138" y="51"/>
                      </a:cubicBezTo>
                      <a:cubicBezTo>
                        <a:pt x="170" y="51"/>
                        <a:pt x="218" y="77"/>
                        <a:pt x="289" y="148"/>
                      </a:cubicBezTo>
                      <a:lnTo>
                        <a:pt x="774" y="1124"/>
                      </a:lnTo>
                      <a:cubicBezTo>
                        <a:pt x="774" y="1124"/>
                        <a:pt x="794" y="1137"/>
                        <a:pt x="811" y="1137"/>
                      </a:cubicBezTo>
                      <a:cubicBezTo>
                        <a:pt x="826" y="1137"/>
                        <a:pt x="840" y="1127"/>
                        <a:pt x="837" y="1090"/>
                      </a:cubicBezTo>
                      <a:lnTo>
                        <a:pt x="337" y="101"/>
                      </a:lnTo>
                      <a:cubicBezTo>
                        <a:pt x="337" y="101"/>
                        <a:pt x="217" y="0"/>
                        <a:pt x="1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13"/>
                <p:cNvSpPr/>
                <p:nvPr/>
              </p:nvSpPr>
              <p:spPr>
                <a:xfrm>
                  <a:off x="7249013" y="3292075"/>
                  <a:ext cx="19050" cy="34225"/>
                </a:xfrm>
                <a:custGeom>
                  <a:avLst/>
                  <a:gdLst/>
                  <a:ahLst/>
                  <a:cxnLst/>
                  <a:rect l="l" t="t" r="r" b="b"/>
                  <a:pathLst>
                    <a:path w="762" h="1369" extrusionOk="0">
                      <a:moveTo>
                        <a:pt x="599" y="1"/>
                      </a:moveTo>
                      <a:cubicBezTo>
                        <a:pt x="549" y="1"/>
                        <a:pt x="488" y="45"/>
                        <a:pt x="412" y="169"/>
                      </a:cubicBezTo>
                      <a:lnTo>
                        <a:pt x="11" y="1172"/>
                      </a:lnTo>
                      <a:cubicBezTo>
                        <a:pt x="11" y="1172"/>
                        <a:pt x="1" y="1259"/>
                        <a:pt x="21" y="1259"/>
                      </a:cubicBezTo>
                      <a:cubicBezTo>
                        <a:pt x="29" y="1259"/>
                        <a:pt x="42" y="1245"/>
                        <a:pt x="62" y="1206"/>
                      </a:cubicBezTo>
                      <a:cubicBezTo>
                        <a:pt x="134" y="1071"/>
                        <a:pt x="469" y="200"/>
                        <a:pt x="469" y="200"/>
                      </a:cubicBezTo>
                      <a:cubicBezTo>
                        <a:pt x="469" y="200"/>
                        <a:pt x="543" y="63"/>
                        <a:pt x="608" y="63"/>
                      </a:cubicBezTo>
                      <a:cubicBezTo>
                        <a:pt x="645" y="63"/>
                        <a:pt x="679" y="107"/>
                        <a:pt x="694" y="247"/>
                      </a:cubicBezTo>
                      <a:lnTo>
                        <a:pt x="450" y="1329"/>
                      </a:lnTo>
                      <a:cubicBezTo>
                        <a:pt x="449" y="1329"/>
                        <a:pt x="462" y="1369"/>
                        <a:pt x="485" y="1369"/>
                      </a:cubicBezTo>
                      <a:cubicBezTo>
                        <a:pt x="495" y="1369"/>
                        <a:pt x="507" y="1362"/>
                        <a:pt x="520" y="1343"/>
                      </a:cubicBezTo>
                      <a:lnTo>
                        <a:pt x="761" y="241"/>
                      </a:lnTo>
                      <a:cubicBezTo>
                        <a:pt x="761" y="241"/>
                        <a:pt x="714" y="1"/>
                        <a:pt x="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13"/>
                <p:cNvSpPr/>
                <p:nvPr/>
              </p:nvSpPr>
              <p:spPr>
                <a:xfrm>
                  <a:off x="7239188" y="3322525"/>
                  <a:ext cx="11000" cy="9700"/>
                </a:xfrm>
                <a:custGeom>
                  <a:avLst/>
                  <a:gdLst/>
                  <a:ahLst/>
                  <a:cxnLst/>
                  <a:rect l="l" t="t" r="r" b="b"/>
                  <a:pathLst>
                    <a:path w="440" h="388" extrusionOk="0">
                      <a:moveTo>
                        <a:pt x="397" y="0"/>
                      </a:moveTo>
                      <a:cubicBezTo>
                        <a:pt x="391" y="0"/>
                        <a:pt x="386" y="2"/>
                        <a:pt x="382" y="6"/>
                      </a:cubicBezTo>
                      <a:lnTo>
                        <a:pt x="11" y="329"/>
                      </a:lnTo>
                      <a:cubicBezTo>
                        <a:pt x="1" y="338"/>
                        <a:pt x="2" y="358"/>
                        <a:pt x="14" y="373"/>
                      </a:cubicBezTo>
                      <a:cubicBezTo>
                        <a:pt x="22" y="382"/>
                        <a:pt x="33" y="387"/>
                        <a:pt x="42" y="387"/>
                      </a:cubicBezTo>
                      <a:cubicBezTo>
                        <a:pt x="48" y="387"/>
                        <a:pt x="53" y="386"/>
                        <a:pt x="58" y="382"/>
                      </a:cubicBezTo>
                      <a:lnTo>
                        <a:pt x="429" y="58"/>
                      </a:lnTo>
                      <a:cubicBezTo>
                        <a:pt x="439" y="50"/>
                        <a:pt x="438" y="29"/>
                        <a:pt x="425" y="15"/>
                      </a:cubicBezTo>
                      <a:cubicBezTo>
                        <a:pt x="416" y="6"/>
                        <a:pt x="406" y="0"/>
                        <a:pt x="3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13"/>
                <p:cNvSpPr/>
                <p:nvPr/>
              </p:nvSpPr>
              <p:spPr>
                <a:xfrm>
                  <a:off x="7250488" y="3325350"/>
                  <a:ext cx="11025" cy="9675"/>
                </a:xfrm>
                <a:custGeom>
                  <a:avLst/>
                  <a:gdLst/>
                  <a:ahLst/>
                  <a:cxnLst/>
                  <a:rect l="l" t="t" r="r" b="b"/>
                  <a:pathLst>
                    <a:path w="441" h="387" extrusionOk="0">
                      <a:moveTo>
                        <a:pt x="397" y="1"/>
                      </a:moveTo>
                      <a:cubicBezTo>
                        <a:pt x="392" y="1"/>
                        <a:pt x="387" y="2"/>
                        <a:pt x="383" y="5"/>
                      </a:cubicBezTo>
                      <a:lnTo>
                        <a:pt x="12" y="330"/>
                      </a:lnTo>
                      <a:cubicBezTo>
                        <a:pt x="0" y="339"/>
                        <a:pt x="2" y="358"/>
                        <a:pt x="15" y="372"/>
                      </a:cubicBezTo>
                      <a:cubicBezTo>
                        <a:pt x="23" y="382"/>
                        <a:pt x="35" y="387"/>
                        <a:pt x="44" y="387"/>
                      </a:cubicBezTo>
                      <a:cubicBezTo>
                        <a:pt x="49" y="387"/>
                        <a:pt x="54" y="385"/>
                        <a:pt x="57" y="382"/>
                      </a:cubicBezTo>
                      <a:lnTo>
                        <a:pt x="429" y="59"/>
                      </a:lnTo>
                      <a:cubicBezTo>
                        <a:pt x="440" y="49"/>
                        <a:pt x="439" y="30"/>
                        <a:pt x="426" y="15"/>
                      </a:cubicBezTo>
                      <a:cubicBezTo>
                        <a:pt x="417" y="6"/>
                        <a:pt x="406"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13"/>
                <p:cNvSpPr/>
                <p:nvPr/>
              </p:nvSpPr>
              <p:spPr>
                <a:xfrm>
                  <a:off x="7240688" y="3333525"/>
                  <a:ext cx="11025" cy="9700"/>
                </a:xfrm>
                <a:custGeom>
                  <a:avLst/>
                  <a:gdLst/>
                  <a:ahLst/>
                  <a:cxnLst/>
                  <a:rect l="l" t="t" r="r" b="b"/>
                  <a:pathLst>
                    <a:path w="441" h="388" extrusionOk="0">
                      <a:moveTo>
                        <a:pt x="398" y="1"/>
                      </a:moveTo>
                      <a:cubicBezTo>
                        <a:pt x="392" y="1"/>
                        <a:pt x="387" y="3"/>
                        <a:pt x="384" y="6"/>
                      </a:cubicBezTo>
                      <a:lnTo>
                        <a:pt x="12" y="329"/>
                      </a:lnTo>
                      <a:cubicBezTo>
                        <a:pt x="0" y="339"/>
                        <a:pt x="3" y="358"/>
                        <a:pt x="15" y="373"/>
                      </a:cubicBezTo>
                      <a:cubicBezTo>
                        <a:pt x="24" y="382"/>
                        <a:pt x="35" y="388"/>
                        <a:pt x="45" y="388"/>
                      </a:cubicBezTo>
                      <a:cubicBezTo>
                        <a:pt x="50" y="388"/>
                        <a:pt x="55" y="386"/>
                        <a:pt x="59" y="383"/>
                      </a:cubicBezTo>
                      <a:lnTo>
                        <a:pt x="429" y="58"/>
                      </a:lnTo>
                      <a:cubicBezTo>
                        <a:pt x="440" y="50"/>
                        <a:pt x="439" y="31"/>
                        <a:pt x="426" y="15"/>
                      </a:cubicBezTo>
                      <a:cubicBezTo>
                        <a:pt x="418" y="6"/>
                        <a:pt x="407" y="1"/>
                        <a:pt x="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13"/>
                <p:cNvSpPr/>
                <p:nvPr/>
              </p:nvSpPr>
              <p:spPr>
                <a:xfrm>
                  <a:off x="7244513" y="3344350"/>
                  <a:ext cx="13650" cy="11975"/>
                </a:xfrm>
                <a:custGeom>
                  <a:avLst/>
                  <a:gdLst/>
                  <a:ahLst/>
                  <a:cxnLst/>
                  <a:rect l="l" t="t" r="r" b="b"/>
                  <a:pathLst>
                    <a:path w="546" h="479" extrusionOk="0">
                      <a:moveTo>
                        <a:pt x="506" y="1"/>
                      </a:moveTo>
                      <a:cubicBezTo>
                        <a:pt x="499" y="1"/>
                        <a:pt x="491" y="3"/>
                        <a:pt x="486" y="8"/>
                      </a:cubicBezTo>
                      <a:lnTo>
                        <a:pt x="15" y="418"/>
                      </a:lnTo>
                      <a:cubicBezTo>
                        <a:pt x="2" y="429"/>
                        <a:pt x="0" y="451"/>
                        <a:pt x="14" y="466"/>
                      </a:cubicBezTo>
                      <a:cubicBezTo>
                        <a:pt x="21" y="474"/>
                        <a:pt x="31" y="479"/>
                        <a:pt x="41" y="479"/>
                      </a:cubicBezTo>
                      <a:cubicBezTo>
                        <a:pt x="49" y="479"/>
                        <a:pt x="56" y="476"/>
                        <a:pt x="62" y="470"/>
                      </a:cubicBezTo>
                      <a:lnTo>
                        <a:pt x="531" y="62"/>
                      </a:lnTo>
                      <a:cubicBezTo>
                        <a:pt x="545" y="49"/>
                        <a:pt x="545" y="29"/>
                        <a:pt x="534" y="14"/>
                      </a:cubicBezTo>
                      <a:cubicBezTo>
                        <a:pt x="526" y="5"/>
                        <a:pt x="516" y="1"/>
                        <a:pt x="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13"/>
                <p:cNvSpPr/>
                <p:nvPr/>
              </p:nvSpPr>
              <p:spPr>
                <a:xfrm>
                  <a:off x="7243888" y="3351300"/>
                  <a:ext cx="13650" cy="11975"/>
                </a:xfrm>
                <a:custGeom>
                  <a:avLst/>
                  <a:gdLst/>
                  <a:ahLst/>
                  <a:cxnLst/>
                  <a:rect l="l" t="t" r="r" b="b"/>
                  <a:pathLst>
                    <a:path w="546" h="479" extrusionOk="0">
                      <a:moveTo>
                        <a:pt x="507" y="1"/>
                      </a:moveTo>
                      <a:cubicBezTo>
                        <a:pt x="499" y="1"/>
                        <a:pt x="491" y="3"/>
                        <a:pt x="484" y="9"/>
                      </a:cubicBezTo>
                      <a:lnTo>
                        <a:pt x="15" y="418"/>
                      </a:lnTo>
                      <a:cubicBezTo>
                        <a:pt x="2" y="430"/>
                        <a:pt x="1" y="451"/>
                        <a:pt x="14" y="466"/>
                      </a:cubicBezTo>
                      <a:cubicBezTo>
                        <a:pt x="21" y="474"/>
                        <a:pt x="31" y="478"/>
                        <a:pt x="40" y="478"/>
                      </a:cubicBezTo>
                      <a:cubicBezTo>
                        <a:pt x="48" y="478"/>
                        <a:pt x="55" y="476"/>
                        <a:pt x="62" y="470"/>
                      </a:cubicBezTo>
                      <a:lnTo>
                        <a:pt x="531" y="61"/>
                      </a:lnTo>
                      <a:cubicBezTo>
                        <a:pt x="545" y="49"/>
                        <a:pt x="545" y="28"/>
                        <a:pt x="532" y="13"/>
                      </a:cubicBezTo>
                      <a:cubicBezTo>
                        <a:pt x="526" y="5"/>
                        <a:pt x="516" y="1"/>
                        <a:pt x="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13"/>
                <p:cNvSpPr/>
                <p:nvPr/>
              </p:nvSpPr>
              <p:spPr>
                <a:xfrm>
                  <a:off x="7231913" y="3355250"/>
                  <a:ext cx="13650" cy="11975"/>
                </a:xfrm>
                <a:custGeom>
                  <a:avLst/>
                  <a:gdLst/>
                  <a:ahLst/>
                  <a:cxnLst/>
                  <a:rect l="l" t="t" r="r" b="b"/>
                  <a:pathLst>
                    <a:path w="546" h="479" extrusionOk="0">
                      <a:moveTo>
                        <a:pt x="504" y="1"/>
                      </a:moveTo>
                      <a:cubicBezTo>
                        <a:pt x="497" y="1"/>
                        <a:pt x="490" y="3"/>
                        <a:pt x="484" y="8"/>
                      </a:cubicBezTo>
                      <a:lnTo>
                        <a:pt x="15" y="417"/>
                      </a:lnTo>
                      <a:cubicBezTo>
                        <a:pt x="2" y="429"/>
                        <a:pt x="0" y="451"/>
                        <a:pt x="14" y="465"/>
                      </a:cubicBezTo>
                      <a:cubicBezTo>
                        <a:pt x="21" y="474"/>
                        <a:pt x="31" y="478"/>
                        <a:pt x="41" y="478"/>
                      </a:cubicBezTo>
                      <a:cubicBezTo>
                        <a:pt x="48" y="478"/>
                        <a:pt x="56" y="476"/>
                        <a:pt x="62" y="471"/>
                      </a:cubicBezTo>
                      <a:lnTo>
                        <a:pt x="531" y="62"/>
                      </a:lnTo>
                      <a:cubicBezTo>
                        <a:pt x="544" y="50"/>
                        <a:pt x="545" y="28"/>
                        <a:pt x="532" y="14"/>
                      </a:cubicBezTo>
                      <a:cubicBezTo>
                        <a:pt x="524" y="5"/>
                        <a:pt x="514" y="1"/>
                        <a:pt x="5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3"/>
                <p:cNvSpPr/>
                <p:nvPr/>
              </p:nvSpPr>
              <p:spPr>
                <a:xfrm>
                  <a:off x="7223838" y="3353725"/>
                  <a:ext cx="13625" cy="11950"/>
                </a:xfrm>
                <a:custGeom>
                  <a:avLst/>
                  <a:gdLst/>
                  <a:ahLst/>
                  <a:cxnLst/>
                  <a:rect l="l" t="t" r="r" b="b"/>
                  <a:pathLst>
                    <a:path w="545" h="478" extrusionOk="0">
                      <a:moveTo>
                        <a:pt x="505" y="0"/>
                      </a:moveTo>
                      <a:cubicBezTo>
                        <a:pt x="498" y="0"/>
                        <a:pt x="490" y="3"/>
                        <a:pt x="484" y="8"/>
                      </a:cubicBezTo>
                      <a:lnTo>
                        <a:pt x="15" y="417"/>
                      </a:lnTo>
                      <a:cubicBezTo>
                        <a:pt x="1" y="429"/>
                        <a:pt x="0" y="451"/>
                        <a:pt x="13" y="465"/>
                      </a:cubicBezTo>
                      <a:cubicBezTo>
                        <a:pt x="20" y="473"/>
                        <a:pt x="30" y="477"/>
                        <a:pt x="39" y="477"/>
                      </a:cubicBezTo>
                      <a:cubicBezTo>
                        <a:pt x="47" y="477"/>
                        <a:pt x="55" y="475"/>
                        <a:pt x="61" y="470"/>
                      </a:cubicBezTo>
                      <a:lnTo>
                        <a:pt x="530" y="60"/>
                      </a:lnTo>
                      <a:cubicBezTo>
                        <a:pt x="543" y="49"/>
                        <a:pt x="545" y="27"/>
                        <a:pt x="532" y="12"/>
                      </a:cubicBezTo>
                      <a:cubicBezTo>
                        <a:pt x="524" y="4"/>
                        <a:pt x="515"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13"/>
                <p:cNvSpPr/>
                <p:nvPr/>
              </p:nvSpPr>
              <p:spPr>
                <a:xfrm>
                  <a:off x="7231188" y="3341900"/>
                  <a:ext cx="11025" cy="9700"/>
                </a:xfrm>
                <a:custGeom>
                  <a:avLst/>
                  <a:gdLst/>
                  <a:ahLst/>
                  <a:cxnLst/>
                  <a:rect l="l" t="t" r="r" b="b"/>
                  <a:pathLst>
                    <a:path w="441" h="388" extrusionOk="0">
                      <a:moveTo>
                        <a:pt x="398" y="1"/>
                      </a:moveTo>
                      <a:cubicBezTo>
                        <a:pt x="392" y="1"/>
                        <a:pt x="387" y="3"/>
                        <a:pt x="383" y="6"/>
                      </a:cubicBezTo>
                      <a:lnTo>
                        <a:pt x="12" y="329"/>
                      </a:lnTo>
                      <a:cubicBezTo>
                        <a:pt x="0" y="339"/>
                        <a:pt x="2" y="358"/>
                        <a:pt x="15" y="373"/>
                      </a:cubicBezTo>
                      <a:cubicBezTo>
                        <a:pt x="23" y="382"/>
                        <a:pt x="34" y="387"/>
                        <a:pt x="43" y="387"/>
                      </a:cubicBezTo>
                      <a:cubicBezTo>
                        <a:pt x="48" y="387"/>
                        <a:pt x="53" y="386"/>
                        <a:pt x="57" y="382"/>
                      </a:cubicBezTo>
                      <a:lnTo>
                        <a:pt x="429" y="58"/>
                      </a:lnTo>
                      <a:cubicBezTo>
                        <a:pt x="440" y="50"/>
                        <a:pt x="439" y="31"/>
                        <a:pt x="426" y="15"/>
                      </a:cubicBezTo>
                      <a:cubicBezTo>
                        <a:pt x="417" y="6"/>
                        <a:pt x="407" y="1"/>
                        <a:pt x="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3"/>
                <p:cNvSpPr/>
                <p:nvPr/>
              </p:nvSpPr>
              <p:spPr>
                <a:xfrm>
                  <a:off x="7221163" y="3350025"/>
                  <a:ext cx="11950" cy="8450"/>
                </a:xfrm>
                <a:custGeom>
                  <a:avLst/>
                  <a:gdLst/>
                  <a:ahLst/>
                  <a:cxnLst/>
                  <a:rect l="l" t="t" r="r" b="b"/>
                  <a:pathLst>
                    <a:path w="478" h="338" extrusionOk="0">
                      <a:moveTo>
                        <a:pt x="437" y="1"/>
                      </a:moveTo>
                      <a:cubicBezTo>
                        <a:pt x="433" y="1"/>
                        <a:pt x="428" y="2"/>
                        <a:pt x="425" y="4"/>
                      </a:cubicBezTo>
                      <a:lnTo>
                        <a:pt x="14" y="275"/>
                      </a:lnTo>
                      <a:cubicBezTo>
                        <a:pt x="2" y="283"/>
                        <a:pt x="1" y="303"/>
                        <a:pt x="12" y="319"/>
                      </a:cubicBezTo>
                      <a:cubicBezTo>
                        <a:pt x="20" y="330"/>
                        <a:pt x="31" y="337"/>
                        <a:pt x="41" y="337"/>
                      </a:cubicBezTo>
                      <a:cubicBezTo>
                        <a:pt x="46" y="337"/>
                        <a:pt x="50" y="336"/>
                        <a:pt x="53" y="334"/>
                      </a:cubicBezTo>
                      <a:lnTo>
                        <a:pt x="464" y="63"/>
                      </a:lnTo>
                      <a:cubicBezTo>
                        <a:pt x="476" y="54"/>
                        <a:pt x="477" y="35"/>
                        <a:pt x="465" y="19"/>
                      </a:cubicBezTo>
                      <a:cubicBezTo>
                        <a:pt x="458" y="8"/>
                        <a:pt x="447" y="1"/>
                        <a:pt x="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3"/>
                <p:cNvSpPr/>
                <p:nvPr/>
              </p:nvSpPr>
              <p:spPr>
                <a:xfrm>
                  <a:off x="7210363" y="3356600"/>
                  <a:ext cx="12750" cy="6900"/>
                </a:xfrm>
                <a:custGeom>
                  <a:avLst/>
                  <a:gdLst/>
                  <a:ahLst/>
                  <a:cxnLst/>
                  <a:rect l="l" t="t" r="r" b="b"/>
                  <a:pathLst>
                    <a:path w="510" h="276" extrusionOk="0">
                      <a:moveTo>
                        <a:pt x="471" y="0"/>
                      </a:moveTo>
                      <a:cubicBezTo>
                        <a:pt x="468" y="0"/>
                        <a:pt x="466" y="1"/>
                        <a:pt x="463" y="2"/>
                      </a:cubicBezTo>
                      <a:lnTo>
                        <a:pt x="18" y="210"/>
                      </a:lnTo>
                      <a:cubicBezTo>
                        <a:pt x="4" y="216"/>
                        <a:pt x="0" y="235"/>
                        <a:pt x="9" y="253"/>
                      </a:cubicBezTo>
                      <a:cubicBezTo>
                        <a:pt x="14" y="266"/>
                        <a:pt x="26" y="275"/>
                        <a:pt x="37" y="275"/>
                      </a:cubicBezTo>
                      <a:cubicBezTo>
                        <a:pt x="41" y="275"/>
                        <a:pt x="44" y="275"/>
                        <a:pt x="47" y="273"/>
                      </a:cubicBezTo>
                      <a:lnTo>
                        <a:pt x="494" y="66"/>
                      </a:lnTo>
                      <a:cubicBezTo>
                        <a:pt x="507" y="60"/>
                        <a:pt x="510" y="41"/>
                        <a:pt x="503" y="24"/>
                      </a:cubicBezTo>
                      <a:cubicBezTo>
                        <a:pt x="496" y="10"/>
                        <a:pt x="483" y="0"/>
                        <a:pt x="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3"/>
                <p:cNvSpPr/>
                <p:nvPr/>
              </p:nvSpPr>
              <p:spPr>
                <a:xfrm>
                  <a:off x="7224763" y="3321325"/>
                  <a:ext cx="9250" cy="11350"/>
                </a:xfrm>
                <a:custGeom>
                  <a:avLst/>
                  <a:gdLst/>
                  <a:ahLst/>
                  <a:cxnLst/>
                  <a:rect l="l" t="t" r="r" b="b"/>
                  <a:pathLst>
                    <a:path w="370" h="454" extrusionOk="0">
                      <a:moveTo>
                        <a:pt x="323" y="0"/>
                      </a:moveTo>
                      <a:cubicBezTo>
                        <a:pt x="315" y="0"/>
                        <a:pt x="308" y="3"/>
                        <a:pt x="304" y="9"/>
                      </a:cubicBezTo>
                      <a:lnTo>
                        <a:pt x="10" y="404"/>
                      </a:lnTo>
                      <a:cubicBezTo>
                        <a:pt x="1" y="415"/>
                        <a:pt x="7" y="433"/>
                        <a:pt x="23" y="444"/>
                      </a:cubicBezTo>
                      <a:cubicBezTo>
                        <a:pt x="30" y="450"/>
                        <a:pt x="39" y="453"/>
                        <a:pt x="47" y="453"/>
                      </a:cubicBezTo>
                      <a:cubicBezTo>
                        <a:pt x="55" y="453"/>
                        <a:pt x="62" y="450"/>
                        <a:pt x="66" y="444"/>
                      </a:cubicBezTo>
                      <a:lnTo>
                        <a:pt x="361" y="50"/>
                      </a:lnTo>
                      <a:cubicBezTo>
                        <a:pt x="369" y="38"/>
                        <a:pt x="364" y="20"/>
                        <a:pt x="348" y="9"/>
                      </a:cubicBezTo>
                      <a:cubicBezTo>
                        <a:pt x="340" y="3"/>
                        <a:pt x="331" y="0"/>
                        <a:pt x="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13"/>
                <p:cNvSpPr/>
                <p:nvPr/>
              </p:nvSpPr>
              <p:spPr>
                <a:xfrm>
                  <a:off x="7232213" y="3321300"/>
                  <a:ext cx="9875" cy="11225"/>
                </a:xfrm>
                <a:custGeom>
                  <a:avLst/>
                  <a:gdLst/>
                  <a:ahLst/>
                  <a:cxnLst/>
                  <a:rect l="l" t="t" r="r" b="b"/>
                  <a:pathLst>
                    <a:path w="395" h="449" extrusionOk="0">
                      <a:moveTo>
                        <a:pt x="57" y="1"/>
                      </a:moveTo>
                      <a:cubicBezTo>
                        <a:pt x="47" y="1"/>
                        <a:pt x="35" y="5"/>
                        <a:pt x="25" y="14"/>
                      </a:cubicBezTo>
                      <a:cubicBezTo>
                        <a:pt x="7" y="29"/>
                        <a:pt x="0" y="49"/>
                        <a:pt x="9" y="61"/>
                      </a:cubicBezTo>
                      <a:lnTo>
                        <a:pt x="322" y="441"/>
                      </a:lnTo>
                      <a:cubicBezTo>
                        <a:pt x="326" y="446"/>
                        <a:pt x="332" y="448"/>
                        <a:pt x="339" y="448"/>
                      </a:cubicBezTo>
                      <a:cubicBezTo>
                        <a:pt x="348" y="448"/>
                        <a:pt x="360" y="444"/>
                        <a:pt x="370" y="435"/>
                      </a:cubicBezTo>
                      <a:cubicBezTo>
                        <a:pt x="388" y="421"/>
                        <a:pt x="395" y="399"/>
                        <a:pt x="386" y="389"/>
                      </a:cubicBezTo>
                      <a:lnTo>
                        <a:pt x="73" y="7"/>
                      </a:lnTo>
                      <a:cubicBezTo>
                        <a:pt x="69" y="3"/>
                        <a:pt x="64" y="1"/>
                        <a:pt x="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13"/>
                <p:cNvSpPr/>
                <p:nvPr/>
              </p:nvSpPr>
              <p:spPr>
                <a:xfrm>
                  <a:off x="7239738" y="3330800"/>
                  <a:ext cx="7300" cy="12700"/>
                </a:xfrm>
                <a:custGeom>
                  <a:avLst/>
                  <a:gdLst/>
                  <a:ahLst/>
                  <a:cxnLst/>
                  <a:rect l="l" t="t" r="r" b="b"/>
                  <a:pathLst>
                    <a:path w="292" h="508" extrusionOk="0">
                      <a:moveTo>
                        <a:pt x="57" y="1"/>
                      </a:moveTo>
                      <a:cubicBezTo>
                        <a:pt x="50" y="1"/>
                        <a:pt x="42" y="2"/>
                        <a:pt x="34" y="6"/>
                      </a:cubicBezTo>
                      <a:cubicBezTo>
                        <a:pt x="14" y="16"/>
                        <a:pt x="1" y="33"/>
                        <a:pt x="8" y="46"/>
                      </a:cubicBezTo>
                      <a:lnTo>
                        <a:pt x="210" y="495"/>
                      </a:lnTo>
                      <a:cubicBezTo>
                        <a:pt x="214" y="503"/>
                        <a:pt x="224" y="507"/>
                        <a:pt x="235" y="507"/>
                      </a:cubicBezTo>
                      <a:cubicBezTo>
                        <a:pt x="243" y="507"/>
                        <a:pt x="251" y="506"/>
                        <a:pt x="258" y="502"/>
                      </a:cubicBezTo>
                      <a:cubicBezTo>
                        <a:pt x="280" y="492"/>
                        <a:pt x="292" y="475"/>
                        <a:pt x="286" y="462"/>
                      </a:cubicBezTo>
                      <a:lnTo>
                        <a:pt x="82" y="13"/>
                      </a:lnTo>
                      <a:cubicBezTo>
                        <a:pt x="79" y="5"/>
                        <a:pt x="69" y="1"/>
                        <a:pt x="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13"/>
                <p:cNvSpPr/>
                <p:nvPr/>
              </p:nvSpPr>
              <p:spPr>
                <a:xfrm>
                  <a:off x="7246188" y="3322600"/>
                  <a:ext cx="7275" cy="12700"/>
                </a:xfrm>
                <a:custGeom>
                  <a:avLst/>
                  <a:gdLst/>
                  <a:ahLst/>
                  <a:cxnLst/>
                  <a:rect l="l" t="t" r="r" b="b"/>
                  <a:pathLst>
                    <a:path w="291" h="508" extrusionOk="0">
                      <a:moveTo>
                        <a:pt x="57" y="1"/>
                      </a:moveTo>
                      <a:cubicBezTo>
                        <a:pt x="49" y="1"/>
                        <a:pt x="41" y="3"/>
                        <a:pt x="33" y="6"/>
                      </a:cubicBezTo>
                      <a:cubicBezTo>
                        <a:pt x="12" y="16"/>
                        <a:pt x="0" y="34"/>
                        <a:pt x="6" y="47"/>
                      </a:cubicBezTo>
                      <a:lnTo>
                        <a:pt x="209" y="495"/>
                      </a:lnTo>
                      <a:cubicBezTo>
                        <a:pt x="212" y="503"/>
                        <a:pt x="222" y="508"/>
                        <a:pt x="234" y="508"/>
                      </a:cubicBezTo>
                      <a:cubicBezTo>
                        <a:pt x="241" y="508"/>
                        <a:pt x="250" y="506"/>
                        <a:pt x="258" y="503"/>
                      </a:cubicBezTo>
                      <a:cubicBezTo>
                        <a:pt x="279" y="492"/>
                        <a:pt x="290" y="475"/>
                        <a:pt x="285" y="462"/>
                      </a:cubicBezTo>
                      <a:lnTo>
                        <a:pt x="82" y="13"/>
                      </a:lnTo>
                      <a:cubicBezTo>
                        <a:pt x="78" y="5"/>
                        <a:pt x="69" y="1"/>
                        <a:pt x="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3"/>
                <p:cNvSpPr/>
                <p:nvPr/>
              </p:nvSpPr>
              <p:spPr>
                <a:xfrm>
                  <a:off x="7250763" y="3333000"/>
                  <a:ext cx="7275" cy="12700"/>
                </a:xfrm>
                <a:custGeom>
                  <a:avLst/>
                  <a:gdLst/>
                  <a:ahLst/>
                  <a:cxnLst/>
                  <a:rect l="l" t="t" r="r" b="b"/>
                  <a:pathLst>
                    <a:path w="291" h="508" extrusionOk="0">
                      <a:moveTo>
                        <a:pt x="59" y="0"/>
                      </a:moveTo>
                      <a:cubicBezTo>
                        <a:pt x="51" y="0"/>
                        <a:pt x="42" y="2"/>
                        <a:pt x="33" y="6"/>
                      </a:cubicBezTo>
                      <a:cubicBezTo>
                        <a:pt x="13" y="15"/>
                        <a:pt x="1" y="34"/>
                        <a:pt x="7" y="47"/>
                      </a:cubicBezTo>
                      <a:lnTo>
                        <a:pt x="209" y="496"/>
                      </a:lnTo>
                      <a:cubicBezTo>
                        <a:pt x="213" y="504"/>
                        <a:pt x="222" y="508"/>
                        <a:pt x="233" y="508"/>
                      </a:cubicBezTo>
                      <a:cubicBezTo>
                        <a:pt x="241" y="508"/>
                        <a:pt x="250" y="506"/>
                        <a:pt x="259" y="502"/>
                      </a:cubicBezTo>
                      <a:cubicBezTo>
                        <a:pt x="279" y="493"/>
                        <a:pt x="291" y="474"/>
                        <a:pt x="285" y="462"/>
                      </a:cubicBezTo>
                      <a:lnTo>
                        <a:pt x="83" y="12"/>
                      </a:lnTo>
                      <a:cubicBezTo>
                        <a:pt x="79" y="5"/>
                        <a:pt x="70" y="0"/>
                        <a:pt x="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3"/>
                <p:cNvSpPr/>
                <p:nvPr/>
              </p:nvSpPr>
              <p:spPr>
                <a:xfrm>
                  <a:off x="7245163" y="3342500"/>
                  <a:ext cx="7300" cy="12675"/>
                </a:xfrm>
                <a:custGeom>
                  <a:avLst/>
                  <a:gdLst/>
                  <a:ahLst/>
                  <a:cxnLst/>
                  <a:rect l="l" t="t" r="r" b="b"/>
                  <a:pathLst>
                    <a:path w="292" h="507" extrusionOk="0">
                      <a:moveTo>
                        <a:pt x="59" y="1"/>
                      </a:moveTo>
                      <a:cubicBezTo>
                        <a:pt x="52" y="1"/>
                        <a:pt x="43" y="3"/>
                        <a:pt x="34" y="7"/>
                      </a:cubicBezTo>
                      <a:cubicBezTo>
                        <a:pt x="14" y="15"/>
                        <a:pt x="1" y="34"/>
                        <a:pt x="8" y="46"/>
                      </a:cubicBezTo>
                      <a:lnTo>
                        <a:pt x="210" y="495"/>
                      </a:lnTo>
                      <a:cubicBezTo>
                        <a:pt x="214" y="503"/>
                        <a:pt x="224" y="507"/>
                        <a:pt x="235" y="507"/>
                      </a:cubicBezTo>
                      <a:cubicBezTo>
                        <a:pt x="243" y="507"/>
                        <a:pt x="251" y="505"/>
                        <a:pt x="259" y="502"/>
                      </a:cubicBezTo>
                      <a:cubicBezTo>
                        <a:pt x="280" y="492"/>
                        <a:pt x="292" y="474"/>
                        <a:pt x="286" y="461"/>
                      </a:cubicBezTo>
                      <a:lnTo>
                        <a:pt x="82" y="13"/>
                      </a:lnTo>
                      <a:cubicBezTo>
                        <a:pt x="79" y="5"/>
                        <a:pt x="70" y="1"/>
                        <a:pt x="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3"/>
                <p:cNvSpPr/>
                <p:nvPr/>
              </p:nvSpPr>
              <p:spPr>
                <a:xfrm>
                  <a:off x="7250163" y="3353050"/>
                  <a:ext cx="7275" cy="12700"/>
                </a:xfrm>
                <a:custGeom>
                  <a:avLst/>
                  <a:gdLst/>
                  <a:ahLst/>
                  <a:cxnLst/>
                  <a:rect l="l" t="t" r="r" b="b"/>
                  <a:pathLst>
                    <a:path w="291" h="508" extrusionOk="0">
                      <a:moveTo>
                        <a:pt x="57" y="1"/>
                      </a:moveTo>
                      <a:cubicBezTo>
                        <a:pt x="49" y="1"/>
                        <a:pt x="41" y="2"/>
                        <a:pt x="32" y="6"/>
                      </a:cubicBezTo>
                      <a:cubicBezTo>
                        <a:pt x="12" y="16"/>
                        <a:pt x="0" y="33"/>
                        <a:pt x="6" y="46"/>
                      </a:cubicBezTo>
                      <a:lnTo>
                        <a:pt x="209" y="495"/>
                      </a:lnTo>
                      <a:cubicBezTo>
                        <a:pt x="212" y="503"/>
                        <a:pt x="222" y="507"/>
                        <a:pt x="234" y="507"/>
                      </a:cubicBezTo>
                      <a:cubicBezTo>
                        <a:pt x="241" y="507"/>
                        <a:pt x="250" y="506"/>
                        <a:pt x="258" y="502"/>
                      </a:cubicBezTo>
                      <a:cubicBezTo>
                        <a:pt x="278" y="492"/>
                        <a:pt x="290" y="475"/>
                        <a:pt x="284" y="462"/>
                      </a:cubicBezTo>
                      <a:lnTo>
                        <a:pt x="82" y="13"/>
                      </a:lnTo>
                      <a:cubicBezTo>
                        <a:pt x="78" y="5"/>
                        <a:pt x="69" y="1"/>
                        <a:pt x="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3"/>
                <p:cNvSpPr/>
                <p:nvPr/>
              </p:nvSpPr>
              <p:spPr>
                <a:xfrm>
                  <a:off x="7237188" y="3344375"/>
                  <a:ext cx="8450" cy="12150"/>
                </a:xfrm>
                <a:custGeom>
                  <a:avLst/>
                  <a:gdLst/>
                  <a:ahLst/>
                  <a:cxnLst/>
                  <a:rect l="l" t="t" r="r" b="b"/>
                  <a:pathLst>
                    <a:path w="338" h="486" extrusionOk="0">
                      <a:moveTo>
                        <a:pt x="59" y="0"/>
                      </a:moveTo>
                      <a:cubicBezTo>
                        <a:pt x="50" y="0"/>
                        <a:pt x="40" y="3"/>
                        <a:pt x="31" y="9"/>
                      </a:cubicBezTo>
                      <a:cubicBezTo>
                        <a:pt x="11" y="21"/>
                        <a:pt x="1" y="39"/>
                        <a:pt x="8" y="53"/>
                      </a:cubicBezTo>
                      <a:lnTo>
                        <a:pt x="258" y="476"/>
                      </a:lnTo>
                      <a:cubicBezTo>
                        <a:pt x="262" y="483"/>
                        <a:pt x="270" y="486"/>
                        <a:pt x="280" y="486"/>
                      </a:cubicBezTo>
                      <a:cubicBezTo>
                        <a:pt x="288" y="486"/>
                        <a:pt x="298" y="483"/>
                        <a:pt x="307" y="478"/>
                      </a:cubicBezTo>
                      <a:cubicBezTo>
                        <a:pt x="327" y="466"/>
                        <a:pt x="337" y="446"/>
                        <a:pt x="330" y="434"/>
                      </a:cubicBezTo>
                      <a:lnTo>
                        <a:pt x="79" y="10"/>
                      </a:lnTo>
                      <a:cubicBezTo>
                        <a:pt x="76" y="4"/>
                        <a:pt x="68" y="0"/>
                        <a:pt x="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3"/>
                <p:cNvSpPr/>
                <p:nvPr/>
              </p:nvSpPr>
              <p:spPr>
                <a:xfrm>
                  <a:off x="7230413" y="3335200"/>
                  <a:ext cx="9725" cy="11325"/>
                </a:xfrm>
                <a:custGeom>
                  <a:avLst/>
                  <a:gdLst/>
                  <a:ahLst/>
                  <a:cxnLst/>
                  <a:rect l="l" t="t" r="r" b="b"/>
                  <a:pathLst>
                    <a:path w="389" h="453" extrusionOk="0">
                      <a:moveTo>
                        <a:pt x="58" y="0"/>
                      </a:moveTo>
                      <a:cubicBezTo>
                        <a:pt x="48" y="0"/>
                        <a:pt x="36" y="4"/>
                        <a:pt x="25" y="12"/>
                      </a:cubicBezTo>
                      <a:cubicBezTo>
                        <a:pt x="8" y="26"/>
                        <a:pt x="1" y="47"/>
                        <a:pt x="9" y="58"/>
                      </a:cubicBezTo>
                      <a:lnTo>
                        <a:pt x="314" y="446"/>
                      </a:lnTo>
                      <a:cubicBezTo>
                        <a:pt x="318" y="451"/>
                        <a:pt x="323" y="453"/>
                        <a:pt x="330" y="453"/>
                      </a:cubicBezTo>
                      <a:cubicBezTo>
                        <a:pt x="340" y="453"/>
                        <a:pt x="352" y="448"/>
                        <a:pt x="362" y="440"/>
                      </a:cubicBezTo>
                      <a:cubicBezTo>
                        <a:pt x="381" y="427"/>
                        <a:pt x="388" y="405"/>
                        <a:pt x="379" y="395"/>
                      </a:cubicBezTo>
                      <a:lnTo>
                        <a:pt x="75" y="7"/>
                      </a:lnTo>
                      <a:cubicBezTo>
                        <a:pt x="71" y="2"/>
                        <a:pt x="65" y="0"/>
                        <a:pt x="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3"/>
                <p:cNvSpPr/>
                <p:nvPr/>
              </p:nvSpPr>
              <p:spPr>
                <a:xfrm>
                  <a:off x="7217488" y="3320200"/>
                  <a:ext cx="15000" cy="16200"/>
                </a:xfrm>
                <a:custGeom>
                  <a:avLst/>
                  <a:gdLst/>
                  <a:ahLst/>
                  <a:cxnLst/>
                  <a:rect l="l" t="t" r="r" b="b"/>
                  <a:pathLst>
                    <a:path w="600" h="648" extrusionOk="0">
                      <a:moveTo>
                        <a:pt x="48" y="1"/>
                      </a:moveTo>
                      <a:cubicBezTo>
                        <a:pt x="38" y="1"/>
                        <a:pt x="28" y="5"/>
                        <a:pt x="20" y="12"/>
                      </a:cubicBezTo>
                      <a:cubicBezTo>
                        <a:pt x="2" y="28"/>
                        <a:pt x="1" y="52"/>
                        <a:pt x="15" y="70"/>
                      </a:cubicBezTo>
                      <a:lnTo>
                        <a:pt x="524" y="635"/>
                      </a:lnTo>
                      <a:cubicBezTo>
                        <a:pt x="531" y="643"/>
                        <a:pt x="542" y="648"/>
                        <a:pt x="553" y="648"/>
                      </a:cubicBezTo>
                      <a:cubicBezTo>
                        <a:pt x="563" y="648"/>
                        <a:pt x="573" y="644"/>
                        <a:pt x="580" y="636"/>
                      </a:cubicBezTo>
                      <a:cubicBezTo>
                        <a:pt x="598" y="622"/>
                        <a:pt x="599" y="596"/>
                        <a:pt x="585" y="580"/>
                      </a:cubicBezTo>
                      <a:lnTo>
                        <a:pt x="76" y="14"/>
                      </a:lnTo>
                      <a:cubicBezTo>
                        <a:pt x="69" y="5"/>
                        <a:pt x="58"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3"/>
                <p:cNvSpPr/>
                <p:nvPr/>
              </p:nvSpPr>
              <p:spPr>
                <a:xfrm>
                  <a:off x="7206313" y="3326700"/>
                  <a:ext cx="17750" cy="13175"/>
                </a:xfrm>
                <a:custGeom>
                  <a:avLst/>
                  <a:gdLst/>
                  <a:ahLst/>
                  <a:cxnLst/>
                  <a:rect l="l" t="t" r="r" b="b"/>
                  <a:pathLst>
                    <a:path w="710" h="527" extrusionOk="0">
                      <a:moveTo>
                        <a:pt x="47" y="0"/>
                      </a:moveTo>
                      <a:cubicBezTo>
                        <a:pt x="34" y="0"/>
                        <a:pt x="22" y="7"/>
                        <a:pt x="13" y="18"/>
                      </a:cubicBezTo>
                      <a:cubicBezTo>
                        <a:pt x="0" y="37"/>
                        <a:pt x="3" y="62"/>
                        <a:pt x="22" y="75"/>
                      </a:cubicBezTo>
                      <a:lnTo>
                        <a:pt x="638" y="519"/>
                      </a:lnTo>
                      <a:cubicBezTo>
                        <a:pt x="646" y="524"/>
                        <a:pt x="654" y="527"/>
                        <a:pt x="662" y="527"/>
                      </a:cubicBezTo>
                      <a:cubicBezTo>
                        <a:pt x="675" y="527"/>
                        <a:pt x="687" y="521"/>
                        <a:pt x="695" y="509"/>
                      </a:cubicBezTo>
                      <a:cubicBezTo>
                        <a:pt x="710" y="492"/>
                        <a:pt x="705" y="465"/>
                        <a:pt x="688" y="452"/>
                      </a:cubicBezTo>
                      <a:lnTo>
                        <a:pt x="70" y="8"/>
                      </a:lnTo>
                      <a:cubicBezTo>
                        <a:pt x="64" y="3"/>
                        <a:pt x="55" y="0"/>
                        <a:pt x="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3"/>
                <p:cNvSpPr/>
                <p:nvPr/>
              </p:nvSpPr>
              <p:spPr>
                <a:xfrm>
                  <a:off x="7222263" y="3338250"/>
                  <a:ext cx="15250" cy="16025"/>
                </a:xfrm>
                <a:custGeom>
                  <a:avLst/>
                  <a:gdLst/>
                  <a:ahLst/>
                  <a:cxnLst/>
                  <a:rect l="l" t="t" r="r" b="b"/>
                  <a:pathLst>
                    <a:path w="610" h="641" extrusionOk="0">
                      <a:moveTo>
                        <a:pt x="48" y="0"/>
                      </a:moveTo>
                      <a:cubicBezTo>
                        <a:pt x="37" y="0"/>
                        <a:pt x="27" y="4"/>
                        <a:pt x="19" y="12"/>
                      </a:cubicBezTo>
                      <a:cubicBezTo>
                        <a:pt x="2" y="27"/>
                        <a:pt x="0" y="53"/>
                        <a:pt x="16" y="69"/>
                      </a:cubicBezTo>
                      <a:lnTo>
                        <a:pt x="532" y="628"/>
                      </a:lnTo>
                      <a:cubicBezTo>
                        <a:pt x="540" y="636"/>
                        <a:pt x="551" y="640"/>
                        <a:pt x="562" y="640"/>
                      </a:cubicBezTo>
                      <a:cubicBezTo>
                        <a:pt x="572" y="640"/>
                        <a:pt x="583" y="637"/>
                        <a:pt x="590" y="630"/>
                      </a:cubicBezTo>
                      <a:cubicBezTo>
                        <a:pt x="608" y="614"/>
                        <a:pt x="609" y="587"/>
                        <a:pt x="593" y="571"/>
                      </a:cubicBezTo>
                      <a:lnTo>
                        <a:pt x="76" y="14"/>
                      </a:lnTo>
                      <a:cubicBezTo>
                        <a:pt x="69" y="5"/>
                        <a:pt x="58"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3"/>
                <p:cNvSpPr/>
                <p:nvPr/>
              </p:nvSpPr>
              <p:spPr>
                <a:xfrm>
                  <a:off x="7202563" y="3329325"/>
                  <a:ext cx="14950" cy="15800"/>
                </a:xfrm>
                <a:custGeom>
                  <a:avLst/>
                  <a:gdLst/>
                  <a:ahLst/>
                  <a:cxnLst/>
                  <a:rect l="l" t="t" r="r" b="b"/>
                  <a:pathLst>
                    <a:path w="598" h="632" extrusionOk="0">
                      <a:moveTo>
                        <a:pt x="33" y="1"/>
                      </a:moveTo>
                      <a:cubicBezTo>
                        <a:pt x="26" y="1"/>
                        <a:pt x="19" y="3"/>
                        <a:pt x="13" y="8"/>
                      </a:cubicBezTo>
                      <a:cubicBezTo>
                        <a:pt x="0" y="19"/>
                        <a:pt x="3" y="41"/>
                        <a:pt x="18" y="59"/>
                      </a:cubicBezTo>
                      <a:lnTo>
                        <a:pt x="535" y="617"/>
                      </a:lnTo>
                      <a:cubicBezTo>
                        <a:pt x="544" y="626"/>
                        <a:pt x="555" y="631"/>
                        <a:pt x="565" y="631"/>
                      </a:cubicBezTo>
                      <a:cubicBezTo>
                        <a:pt x="572" y="631"/>
                        <a:pt x="579" y="629"/>
                        <a:pt x="584" y="624"/>
                      </a:cubicBezTo>
                      <a:cubicBezTo>
                        <a:pt x="598" y="612"/>
                        <a:pt x="595" y="590"/>
                        <a:pt x="580" y="573"/>
                      </a:cubicBezTo>
                      <a:lnTo>
                        <a:pt x="63" y="15"/>
                      </a:lnTo>
                      <a:cubicBezTo>
                        <a:pt x="54" y="6"/>
                        <a:pt x="43" y="1"/>
                        <a:pt x="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3"/>
                <p:cNvSpPr/>
                <p:nvPr/>
              </p:nvSpPr>
              <p:spPr>
                <a:xfrm>
                  <a:off x="7192038" y="3299375"/>
                  <a:ext cx="15925" cy="27800"/>
                </a:xfrm>
                <a:custGeom>
                  <a:avLst/>
                  <a:gdLst/>
                  <a:ahLst/>
                  <a:cxnLst/>
                  <a:rect l="l" t="t" r="r" b="b"/>
                  <a:pathLst>
                    <a:path w="637" h="1112" extrusionOk="0">
                      <a:moveTo>
                        <a:pt x="24" y="0"/>
                      </a:moveTo>
                      <a:cubicBezTo>
                        <a:pt x="21" y="0"/>
                        <a:pt x="18" y="1"/>
                        <a:pt x="15" y="3"/>
                      </a:cubicBezTo>
                      <a:cubicBezTo>
                        <a:pt x="0" y="11"/>
                        <a:pt x="0" y="42"/>
                        <a:pt x="16" y="71"/>
                      </a:cubicBezTo>
                      <a:lnTo>
                        <a:pt x="566" y="1072"/>
                      </a:lnTo>
                      <a:cubicBezTo>
                        <a:pt x="579" y="1096"/>
                        <a:pt x="599" y="1111"/>
                        <a:pt x="613" y="1111"/>
                      </a:cubicBezTo>
                      <a:cubicBezTo>
                        <a:pt x="616" y="1111"/>
                        <a:pt x="619" y="1111"/>
                        <a:pt x="621" y="1110"/>
                      </a:cubicBezTo>
                      <a:cubicBezTo>
                        <a:pt x="637" y="1101"/>
                        <a:pt x="635" y="1070"/>
                        <a:pt x="619" y="1041"/>
                      </a:cubicBezTo>
                      <a:lnTo>
                        <a:pt x="72" y="40"/>
                      </a:lnTo>
                      <a:cubicBezTo>
                        <a:pt x="58" y="16"/>
                        <a:pt x="39" y="0"/>
                        <a:pt x="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3"/>
                <p:cNvSpPr/>
                <p:nvPr/>
              </p:nvSpPr>
              <p:spPr>
                <a:xfrm>
                  <a:off x="7190863" y="3301100"/>
                  <a:ext cx="12950" cy="29475"/>
                </a:xfrm>
                <a:custGeom>
                  <a:avLst/>
                  <a:gdLst/>
                  <a:ahLst/>
                  <a:cxnLst/>
                  <a:rect l="l" t="t" r="r" b="b"/>
                  <a:pathLst>
                    <a:path w="518" h="1179" extrusionOk="0">
                      <a:moveTo>
                        <a:pt x="26" y="1"/>
                      </a:moveTo>
                      <a:cubicBezTo>
                        <a:pt x="23" y="1"/>
                        <a:pt x="21" y="1"/>
                        <a:pt x="18" y="2"/>
                      </a:cubicBezTo>
                      <a:cubicBezTo>
                        <a:pt x="2" y="8"/>
                        <a:pt x="1" y="38"/>
                        <a:pt x="12" y="69"/>
                      </a:cubicBezTo>
                      <a:lnTo>
                        <a:pt x="448" y="1132"/>
                      </a:lnTo>
                      <a:cubicBezTo>
                        <a:pt x="459" y="1161"/>
                        <a:pt x="478" y="1179"/>
                        <a:pt x="494" y="1179"/>
                      </a:cubicBezTo>
                      <a:cubicBezTo>
                        <a:pt x="496" y="1179"/>
                        <a:pt x="498" y="1178"/>
                        <a:pt x="500" y="1178"/>
                      </a:cubicBezTo>
                      <a:cubicBezTo>
                        <a:pt x="515" y="1170"/>
                        <a:pt x="518" y="1140"/>
                        <a:pt x="506" y="1109"/>
                      </a:cubicBezTo>
                      <a:lnTo>
                        <a:pt x="71" y="46"/>
                      </a:lnTo>
                      <a:cubicBezTo>
                        <a:pt x="59" y="19"/>
                        <a:pt x="42" y="1"/>
                        <a:pt x="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3"/>
                <p:cNvSpPr/>
                <p:nvPr/>
              </p:nvSpPr>
              <p:spPr>
                <a:xfrm>
                  <a:off x="7215663" y="3343850"/>
                  <a:ext cx="14925" cy="15825"/>
                </a:xfrm>
                <a:custGeom>
                  <a:avLst/>
                  <a:gdLst/>
                  <a:ahLst/>
                  <a:cxnLst/>
                  <a:rect l="l" t="t" r="r" b="b"/>
                  <a:pathLst>
                    <a:path w="597" h="633" extrusionOk="0">
                      <a:moveTo>
                        <a:pt x="32" y="1"/>
                      </a:moveTo>
                      <a:cubicBezTo>
                        <a:pt x="25" y="1"/>
                        <a:pt x="18" y="3"/>
                        <a:pt x="12" y="8"/>
                      </a:cubicBezTo>
                      <a:cubicBezTo>
                        <a:pt x="1" y="20"/>
                        <a:pt x="2" y="43"/>
                        <a:pt x="17" y="59"/>
                      </a:cubicBezTo>
                      <a:lnTo>
                        <a:pt x="534" y="617"/>
                      </a:lnTo>
                      <a:cubicBezTo>
                        <a:pt x="543" y="627"/>
                        <a:pt x="555" y="632"/>
                        <a:pt x="566" y="632"/>
                      </a:cubicBezTo>
                      <a:cubicBezTo>
                        <a:pt x="573" y="632"/>
                        <a:pt x="579" y="630"/>
                        <a:pt x="583" y="626"/>
                      </a:cubicBezTo>
                      <a:cubicBezTo>
                        <a:pt x="597" y="614"/>
                        <a:pt x="595" y="591"/>
                        <a:pt x="579" y="575"/>
                      </a:cubicBezTo>
                      <a:lnTo>
                        <a:pt x="63" y="15"/>
                      </a:lnTo>
                      <a:cubicBezTo>
                        <a:pt x="54" y="6"/>
                        <a:pt x="42" y="1"/>
                        <a:pt x="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3"/>
                <p:cNvSpPr/>
                <p:nvPr/>
              </p:nvSpPr>
              <p:spPr>
                <a:xfrm>
                  <a:off x="7207413" y="3345975"/>
                  <a:ext cx="18375" cy="19450"/>
                </a:xfrm>
                <a:custGeom>
                  <a:avLst/>
                  <a:gdLst/>
                  <a:ahLst/>
                  <a:cxnLst/>
                  <a:rect l="l" t="t" r="r" b="b"/>
                  <a:pathLst>
                    <a:path w="735" h="778" extrusionOk="0">
                      <a:moveTo>
                        <a:pt x="28" y="0"/>
                      </a:moveTo>
                      <a:cubicBezTo>
                        <a:pt x="22" y="0"/>
                        <a:pt x="17" y="2"/>
                        <a:pt x="13" y="6"/>
                      </a:cubicBezTo>
                      <a:cubicBezTo>
                        <a:pt x="0" y="18"/>
                        <a:pt x="4" y="44"/>
                        <a:pt x="23" y="64"/>
                      </a:cubicBezTo>
                      <a:lnTo>
                        <a:pt x="664" y="756"/>
                      </a:lnTo>
                      <a:cubicBezTo>
                        <a:pt x="677" y="770"/>
                        <a:pt x="693" y="778"/>
                        <a:pt x="705" y="778"/>
                      </a:cubicBezTo>
                      <a:cubicBezTo>
                        <a:pt x="711" y="778"/>
                        <a:pt x="717" y="776"/>
                        <a:pt x="721" y="772"/>
                      </a:cubicBezTo>
                      <a:cubicBezTo>
                        <a:pt x="734" y="761"/>
                        <a:pt x="728" y="734"/>
                        <a:pt x="711" y="714"/>
                      </a:cubicBezTo>
                      <a:lnTo>
                        <a:pt x="70" y="22"/>
                      </a:lnTo>
                      <a:cubicBezTo>
                        <a:pt x="57" y="8"/>
                        <a:pt x="41" y="0"/>
                        <a:pt x="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3"/>
                <p:cNvSpPr/>
                <p:nvPr/>
              </p:nvSpPr>
              <p:spPr>
                <a:xfrm>
                  <a:off x="7232938" y="3350200"/>
                  <a:ext cx="14900" cy="15825"/>
                </a:xfrm>
                <a:custGeom>
                  <a:avLst/>
                  <a:gdLst/>
                  <a:ahLst/>
                  <a:cxnLst/>
                  <a:rect l="l" t="t" r="r" b="b"/>
                  <a:pathLst>
                    <a:path w="596" h="633" extrusionOk="0">
                      <a:moveTo>
                        <a:pt x="31" y="1"/>
                      </a:moveTo>
                      <a:cubicBezTo>
                        <a:pt x="24" y="1"/>
                        <a:pt x="18" y="3"/>
                        <a:pt x="13" y="7"/>
                      </a:cubicBezTo>
                      <a:cubicBezTo>
                        <a:pt x="0" y="19"/>
                        <a:pt x="2" y="42"/>
                        <a:pt x="18" y="58"/>
                      </a:cubicBezTo>
                      <a:lnTo>
                        <a:pt x="533" y="616"/>
                      </a:lnTo>
                      <a:cubicBezTo>
                        <a:pt x="543" y="627"/>
                        <a:pt x="555" y="632"/>
                        <a:pt x="565" y="632"/>
                      </a:cubicBezTo>
                      <a:cubicBezTo>
                        <a:pt x="572" y="632"/>
                        <a:pt x="579" y="630"/>
                        <a:pt x="584" y="625"/>
                      </a:cubicBezTo>
                      <a:cubicBezTo>
                        <a:pt x="596" y="613"/>
                        <a:pt x="595" y="590"/>
                        <a:pt x="580" y="574"/>
                      </a:cubicBezTo>
                      <a:lnTo>
                        <a:pt x="63" y="16"/>
                      </a:lnTo>
                      <a:cubicBezTo>
                        <a:pt x="54" y="6"/>
                        <a:pt x="42" y="1"/>
                        <a:pt x="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3"/>
                <p:cNvSpPr/>
                <p:nvPr/>
              </p:nvSpPr>
              <p:spPr>
                <a:xfrm>
                  <a:off x="7238988" y="3340850"/>
                  <a:ext cx="14700" cy="16000"/>
                </a:xfrm>
                <a:custGeom>
                  <a:avLst/>
                  <a:gdLst/>
                  <a:ahLst/>
                  <a:cxnLst/>
                  <a:rect l="l" t="t" r="r" b="b"/>
                  <a:pathLst>
                    <a:path w="588" h="640" extrusionOk="0">
                      <a:moveTo>
                        <a:pt x="555" y="0"/>
                      </a:moveTo>
                      <a:cubicBezTo>
                        <a:pt x="545" y="0"/>
                        <a:pt x="533" y="5"/>
                        <a:pt x="524" y="16"/>
                      </a:cubicBezTo>
                      <a:lnTo>
                        <a:pt x="16" y="583"/>
                      </a:lnTo>
                      <a:cubicBezTo>
                        <a:pt x="1" y="599"/>
                        <a:pt x="0" y="622"/>
                        <a:pt x="13" y="632"/>
                      </a:cubicBezTo>
                      <a:cubicBezTo>
                        <a:pt x="18" y="637"/>
                        <a:pt x="25" y="639"/>
                        <a:pt x="32" y="639"/>
                      </a:cubicBezTo>
                      <a:cubicBezTo>
                        <a:pt x="43" y="639"/>
                        <a:pt x="54" y="634"/>
                        <a:pt x="63" y="623"/>
                      </a:cubicBezTo>
                      <a:lnTo>
                        <a:pt x="571" y="57"/>
                      </a:lnTo>
                      <a:cubicBezTo>
                        <a:pt x="586" y="41"/>
                        <a:pt x="587" y="19"/>
                        <a:pt x="574" y="7"/>
                      </a:cubicBezTo>
                      <a:cubicBezTo>
                        <a:pt x="569" y="2"/>
                        <a:pt x="562" y="0"/>
                        <a:pt x="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3"/>
                <p:cNvSpPr/>
                <p:nvPr/>
              </p:nvSpPr>
              <p:spPr>
                <a:xfrm>
                  <a:off x="7251288" y="3327150"/>
                  <a:ext cx="14700" cy="16000"/>
                </a:xfrm>
                <a:custGeom>
                  <a:avLst/>
                  <a:gdLst/>
                  <a:ahLst/>
                  <a:cxnLst/>
                  <a:rect l="l" t="t" r="r" b="b"/>
                  <a:pathLst>
                    <a:path w="588" h="640" extrusionOk="0">
                      <a:moveTo>
                        <a:pt x="555" y="0"/>
                      </a:moveTo>
                      <a:cubicBezTo>
                        <a:pt x="545" y="0"/>
                        <a:pt x="534" y="6"/>
                        <a:pt x="525" y="16"/>
                      </a:cubicBezTo>
                      <a:lnTo>
                        <a:pt x="16" y="583"/>
                      </a:lnTo>
                      <a:cubicBezTo>
                        <a:pt x="2" y="599"/>
                        <a:pt x="0" y="622"/>
                        <a:pt x="14" y="634"/>
                      </a:cubicBezTo>
                      <a:cubicBezTo>
                        <a:pt x="18" y="638"/>
                        <a:pt x="25" y="640"/>
                        <a:pt x="31" y="640"/>
                      </a:cubicBezTo>
                      <a:cubicBezTo>
                        <a:pt x="42" y="640"/>
                        <a:pt x="54" y="634"/>
                        <a:pt x="63" y="624"/>
                      </a:cubicBezTo>
                      <a:lnTo>
                        <a:pt x="571" y="57"/>
                      </a:lnTo>
                      <a:cubicBezTo>
                        <a:pt x="586" y="41"/>
                        <a:pt x="587" y="19"/>
                        <a:pt x="574" y="7"/>
                      </a:cubicBezTo>
                      <a:cubicBezTo>
                        <a:pt x="569" y="3"/>
                        <a:pt x="562" y="0"/>
                        <a:pt x="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3"/>
                <p:cNvSpPr/>
                <p:nvPr/>
              </p:nvSpPr>
              <p:spPr>
                <a:xfrm>
                  <a:off x="7264763" y="3307350"/>
                  <a:ext cx="14700" cy="20925"/>
                </a:xfrm>
                <a:custGeom>
                  <a:avLst/>
                  <a:gdLst/>
                  <a:ahLst/>
                  <a:cxnLst/>
                  <a:rect l="l" t="t" r="r" b="b"/>
                  <a:pathLst>
                    <a:path w="588" h="837" extrusionOk="0">
                      <a:moveTo>
                        <a:pt x="560" y="1"/>
                      </a:moveTo>
                      <a:cubicBezTo>
                        <a:pt x="547" y="1"/>
                        <a:pt x="531" y="10"/>
                        <a:pt x="520" y="26"/>
                      </a:cubicBezTo>
                      <a:lnTo>
                        <a:pt x="15" y="776"/>
                      </a:lnTo>
                      <a:cubicBezTo>
                        <a:pt x="0" y="798"/>
                        <a:pt x="0" y="823"/>
                        <a:pt x="15" y="833"/>
                      </a:cubicBezTo>
                      <a:cubicBezTo>
                        <a:pt x="19" y="835"/>
                        <a:pt x="23" y="836"/>
                        <a:pt x="28" y="836"/>
                      </a:cubicBezTo>
                      <a:cubicBezTo>
                        <a:pt x="41" y="836"/>
                        <a:pt x="57" y="827"/>
                        <a:pt x="67" y="811"/>
                      </a:cubicBezTo>
                      <a:lnTo>
                        <a:pt x="571" y="61"/>
                      </a:lnTo>
                      <a:cubicBezTo>
                        <a:pt x="586" y="39"/>
                        <a:pt x="587" y="14"/>
                        <a:pt x="573" y="4"/>
                      </a:cubicBezTo>
                      <a:cubicBezTo>
                        <a:pt x="569" y="2"/>
                        <a:pt x="565" y="1"/>
                        <a:pt x="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3"/>
                <p:cNvSpPr/>
                <p:nvPr/>
              </p:nvSpPr>
              <p:spPr>
                <a:xfrm>
                  <a:off x="7277438" y="3298225"/>
                  <a:ext cx="1800" cy="9525"/>
                </a:xfrm>
                <a:custGeom>
                  <a:avLst/>
                  <a:gdLst/>
                  <a:ahLst/>
                  <a:cxnLst/>
                  <a:rect l="l" t="t" r="r" b="b"/>
                  <a:pathLst>
                    <a:path w="72" h="381" extrusionOk="0">
                      <a:moveTo>
                        <a:pt x="32" y="1"/>
                      </a:moveTo>
                      <a:cubicBezTo>
                        <a:pt x="15" y="1"/>
                        <a:pt x="0" y="9"/>
                        <a:pt x="2" y="19"/>
                      </a:cubicBezTo>
                      <a:lnTo>
                        <a:pt x="9" y="363"/>
                      </a:lnTo>
                      <a:cubicBezTo>
                        <a:pt x="9" y="373"/>
                        <a:pt x="22" y="381"/>
                        <a:pt x="37" y="381"/>
                      </a:cubicBezTo>
                      <a:cubicBezTo>
                        <a:pt x="39" y="381"/>
                        <a:pt x="40" y="381"/>
                        <a:pt x="41" y="381"/>
                      </a:cubicBezTo>
                      <a:cubicBezTo>
                        <a:pt x="59" y="381"/>
                        <a:pt x="72" y="372"/>
                        <a:pt x="72" y="362"/>
                      </a:cubicBezTo>
                      <a:lnTo>
                        <a:pt x="64" y="18"/>
                      </a:lnTo>
                      <a:cubicBezTo>
                        <a:pt x="63" y="8"/>
                        <a:pt x="50" y="1"/>
                        <a:pt x="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3"/>
                <p:cNvSpPr/>
                <p:nvPr/>
              </p:nvSpPr>
              <p:spPr>
                <a:xfrm>
                  <a:off x="7260613" y="3298750"/>
                  <a:ext cx="19325" cy="27775"/>
                </a:xfrm>
                <a:custGeom>
                  <a:avLst/>
                  <a:gdLst/>
                  <a:ahLst/>
                  <a:cxnLst/>
                  <a:rect l="l" t="t" r="r" b="b"/>
                  <a:pathLst>
                    <a:path w="773" h="1111" extrusionOk="0">
                      <a:moveTo>
                        <a:pt x="749" y="0"/>
                      </a:moveTo>
                      <a:cubicBezTo>
                        <a:pt x="733" y="0"/>
                        <a:pt x="712" y="15"/>
                        <a:pt x="697" y="39"/>
                      </a:cubicBezTo>
                      <a:lnTo>
                        <a:pt x="24" y="1039"/>
                      </a:lnTo>
                      <a:cubicBezTo>
                        <a:pt x="5" y="1068"/>
                        <a:pt x="0" y="1098"/>
                        <a:pt x="15" y="1108"/>
                      </a:cubicBezTo>
                      <a:cubicBezTo>
                        <a:pt x="18" y="1110"/>
                        <a:pt x="21" y="1111"/>
                        <a:pt x="25" y="1111"/>
                      </a:cubicBezTo>
                      <a:cubicBezTo>
                        <a:pt x="40" y="1111"/>
                        <a:pt x="61" y="1097"/>
                        <a:pt x="76" y="1073"/>
                      </a:cubicBezTo>
                      <a:lnTo>
                        <a:pt x="749" y="74"/>
                      </a:lnTo>
                      <a:cubicBezTo>
                        <a:pt x="768" y="45"/>
                        <a:pt x="772" y="13"/>
                        <a:pt x="758" y="3"/>
                      </a:cubicBezTo>
                      <a:cubicBezTo>
                        <a:pt x="755" y="1"/>
                        <a:pt x="752" y="0"/>
                        <a:pt x="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3"/>
                <p:cNvSpPr/>
                <p:nvPr/>
              </p:nvSpPr>
              <p:spPr>
                <a:xfrm>
                  <a:off x="7212088" y="3324225"/>
                  <a:ext cx="7800" cy="12275"/>
                </a:xfrm>
                <a:custGeom>
                  <a:avLst/>
                  <a:gdLst/>
                  <a:ahLst/>
                  <a:cxnLst/>
                  <a:rect l="l" t="t" r="r" b="b"/>
                  <a:pathLst>
                    <a:path w="312" h="491" extrusionOk="0">
                      <a:moveTo>
                        <a:pt x="265" y="0"/>
                      </a:moveTo>
                      <a:cubicBezTo>
                        <a:pt x="256" y="0"/>
                        <a:pt x="247" y="4"/>
                        <a:pt x="243" y="12"/>
                      </a:cubicBezTo>
                      <a:lnTo>
                        <a:pt x="8" y="445"/>
                      </a:lnTo>
                      <a:cubicBezTo>
                        <a:pt x="1" y="458"/>
                        <a:pt x="10" y="475"/>
                        <a:pt x="27" y="484"/>
                      </a:cubicBezTo>
                      <a:cubicBezTo>
                        <a:pt x="34" y="488"/>
                        <a:pt x="41" y="490"/>
                        <a:pt x="48" y="490"/>
                      </a:cubicBezTo>
                      <a:cubicBezTo>
                        <a:pt x="57" y="490"/>
                        <a:pt x="66" y="486"/>
                        <a:pt x="69" y="478"/>
                      </a:cubicBezTo>
                      <a:lnTo>
                        <a:pt x="305" y="46"/>
                      </a:lnTo>
                      <a:cubicBezTo>
                        <a:pt x="311" y="33"/>
                        <a:pt x="304" y="15"/>
                        <a:pt x="286" y="6"/>
                      </a:cubicBezTo>
                      <a:cubicBezTo>
                        <a:pt x="279" y="2"/>
                        <a:pt x="272" y="0"/>
                        <a:pt x="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3"/>
                <p:cNvSpPr/>
                <p:nvPr/>
              </p:nvSpPr>
              <p:spPr>
                <a:xfrm>
                  <a:off x="7207988" y="3333975"/>
                  <a:ext cx="6550" cy="12825"/>
                </a:xfrm>
                <a:custGeom>
                  <a:avLst/>
                  <a:gdLst/>
                  <a:ahLst/>
                  <a:cxnLst/>
                  <a:rect l="l" t="t" r="r" b="b"/>
                  <a:pathLst>
                    <a:path w="262" h="513" extrusionOk="0">
                      <a:moveTo>
                        <a:pt x="215" y="0"/>
                      </a:moveTo>
                      <a:cubicBezTo>
                        <a:pt x="204" y="0"/>
                        <a:pt x="194" y="5"/>
                        <a:pt x="191" y="14"/>
                      </a:cubicBezTo>
                      <a:lnTo>
                        <a:pt x="6" y="471"/>
                      </a:lnTo>
                      <a:cubicBezTo>
                        <a:pt x="0" y="485"/>
                        <a:pt x="11" y="501"/>
                        <a:pt x="30" y="508"/>
                      </a:cubicBezTo>
                      <a:cubicBezTo>
                        <a:pt x="35" y="511"/>
                        <a:pt x="41" y="512"/>
                        <a:pt x="47" y="512"/>
                      </a:cubicBezTo>
                      <a:cubicBezTo>
                        <a:pt x="58" y="512"/>
                        <a:pt x="68" y="507"/>
                        <a:pt x="72" y="498"/>
                      </a:cubicBezTo>
                      <a:lnTo>
                        <a:pt x="255" y="40"/>
                      </a:lnTo>
                      <a:cubicBezTo>
                        <a:pt x="261" y="27"/>
                        <a:pt x="251" y="11"/>
                        <a:pt x="233" y="4"/>
                      </a:cubicBezTo>
                      <a:cubicBezTo>
                        <a:pt x="227" y="2"/>
                        <a:pt x="221"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13"/>
                <p:cNvSpPr/>
                <p:nvPr/>
              </p:nvSpPr>
              <p:spPr>
                <a:xfrm>
                  <a:off x="7216613" y="3331275"/>
                  <a:ext cx="9775" cy="12175"/>
                </a:xfrm>
                <a:custGeom>
                  <a:avLst/>
                  <a:gdLst/>
                  <a:ahLst/>
                  <a:cxnLst/>
                  <a:rect l="l" t="t" r="r" b="b"/>
                  <a:pathLst>
                    <a:path w="391" h="487" extrusionOk="0">
                      <a:moveTo>
                        <a:pt x="347" y="0"/>
                      </a:moveTo>
                      <a:cubicBezTo>
                        <a:pt x="339" y="0"/>
                        <a:pt x="331" y="4"/>
                        <a:pt x="325" y="10"/>
                      </a:cubicBezTo>
                      <a:lnTo>
                        <a:pt x="9" y="435"/>
                      </a:lnTo>
                      <a:cubicBezTo>
                        <a:pt x="1" y="447"/>
                        <a:pt x="5" y="466"/>
                        <a:pt x="21" y="478"/>
                      </a:cubicBezTo>
                      <a:cubicBezTo>
                        <a:pt x="29" y="483"/>
                        <a:pt x="38" y="486"/>
                        <a:pt x="46" y="486"/>
                      </a:cubicBezTo>
                      <a:cubicBezTo>
                        <a:pt x="54" y="486"/>
                        <a:pt x="62" y="483"/>
                        <a:pt x="66" y="476"/>
                      </a:cubicBezTo>
                      <a:lnTo>
                        <a:pt x="382" y="52"/>
                      </a:lnTo>
                      <a:cubicBezTo>
                        <a:pt x="391" y="41"/>
                        <a:pt x="387" y="20"/>
                        <a:pt x="371" y="8"/>
                      </a:cubicBezTo>
                      <a:cubicBezTo>
                        <a:pt x="363" y="3"/>
                        <a:pt x="355"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3"/>
                <p:cNvSpPr/>
                <p:nvPr/>
              </p:nvSpPr>
              <p:spPr>
                <a:xfrm>
                  <a:off x="7209813" y="3342475"/>
                  <a:ext cx="8250" cy="12000"/>
                </a:xfrm>
                <a:custGeom>
                  <a:avLst/>
                  <a:gdLst/>
                  <a:ahLst/>
                  <a:cxnLst/>
                  <a:rect l="l" t="t" r="r" b="b"/>
                  <a:pathLst>
                    <a:path w="330" h="480" extrusionOk="0">
                      <a:moveTo>
                        <a:pt x="284" y="1"/>
                      </a:moveTo>
                      <a:cubicBezTo>
                        <a:pt x="275" y="1"/>
                        <a:pt x="267" y="4"/>
                        <a:pt x="262" y="11"/>
                      </a:cubicBezTo>
                      <a:lnTo>
                        <a:pt x="7" y="433"/>
                      </a:lnTo>
                      <a:cubicBezTo>
                        <a:pt x="0" y="445"/>
                        <a:pt x="7" y="462"/>
                        <a:pt x="25" y="472"/>
                      </a:cubicBezTo>
                      <a:cubicBezTo>
                        <a:pt x="32" y="477"/>
                        <a:pt x="40" y="479"/>
                        <a:pt x="48" y="479"/>
                      </a:cubicBezTo>
                      <a:cubicBezTo>
                        <a:pt x="57" y="479"/>
                        <a:pt x="65" y="476"/>
                        <a:pt x="69" y="469"/>
                      </a:cubicBezTo>
                      <a:lnTo>
                        <a:pt x="322" y="47"/>
                      </a:lnTo>
                      <a:cubicBezTo>
                        <a:pt x="329" y="35"/>
                        <a:pt x="322" y="16"/>
                        <a:pt x="306" y="6"/>
                      </a:cubicBezTo>
                      <a:cubicBezTo>
                        <a:pt x="299" y="2"/>
                        <a:pt x="291" y="1"/>
                        <a:pt x="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13"/>
                <p:cNvSpPr/>
                <p:nvPr/>
              </p:nvSpPr>
              <p:spPr>
                <a:xfrm>
                  <a:off x="7229388" y="3331175"/>
                  <a:ext cx="11000" cy="9675"/>
                </a:xfrm>
                <a:custGeom>
                  <a:avLst/>
                  <a:gdLst/>
                  <a:ahLst/>
                  <a:cxnLst/>
                  <a:rect l="l" t="t" r="r" b="b"/>
                  <a:pathLst>
                    <a:path w="440" h="387" extrusionOk="0">
                      <a:moveTo>
                        <a:pt x="398" y="0"/>
                      </a:moveTo>
                      <a:cubicBezTo>
                        <a:pt x="392" y="0"/>
                        <a:pt x="387" y="2"/>
                        <a:pt x="383" y="5"/>
                      </a:cubicBezTo>
                      <a:lnTo>
                        <a:pt x="11" y="329"/>
                      </a:lnTo>
                      <a:cubicBezTo>
                        <a:pt x="1" y="339"/>
                        <a:pt x="2" y="358"/>
                        <a:pt x="15" y="372"/>
                      </a:cubicBezTo>
                      <a:cubicBezTo>
                        <a:pt x="23" y="382"/>
                        <a:pt x="34" y="387"/>
                        <a:pt x="44" y="387"/>
                      </a:cubicBezTo>
                      <a:cubicBezTo>
                        <a:pt x="49" y="387"/>
                        <a:pt x="54" y="385"/>
                        <a:pt x="58" y="382"/>
                      </a:cubicBezTo>
                      <a:lnTo>
                        <a:pt x="429" y="58"/>
                      </a:lnTo>
                      <a:cubicBezTo>
                        <a:pt x="439" y="49"/>
                        <a:pt x="438" y="30"/>
                        <a:pt x="425" y="15"/>
                      </a:cubicBezTo>
                      <a:cubicBezTo>
                        <a:pt x="417" y="5"/>
                        <a:pt x="407" y="0"/>
                        <a:pt x="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13"/>
                <p:cNvSpPr/>
                <p:nvPr/>
              </p:nvSpPr>
              <p:spPr>
                <a:xfrm>
                  <a:off x="7220663" y="3339775"/>
                  <a:ext cx="10250" cy="10525"/>
                </a:xfrm>
                <a:custGeom>
                  <a:avLst/>
                  <a:gdLst/>
                  <a:ahLst/>
                  <a:cxnLst/>
                  <a:rect l="l" t="t" r="r" b="b"/>
                  <a:pathLst>
                    <a:path w="410" h="421" extrusionOk="0">
                      <a:moveTo>
                        <a:pt x="364" y="0"/>
                      </a:moveTo>
                      <a:cubicBezTo>
                        <a:pt x="358" y="0"/>
                        <a:pt x="353" y="2"/>
                        <a:pt x="348" y="6"/>
                      </a:cubicBezTo>
                      <a:lnTo>
                        <a:pt x="11" y="366"/>
                      </a:lnTo>
                      <a:cubicBezTo>
                        <a:pt x="0" y="376"/>
                        <a:pt x="5" y="395"/>
                        <a:pt x="19" y="408"/>
                      </a:cubicBezTo>
                      <a:cubicBezTo>
                        <a:pt x="27" y="416"/>
                        <a:pt x="37" y="420"/>
                        <a:pt x="46" y="420"/>
                      </a:cubicBezTo>
                      <a:cubicBezTo>
                        <a:pt x="52" y="420"/>
                        <a:pt x="58" y="418"/>
                        <a:pt x="61" y="414"/>
                      </a:cubicBezTo>
                      <a:lnTo>
                        <a:pt x="399" y="54"/>
                      </a:lnTo>
                      <a:cubicBezTo>
                        <a:pt x="410" y="44"/>
                        <a:pt x="405" y="25"/>
                        <a:pt x="392" y="12"/>
                      </a:cubicBezTo>
                      <a:cubicBezTo>
                        <a:pt x="384" y="4"/>
                        <a:pt x="373" y="0"/>
                        <a:pt x="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13"/>
                <p:cNvSpPr/>
                <p:nvPr/>
              </p:nvSpPr>
              <p:spPr>
                <a:xfrm>
                  <a:off x="7211888" y="3349025"/>
                  <a:ext cx="10225" cy="10525"/>
                </a:xfrm>
                <a:custGeom>
                  <a:avLst/>
                  <a:gdLst/>
                  <a:ahLst/>
                  <a:cxnLst/>
                  <a:rect l="l" t="t" r="r" b="b"/>
                  <a:pathLst>
                    <a:path w="409" h="421" extrusionOk="0">
                      <a:moveTo>
                        <a:pt x="363" y="0"/>
                      </a:moveTo>
                      <a:cubicBezTo>
                        <a:pt x="357" y="0"/>
                        <a:pt x="351" y="2"/>
                        <a:pt x="347" y="6"/>
                      </a:cubicBezTo>
                      <a:lnTo>
                        <a:pt x="10" y="366"/>
                      </a:lnTo>
                      <a:cubicBezTo>
                        <a:pt x="0" y="376"/>
                        <a:pt x="5" y="395"/>
                        <a:pt x="18" y="408"/>
                      </a:cubicBezTo>
                      <a:cubicBezTo>
                        <a:pt x="26" y="416"/>
                        <a:pt x="37" y="420"/>
                        <a:pt x="45" y="420"/>
                      </a:cubicBezTo>
                      <a:cubicBezTo>
                        <a:pt x="52" y="420"/>
                        <a:pt x="57" y="418"/>
                        <a:pt x="61" y="414"/>
                      </a:cubicBezTo>
                      <a:lnTo>
                        <a:pt x="399" y="54"/>
                      </a:lnTo>
                      <a:cubicBezTo>
                        <a:pt x="408" y="44"/>
                        <a:pt x="405" y="25"/>
                        <a:pt x="391" y="12"/>
                      </a:cubicBezTo>
                      <a:cubicBezTo>
                        <a:pt x="382" y="4"/>
                        <a:pt x="372"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13"/>
                <p:cNvSpPr/>
                <p:nvPr/>
              </p:nvSpPr>
              <p:spPr>
                <a:xfrm>
                  <a:off x="7206488" y="3346125"/>
                  <a:ext cx="16600" cy="19425"/>
                </a:xfrm>
                <a:custGeom>
                  <a:avLst/>
                  <a:gdLst/>
                  <a:ahLst/>
                  <a:cxnLst/>
                  <a:rect l="l" t="t" r="r" b="b"/>
                  <a:pathLst>
                    <a:path w="664" h="777" extrusionOk="0">
                      <a:moveTo>
                        <a:pt x="50" y="0"/>
                      </a:moveTo>
                      <a:lnTo>
                        <a:pt x="50" y="0"/>
                      </a:lnTo>
                      <a:cubicBezTo>
                        <a:pt x="50" y="0"/>
                        <a:pt x="1" y="240"/>
                        <a:pt x="108" y="350"/>
                      </a:cubicBezTo>
                      <a:cubicBezTo>
                        <a:pt x="218" y="459"/>
                        <a:pt x="417" y="776"/>
                        <a:pt x="487" y="776"/>
                      </a:cubicBezTo>
                      <a:cubicBezTo>
                        <a:pt x="557" y="776"/>
                        <a:pt x="630" y="712"/>
                        <a:pt x="649" y="693"/>
                      </a:cubicBezTo>
                      <a:cubicBezTo>
                        <a:pt x="664" y="679"/>
                        <a:pt x="652" y="628"/>
                        <a:pt x="625" y="628"/>
                      </a:cubicBezTo>
                      <a:cubicBezTo>
                        <a:pt x="618" y="628"/>
                        <a:pt x="610" y="632"/>
                        <a:pt x="601" y="641"/>
                      </a:cubicBezTo>
                      <a:cubicBezTo>
                        <a:pt x="576" y="665"/>
                        <a:pt x="547" y="684"/>
                        <a:pt x="513" y="684"/>
                      </a:cubicBezTo>
                      <a:cubicBezTo>
                        <a:pt x="487" y="684"/>
                        <a:pt x="458" y="673"/>
                        <a:pt x="427" y="642"/>
                      </a:cubicBezTo>
                      <a:cubicBezTo>
                        <a:pt x="359" y="574"/>
                        <a:pt x="107" y="268"/>
                        <a:pt x="107" y="188"/>
                      </a:cubicBezTo>
                      <a:cubicBezTo>
                        <a:pt x="107" y="108"/>
                        <a:pt x="126" y="26"/>
                        <a:pt x="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13"/>
                <p:cNvSpPr/>
                <p:nvPr/>
              </p:nvSpPr>
              <p:spPr>
                <a:xfrm>
                  <a:off x="7200838" y="3328250"/>
                  <a:ext cx="9025" cy="14175"/>
                </a:xfrm>
                <a:custGeom>
                  <a:avLst/>
                  <a:gdLst/>
                  <a:ahLst/>
                  <a:cxnLst/>
                  <a:rect l="l" t="t" r="r" b="b"/>
                  <a:pathLst>
                    <a:path w="361" h="567" extrusionOk="0">
                      <a:moveTo>
                        <a:pt x="45" y="1"/>
                      </a:moveTo>
                      <a:cubicBezTo>
                        <a:pt x="41" y="1"/>
                        <a:pt x="37" y="3"/>
                        <a:pt x="33" y="7"/>
                      </a:cubicBezTo>
                      <a:cubicBezTo>
                        <a:pt x="1" y="39"/>
                        <a:pt x="18" y="368"/>
                        <a:pt x="155" y="443"/>
                      </a:cubicBezTo>
                      <a:cubicBezTo>
                        <a:pt x="254" y="497"/>
                        <a:pt x="298" y="566"/>
                        <a:pt x="329" y="566"/>
                      </a:cubicBezTo>
                      <a:cubicBezTo>
                        <a:pt x="341" y="566"/>
                        <a:pt x="350" y="556"/>
                        <a:pt x="361" y="530"/>
                      </a:cubicBezTo>
                      <a:cubicBezTo>
                        <a:pt x="361" y="530"/>
                        <a:pt x="45" y="319"/>
                        <a:pt x="74" y="73"/>
                      </a:cubicBezTo>
                      <a:cubicBezTo>
                        <a:pt x="74" y="73"/>
                        <a:pt x="66" y="1"/>
                        <a:pt x="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13"/>
                <p:cNvSpPr/>
                <p:nvPr/>
              </p:nvSpPr>
              <p:spPr>
                <a:xfrm>
                  <a:off x="7253938" y="3344300"/>
                  <a:ext cx="6575" cy="15325"/>
                </a:xfrm>
                <a:custGeom>
                  <a:avLst/>
                  <a:gdLst/>
                  <a:ahLst/>
                  <a:cxnLst/>
                  <a:rect l="l" t="t" r="r" b="b"/>
                  <a:pathLst>
                    <a:path w="263" h="613" extrusionOk="0">
                      <a:moveTo>
                        <a:pt x="56" y="1"/>
                      </a:moveTo>
                      <a:cubicBezTo>
                        <a:pt x="36" y="1"/>
                        <a:pt x="35" y="29"/>
                        <a:pt x="85" y="124"/>
                      </a:cubicBezTo>
                      <a:cubicBezTo>
                        <a:pt x="205" y="348"/>
                        <a:pt x="85" y="446"/>
                        <a:pt x="43" y="528"/>
                      </a:cubicBezTo>
                      <a:cubicBezTo>
                        <a:pt x="1" y="611"/>
                        <a:pt x="43" y="612"/>
                        <a:pt x="43" y="612"/>
                      </a:cubicBezTo>
                      <a:cubicBezTo>
                        <a:pt x="43" y="612"/>
                        <a:pt x="81" y="597"/>
                        <a:pt x="171" y="468"/>
                      </a:cubicBezTo>
                      <a:cubicBezTo>
                        <a:pt x="263" y="340"/>
                        <a:pt x="155" y="64"/>
                        <a:pt x="155" y="64"/>
                      </a:cubicBezTo>
                      <a:cubicBezTo>
                        <a:pt x="145" y="54"/>
                        <a:pt x="83" y="1"/>
                        <a:pt x="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3"/>
                <p:cNvSpPr/>
                <p:nvPr/>
              </p:nvSpPr>
              <p:spPr>
                <a:xfrm>
                  <a:off x="7245863" y="3356700"/>
                  <a:ext cx="7775" cy="10125"/>
                </a:xfrm>
                <a:custGeom>
                  <a:avLst/>
                  <a:gdLst/>
                  <a:ahLst/>
                  <a:cxnLst/>
                  <a:rect l="l" t="t" r="r" b="b"/>
                  <a:pathLst>
                    <a:path w="311" h="405" extrusionOk="0">
                      <a:moveTo>
                        <a:pt x="283" y="0"/>
                      </a:moveTo>
                      <a:cubicBezTo>
                        <a:pt x="277" y="0"/>
                        <a:pt x="270" y="30"/>
                        <a:pt x="263" y="112"/>
                      </a:cubicBezTo>
                      <a:cubicBezTo>
                        <a:pt x="245" y="293"/>
                        <a:pt x="190" y="327"/>
                        <a:pt x="138" y="327"/>
                      </a:cubicBezTo>
                      <a:cubicBezTo>
                        <a:pt x="106" y="327"/>
                        <a:pt x="76" y="314"/>
                        <a:pt x="56" y="314"/>
                      </a:cubicBezTo>
                      <a:cubicBezTo>
                        <a:pt x="0" y="314"/>
                        <a:pt x="3" y="355"/>
                        <a:pt x="134" y="399"/>
                      </a:cubicBezTo>
                      <a:cubicBezTo>
                        <a:pt x="145" y="402"/>
                        <a:pt x="155" y="404"/>
                        <a:pt x="165" y="404"/>
                      </a:cubicBezTo>
                      <a:cubicBezTo>
                        <a:pt x="271" y="404"/>
                        <a:pt x="311" y="193"/>
                        <a:pt x="311" y="193"/>
                      </a:cubicBezTo>
                      <a:cubicBezTo>
                        <a:pt x="311" y="193"/>
                        <a:pt x="299" y="0"/>
                        <a:pt x="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3"/>
                <p:cNvSpPr/>
                <p:nvPr/>
              </p:nvSpPr>
              <p:spPr>
                <a:xfrm>
                  <a:off x="7237563" y="3362175"/>
                  <a:ext cx="6925" cy="5900"/>
                </a:xfrm>
                <a:custGeom>
                  <a:avLst/>
                  <a:gdLst/>
                  <a:ahLst/>
                  <a:cxnLst/>
                  <a:rect l="l" t="t" r="r" b="b"/>
                  <a:pathLst>
                    <a:path w="277" h="236" extrusionOk="0">
                      <a:moveTo>
                        <a:pt x="25" y="0"/>
                      </a:moveTo>
                      <a:cubicBezTo>
                        <a:pt x="4" y="0"/>
                        <a:pt x="0" y="50"/>
                        <a:pt x="0" y="50"/>
                      </a:cubicBezTo>
                      <a:cubicBezTo>
                        <a:pt x="0" y="50"/>
                        <a:pt x="48" y="167"/>
                        <a:pt x="162" y="226"/>
                      </a:cubicBezTo>
                      <a:cubicBezTo>
                        <a:pt x="174" y="233"/>
                        <a:pt x="185" y="235"/>
                        <a:pt x="195" y="235"/>
                      </a:cubicBezTo>
                      <a:cubicBezTo>
                        <a:pt x="277" y="235"/>
                        <a:pt x="277" y="33"/>
                        <a:pt x="277" y="33"/>
                      </a:cubicBezTo>
                      <a:cubicBezTo>
                        <a:pt x="269" y="24"/>
                        <a:pt x="260" y="20"/>
                        <a:pt x="252" y="20"/>
                      </a:cubicBezTo>
                      <a:cubicBezTo>
                        <a:pt x="215" y="20"/>
                        <a:pt x="181" y="92"/>
                        <a:pt x="181" y="148"/>
                      </a:cubicBezTo>
                      <a:cubicBezTo>
                        <a:pt x="181" y="159"/>
                        <a:pt x="178" y="164"/>
                        <a:pt x="173" y="164"/>
                      </a:cubicBezTo>
                      <a:cubicBezTo>
                        <a:pt x="150" y="164"/>
                        <a:pt x="77" y="43"/>
                        <a:pt x="44" y="11"/>
                      </a:cubicBezTo>
                      <a:cubicBezTo>
                        <a:pt x="36" y="3"/>
                        <a:pt x="30" y="0"/>
                        <a:pt x="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13"/>
                <p:cNvSpPr/>
                <p:nvPr/>
              </p:nvSpPr>
              <p:spPr>
                <a:xfrm>
                  <a:off x="7225638" y="3361950"/>
                  <a:ext cx="10925" cy="3300"/>
                </a:xfrm>
                <a:custGeom>
                  <a:avLst/>
                  <a:gdLst/>
                  <a:ahLst/>
                  <a:cxnLst/>
                  <a:rect l="l" t="t" r="r" b="b"/>
                  <a:pathLst>
                    <a:path w="437" h="132" extrusionOk="0">
                      <a:moveTo>
                        <a:pt x="436" y="1"/>
                      </a:moveTo>
                      <a:lnTo>
                        <a:pt x="436" y="1"/>
                      </a:lnTo>
                      <a:cubicBezTo>
                        <a:pt x="374" y="43"/>
                        <a:pt x="317" y="57"/>
                        <a:pt x="270" y="57"/>
                      </a:cubicBezTo>
                      <a:cubicBezTo>
                        <a:pt x="178" y="57"/>
                        <a:pt x="120" y="4"/>
                        <a:pt x="120" y="4"/>
                      </a:cubicBezTo>
                      <a:lnTo>
                        <a:pt x="120" y="4"/>
                      </a:lnTo>
                      <a:cubicBezTo>
                        <a:pt x="1" y="84"/>
                        <a:pt x="53" y="85"/>
                        <a:pt x="200" y="125"/>
                      </a:cubicBezTo>
                      <a:cubicBezTo>
                        <a:pt x="217" y="129"/>
                        <a:pt x="232" y="131"/>
                        <a:pt x="247" y="131"/>
                      </a:cubicBezTo>
                      <a:cubicBezTo>
                        <a:pt x="366" y="131"/>
                        <a:pt x="436" y="1"/>
                        <a:pt x="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13"/>
                <p:cNvSpPr/>
                <p:nvPr/>
              </p:nvSpPr>
              <p:spPr>
                <a:xfrm>
                  <a:off x="7206613" y="3354000"/>
                  <a:ext cx="5100" cy="8375"/>
                </a:xfrm>
                <a:custGeom>
                  <a:avLst/>
                  <a:gdLst/>
                  <a:ahLst/>
                  <a:cxnLst/>
                  <a:rect l="l" t="t" r="r" b="b"/>
                  <a:pathLst>
                    <a:path w="204" h="335" extrusionOk="0">
                      <a:moveTo>
                        <a:pt x="99" y="0"/>
                      </a:moveTo>
                      <a:cubicBezTo>
                        <a:pt x="95" y="0"/>
                        <a:pt x="91" y="1"/>
                        <a:pt x="86" y="4"/>
                      </a:cubicBezTo>
                      <a:cubicBezTo>
                        <a:pt x="50" y="22"/>
                        <a:pt x="0" y="135"/>
                        <a:pt x="77" y="212"/>
                      </a:cubicBezTo>
                      <a:cubicBezTo>
                        <a:pt x="146" y="282"/>
                        <a:pt x="163" y="335"/>
                        <a:pt x="178" y="335"/>
                      </a:cubicBezTo>
                      <a:cubicBezTo>
                        <a:pt x="181" y="335"/>
                        <a:pt x="183" y="334"/>
                        <a:pt x="185" y="332"/>
                      </a:cubicBezTo>
                      <a:cubicBezTo>
                        <a:pt x="204" y="314"/>
                        <a:pt x="197" y="300"/>
                        <a:pt x="197" y="300"/>
                      </a:cubicBezTo>
                      <a:cubicBezTo>
                        <a:pt x="197" y="300"/>
                        <a:pt x="16" y="134"/>
                        <a:pt x="124" y="42"/>
                      </a:cubicBezTo>
                      <a:cubicBezTo>
                        <a:pt x="124" y="42"/>
                        <a:pt x="122" y="0"/>
                        <a:pt x="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13"/>
                <p:cNvSpPr/>
                <p:nvPr/>
              </p:nvSpPr>
              <p:spPr>
                <a:xfrm>
                  <a:off x="7202513" y="3337750"/>
                  <a:ext cx="5675" cy="10250"/>
                </a:xfrm>
                <a:custGeom>
                  <a:avLst/>
                  <a:gdLst/>
                  <a:ahLst/>
                  <a:cxnLst/>
                  <a:rect l="l" t="t" r="r" b="b"/>
                  <a:pathLst>
                    <a:path w="227" h="410" extrusionOk="0">
                      <a:moveTo>
                        <a:pt x="47" y="1"/>
                      </a:moveTo>
                      <a:cubicBezTo>
                        <a:pt x="41" y="1"/>
                        <a:pt x="35" y="3"/>
                        <a:pt x="30" y="9"/>
                      </a:cubicBezTo>
                      <a:cubicBezTo>
                        <a:pt x="1" y="36"/>
                        <a:pt x="98" y="328"/>
                        <a:pt x="163" y="392"/>
                      </a:cubicBezTo>
                      <a:cubicBezTo>
                        <a:pt x="175" y="404"/>
                        <a:pt x="185" y="409"/>
                        <a:pt x="193" y="409"/>
                      </a:cubicBezTo>
                      <a:cubicBezTo>
                        <a:pt x="226" y="409"/>
                        <a:pt x="225" y="321"/>
                        <a:pt x="225" y="320"/>
                      </a:cubicBezTo>
                      <a:lnTo>
                        <a:pt x="225" y="320"/>
                      </a:lnTo>
                      <a:cubicBezTo>
                        <a:pt x="215" y="327"/>
                        <a:pt x="206" y="329"/>
                        <a:pt x="197" y="329"/>
                      </a:cubicBezTo>
                      <a:cubicBezTo>
                        <a:pt x="109" y="329"/>
                        <a:pt x="96" y="41"/>
                        <a:pt x="96" y="41"/>
                      </a:cubicBezTo>
                      <a:cubicBezTo>
                        <a:pt x="96" y="41"/>
                        <a:pt x="71" y="1"/>
                        <a:pt x="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3"/>
                <p:cNvSpPr/>
                <p:nvPr/>
              </p:nvSpPr>
              <p:spPr>
                <a:xfrm>
                  <a:off x="7193938" y="3314800"/>
                  <a:ext cx="7800" cy="18000"/>
                </a:xfrm>
                <a:custGeom>
                  <a:avLst/>
                  <a:gdLst/>
                  <a:ahLst/>
                  <a:cxnLst/>
                  <a:rect l="l" t="t" r="r" b="b"/>
                  <a:pathLst>
                    <a:path w="312" h="720" extrusionOk="0">
                      <a:moveTo>
                        <a:pt x="106" y="0"/>
                      </a:moveTo>
                      <a:cubicBezTo>
                        <a:pt x="102" y="0"/>
                        <a:pt x="97" y="5"/>
                        <a:pt x="92" y="16"/>
                      </a:cubicBezTo>
                      <a:cubicBezTo>
                        <a:pt x="61" y="80"/>
                        <a:pt x="15" y="338"/>
                        <a:pt x="111" y="472"/>
                      </a:cubicBezTo>
                      <a:cubicBezTo>
                        <a:pt x="196" y="593"/>
                        <a:pt x="290" y="719"/>
                        <a:pt x="309" y="719"/>
                      </a:cubicBezTo>
                      <a:cubicBezTo>
                        <a:pt x="311" y="719"/>
                        <a:pt x="312" y="717"/>
                        <a:pt x="312" y="714"/>
                      </a:cubicBezTo>
                      <a:cubicBezTo>
                        <a:pt x="312" y="681"/>
                        <a:pt x="296" y="650"/>
                        <a:pt x="296" y="650"/>
                      </a:cubicBezTo>
                      <a:cubicBezTo>
                        <a:pt x="296" y="650"/>
                        <a:pt x="0" y="309"/>
                        <a:pt x="127" y="99"/>
                      </a:cubicBezTo>
                      <a:cubicBezTo>
                        <a:pt x="127" y="99"/>
                        <a:pt x="124" y="0"/>
                        <a:pt x="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13"/>
                <p:cNvSpPr/>
                <p:nvPr/>
              </p:nvSpPr>
              <p:spPr>
                <a:xfrm>
                  <a:off x="7203588" y="3327875"/>
                  <a:ext cx="4525" cy="5625"/>
                </a:xfrm>
                <a:custGeom>
                  <a:avLst/>
                  <a:gdLst/>
                  <a:ahLst/>
                  <a:cxnLst/>
                  <a:rect l="l" t="t" r="r" b="b"/>
                  <a:pathLst>
                    <a:path w="181" h="225" extrusionOk="0">
                      <a:moveTo>
                        <a:pt x="140" y="0"/>
                      </a:moveTo>
                      <a:lnTo>
                        <a:pt x="140" y="0"/>
                      </a:lnTo>
                      <a:cubicBezTo>
                        <a:pt x="0" y="187"/>
                        <a:pt x="162" y="225"/>
                        <a:pt x="162" y="225"/>
                      </a:cubicBezTo>
                      <a:cubicBezTo>
                        <a:pt x="89" y="114"/>
                        <a:pt x="181" y="41"/>
                        <a:pt x="181" y="41"/>
                      </a:cubicBezTo>
                      <a:lnTo>
                        <a:pt x="1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13"/>
                <p:cNvSpPr/>
                <p:nvPr/>
              </p:nvSpPr>
              <p:spPr>
                <a:xfrm>
                  <a:off x="7243963" y="3356075"/>
                  <a:ext cx="3350" cy="4450"/>
                </a:xfrm>
                <a:custGeom>
                  <a:avLst/>
                  <a:gdLst/>
                  <a:ahLst/>
                  <a:cxnLst/>
                  <a:rect l="l" t="t" r="r" b="b"/>
                  <a:pathLst>
                    <a:path w="134" h="178" extrusionOk="0">
                      <a:moveTo>
                        <a:pt x="55" y="0"/>
                      </a:moveTo>
                      <a:cubicBezTo>
                        <a:pt x="26" y="0"/>
                        <a:pt x="1" y="71"/>
                        <a:pt x="1" y="71"/>
                      </a:cubicBezTo>
                      <a:cubicBezTo>
                        <a:pt x="1" y="153"/>
                        <a:pt x="22" y="178"/>
                        <a:pt x="48" y="178"/>
                      </a:cubicBezTo>
                      <a:cubicBezTo>
                        <a:pt x="86" y="178"/>
                        <a:pt x="133" y="122"/>
                        <a:pt x="133" y="122"/>
                      </a:cubicBezTo>
                      <a:lnTo>
                        <a:pt x="133" y="122"/>
                      </a:lnTo>
                      <a:cubicBezTo>
                        <a:pt x="121" y="128"/>
                        <a:pt x="110" y="130"/>
                        <a:pt x="102" y="130"/>
                      </a:cubicBezTo>
                      <a:cubicBezTo>
                        <a:pt x="42" y="130"/>
                        <a:pt x="72" y="8"/>
                        <a:pt x="72" y="8"/>
                      </a:cubicBezTo>
                      <a:cubicBezTo>
                        <a:pt x="66" y="3"/>
                        <a:pt x="61" y="0"/>
                        <a:pt x="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3"/>
                <p:cNvSpPr/>
                <p:nvPr/>
              </p:nvSpPr>
              <p:spPr>
                <a:xfrm>
                  <a:off x="7256663" y="3331875"/>
                  <a:ext cx="5650" cy="14825"/>
                </a:xfrm>
                <a:custGeom>
                  <a:avLst/>
                  <a:gdLst/>
                  <a:ahLst/>
                  <a:cxnLst/>
                  <a:rect l="l" t="t" r="r" b="b"/>
                  <a:pathLst>
                    <a:path w="226" h="593" extrusionOk="0">
                      <a:moveTo>
                        <a:pt x="205" y="0"/>
                      </a:moveTo>
                      <a:cubicBezTo>
                        <a:pt x="205" y="0"/>
                        <a:pt x="192" y="35"/>
                        <a:pt x="192" y="53"/>
                      </a:cubicBezTo>
                      <a:cubicBezTo>
                        <a:pt x="192" y="53"/>
                        <a:pt x="197" y="509"/>
                        <a:pt x="63" y="509"/>
                      </a:cubicBezTo>
                      <a:cubicBezTo>
                        <a:pt x="58" y="509"/>
                        <a:pt x="54" y="508"/>
                        <a:pt x="49" y="507"/>
                      </a:cubicBezTo>
                      <a:cubicBezTo>
                        <a:pt x="49" y="507"/>
                        <a:pt x="1" y="576"/>
                        <a:pt x="46" y="590"/>
                      </a:cubicBezTo>
                      <a:cubicBezTo>
                        <a:pt x="50" y="592"/>
                        <a:pt x="54" y="592"/>
                        <a:pt x="59" y="592"/>
                      </a:cubicBezTo>
                      <a:cubicBezTo>
                        <a:pt x="111" y="592"/>
                        <a:pt x="225" y="516"/>
                        <a:pt x="225" y="309"/>
                      </a:cubicBezTo>
                      <a:cubicBezTo>
                        <a:pt x="225" y="84"/>
                        <a:pt x="205" y="0"/>
                        <a:pt x="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13"/>
                <p:cNvSpPr/>
                <p:nvPr/>
              </p:nvSpPr>
              <p:spPr>
                <a:xfrm>
                  <a:off x="7261738" y="3319850"/>
                  <a:ext cx="5850" cy="9825"/>
                </a:xfrm>
                <a:custGeom>
                  <a:avLst/>
                  <a:gdLst/>
                  <a:ahLst/>
                  <a:cxnLst/>
                  <a:rect l="l" t="t" r="r" b="b"/>
                  <a:pathLst>
                    <a:path w="234" h="393" extrusionOk="0">
                      <a:moveTo>
                        <a:pt x="164" y="1"/>
                      </a:moveTo>
                      <a:cubicBezTo>
                        <a:pt x="164" y="1"/>
                        <a:pt x="136" y="43"/>
                        <a:pt x="136" y="72"/>
                      </a:cubicBezTo>
                      <a:cubicBezTo>
                        <a:pt x="136" y="101"/>
                        <a:pt x="121" y="241"/>
                        <a:pt x="62" y="302"/>
                      </a:cubicBezTo>
                      <a:cubicBezTo>
                        <a:pt x="0" y="364"/>
                        <a:pt x="0" y="393"/>
                        <a:pt x="30" y="393"/>
                      </a:cubicBezTo>
                      <a:cubicBezTo>
                        <a:pt x="60" y="393"/>
                        <a:pt x="86" y="329"/>
                        <a:pt x="86" y="329"/>
                      </a:cubicBezTo>
                      <a:cubicBezTo>
                        <a:pt x="86" y="329"/>
                        <a:pt x="234" y="262"/>
                        <a:pt x="1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3"/>
                <p:cNvSpPr/>
                <p:nvPr/>
              </p:nvSpPr>
              <p:spPr>
                <a:xfrm>
                  <a:off x="7232813" y="3357325"/>
                  <a:ext cx="5125" cy="4725"/>
                </a:xfrm>
                <a:custGeom>
                  <a:avLst/>
                  <a:gdLst/>
                  <a:ahLst/>
                  <a:cxnLst/>
                  <a:rect l="l" t="t" r="r" b="b"/>
                  <a:pathLst>
                    <a:path w="205" h="189" extrusionOk="0">
                      <a:moveTo>
                        <a:pt x="74" y="1"/>
                      </a:moveTo>
                      <a:cubicBezTo>
                        <a:pt x="74" y="1"/>
                        <a:pt x="1" y="42"/>
                        <a:pt x="40" y="98"/>
                      </a:cubicBezTo>
                      <a:cubicBezTo>
                        <a:pt x="74" y="149"/>
                        <a:pt x="125" y="189"/>
                        <a:pt x="159" y="189"/>
                      </a:cubicBezTo>
                      <a:cubicBezTo>
                        <a:pt x="165" y="189"/>
                        <a:pt x="170" y="188"/>
                        <a:pt x="174" y="186"/>
                      </a:cubicBezTo>
                      <a:cubicBezTo>
                        <a:pt x="205" y="170"/>
                        <a:pt x="192" y="149"/>
                        <a:pt x="192" y="149"/>
                      </a:cubicBezTo>
                      <a:cubicBezTo>
                        <a:pt x="192" y="149"/>
                        <a:pt x="17" y="111"/>
                        <a:pt x="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13"/>
                <p:cNvSpPr/>
                <p:nvPr/>
              </p:nvSpPr>
              <p:spPr>
                <a:xfrm>
                  <a:off x="7118363" y="3253650"/>
                  <a:ext cx="214600" cy="370350"/>
                </a:xfrm>
                <a:custGeom>
                  <a:avLst/>
                  <a:gdLst/>
                  <a:ahLst/>
                  <a:cxnLst/>
                  <a:rect l="l" t="t" r="r" b="b"/>
                  <a:pathLst>
                    <a:path w="8584" h="14814" extrusionOk="0">
                      <a:moveTo>
                        <a:pt x="7054" y="1317"/>
                      </a:moveTo>
                      <a:cubicBezTo>
                        <a:pt x="7064" y="1425"/>
                        <a:pt x="7064" y="1548"/>
                        <a:pt x="7064" y="1548"/>
                      </a:cubicBezTo>
                      <a:cubicBezTo>
                        <a:pt x="7060" y="1521"/>
                        <a:pt x="7051" y="1438"/>
                        <a:pt x="7022" y="1358"/>
                      </a:cubicBezTo>
                      <a:cubicBezTo>
                        <a:pt x="7033" y="1345"/>
                        <a:pt x="7044" y="1332"/>
                        <a:pt x="7054" y="1317"/>
                      </a:cubicBezTo>
                      <a:close/>
                      <a:moveTo>
                        <a:pt x="6917" y="1463"/>
                      </a:moveTo>
                      <a:cubicBezTo>
                        <a:pt x="6955" y="1569"/>
                        <a:pt x="6939" y="1676"/>
                        <a:pt x="6939" y="1676"/>
                      </a:cubicBezTo>
                      <a:cubicBezTo>
                        <a:pt x="6914" y="1607"/>
                        <a:pt x="6880" y="1556"/>
                        <a:pt x="6843" y="1518"/>
                      </a:cubicBezTo>
                      <a:cubicBezTo>
                        <a:pt x="6869" y="1501"/>
                        <a:pt x="6894" y="1483"/>
                        <a:pt x="6917" y="1463"/>
                      </a:cubicBezTo>
                      <a:close/>
                      <a:moveTo>
                        <a:pt x="6388" y="1"/>
                      </a:moveTo>
                      <a:cubicBezTo>
                        <a:pt x="5931" y="1"/>
                        <a:pt x="5561" y="372"/>
                        <a:pt x="5561" y="828"/>
                      </a:cubicBezTo>
                      <a:cubicBezTo>
                        <a:pt x="5561" y="1285"/>
                        <a:pt x="5931" y="1657"/>
                        <a:pt x="6388" y="1657"/>
                      </a:cubicBezTo>
                      <a:cubicBezTo>
                        <a:pt x="6494" y="1657"/>
                        <a:pt x="6595" y="1635"/>
                        <a:pt x="6690" y="1599"/>
                      </a:cubicBezTo>
                      <a:cubicBezTo>
                        <a:pt x="6733" y="1671"/>
                        <a:pt x="6780" y="1767"/>
                        <a:pt x="6805" y="1834"/>
                      </a:cubicBezTo>
                      <a:cubicBezTo>
                        <a:pt x="6843" y="1935"/>
                        <a:pt x="6781" y="2044"/>
                        <a:pt x="6781" y="2044"/>
                      </a:cubicBezTo>
                      <a:cubicBezTo>
                        <a:pt x="6781" y="2007"/>
                        <a:pt x="6736" y="1981"/>
                        <a:pt x="6696" y="1981"/>
                      </a:cubicBezTo>
                      <a:cubicBezTo>
                        <a:pt x="6674" y="1981"/>
                        <a:pt x="6653" y="1989"/>
                        <a:pt x="6642" y="2006"/>
                      </a:cubicBezTo>
                      <a:cubicBezTo>
                        <a:pt x="6608" y="2056"/>
                        <a:pt x="6658" y="2226"/>
                        <a:pt x="6704" y="2355"/>
                      </a:cubicBezTo>
                      <a:cubicBezTo>
                        <a:pt x="6749" y="2481"/>
                        <a:pt x="6553" y="2612"/>
                        <a:pt x="6414" y="2751"/>
                      </a:cubicBezTo>
                      <a:cubicBezTo>
                        <a:pt x="6276" y="2889"/>
                        <a:pt x="5759" y="3609"/>
                        <a:pt x="5692" y="3741"/>
                      </a:cubicBezTo>
                      <a:cubicBezTo>
                        <a:pt x="5626" y="3872"/>
                        <a:pt x="5523" y="4005"/>
                        <a:pt x="5523" y="4005"/>
                      </a:cubicBezTo>
                      <a:cubicBezTo>
                        <a:pt x="5483" y="4005"/>
                        <a:pt x="5456" y="4020"/>
                        <a:pt x="5438" y="4040"/>
                      </a:cubicBezTo>
                      <a:cubicBezTo>
                        <a:pt x="5412" y="4063"/>
                        <a:pt x="5396" y="4100"/>
                        <a:pt x="5402" y="4132"/>
                      </a:cubicBezTo>
                      <a:cubicBezTo>
                        <a:pt x="5395" y="4184"/>
                        <a:pt x="5403" y="4232"/>
                        <a:pt x="5403" y="4232"/>
                      </a:cubicBezTo>
                      <a:cubicBezTo>
                        <a:pt x="5300" y="4336"/>
                        <a:pt x="5011" y="5153"/>
                        <a:pt x="4928" y="5285"/>
                      </a:cubicBezTo>
                      <a:cubicBezTo>
                        <a:pt x="4847" y="5416"/>
                        <a:pt x="4775" y="5431"/>
                        <a:pt x="4775" y="5431"/>
                      </a:cubicBezTo>
                      <a:cubicBezTo>
                        <a:pt x="4775" y="5431"/>
                        <a:pt x="4694" y="5237"/>
                        <a:pt x="4602" y="5122"/>
                      </a:cubicBezTo>
                      <a:cubicBezTo>
                        <a:pt x="4538" y="5040"/>
                        <a:pt x="4343" y="5008"/>
                        <a:pt x="4188" y="5008"/>
                      </a:cubicBezTo>
                      <a:cubicBezTo>
                        <a:pt x="4123" y="5008"/>
                        <a:pt x="4066" y="5014"/>
                        <a:pt x="4027" y="5023"/>
                      </a:cubicBezTo>
                      <a:cubicBezTo>
                        <a:pt x="3894" y="5054"/>
                        <a:pt x="3853" y="5188"/>
                        <a:pt x="3773" y="5306"/>
                      </a:cubicBezTo>
                      <a:cubicBezTo>
                        <a:pt x="3693" y="5424"/>
                        <a:pt x="3665" y="5708"/>
                        <a:pt x="3683" y="5766"/>
                      </a:cubicBezTo>
                      <a:cubicBezTo>
                        <a:pt x="3699" y="5823"/>
                        <a:pt x="3665" y="5840"/>
                        <a:pt x="3665" y="5955"/>
                      </a:cubicBezTo>
                      <a:cubicBezTo>
                        <a:pt x="3665" y="6072"/>
                        <a:pt x="3779" y="6218"/>
                        <a:pt x="3779" y="6218"/>
                      </a:cubicBezTo>
                      <a:cubicBezTo>
                        <a:pt x="3753" y="6218"/>
                        <a:pt x="3695" y="6229"/>
                        <a:pt x="3668" y="6235"/>
                      </a:cubicBezTo>
                      <a:cubicBezTo>
                        <a:pt x="3664" y="6237"/>
                        <a:pt x="3660" y="6237"/>
                        <a:pt x="3655" y="6238"/>
                      </a:cubicBezTo>
                      <a:cubicBezTo>
                        <a:pt x="3621" y="6225"/>
                        <a:pt x="3584" y="6220"/>
                        <a:pt x="3547" y="6220"/>
                      </a:cubicBezTo>
                      <a:cubicBezTo>
                        <a:pt x="3366" y="6220"/>
                        <a:pt x="3172" y="6351"/>
                        <a:pt x="3127" y="6395"/>
                      </a:cubicBezTo>
                      <a:cubicBezTo>
                        <a:pt x="3073" y="6451"/>
                        <a:pt x="2915" y="6623"/>
                        <a:pt x="2848" y="6662"/>
                      </a:cubicBezTo>
                      <a:cubicBezTo>
                        <a:pt x="2783" y="6701"/>
                        <a:pt x="2698" y="6682"/>
                        <a:pt x="2483" y="6752"/>
                      </a:cubicBezTo>
                      <a:cubicBezTo>
                        <a:pt x="2269" y="6822"/>
                        <a:pt x="2100" y="7023"/>
                        <a:pt x="2100" y="7023"/>
                      </a:cubicBezTo>
                      <a:cubicBezTo>
                        <a:pt x="2086" y="6990"/>
                        <a:pt x="2066" y="6978"/>
                        <a:pt x="2046" y="6977"/>
                      </a:cubicBezTo>
                      <a:cubicBezTo>
                        <a:pt x="2032" y="6963"/>
                        <a:pt x="2015" y="6952"/>
                        <a:pt x="1998" y="6952"/>
                      </a:cubicBezTo>
                      <a:cubicBezTo>
                        <a:pt x="1994" y="6952"/>
                        <a:pt x="1991" y="6952"/>
                        <a:pt x="1987" y="6953"/>
                      </a:cubicBezTo>
                      <a:cubicBezTo>
                        <a:pt x="1977" y="6956"/>
                        <a:pt x="1968" y="6964"/>
                        <a:pt x="1963" y="6974"/>
                      </a:cubicBezTo>
                      <a:cubicBezTo>
                        <a:pt x="1912" y="6870"/>
                        <a:pt x="1661" y="6669"/>
                        <a:pt x="1562" y="6596"/>
                      </a:cubicBezTo>
                      <a:cubicBezTo>
                        <a:pt x="1456" y="6515"/>
                        <a:pt x="1381" y="6387"/>
                        <a:pt x="1346" y="6311"/>
                      </a:cubicBezTo>
                      <a:cubicBezTo>
                        <a:pt x="1311" y="6234"/>
                        <a:pt x="1180" y="6098"/>
                        <a:pt x="1126" y="6020"/>
                      </a:cubicBezTo>
                      <a:cubicBezTo>
                        <a:pt x="1074" y="5941"/>
                        <a:pt x="1035" y="5845"/>
                        <a:pt x="1035" y="5772"/>
                      </a:cubicBezTo>
                      <a:cubicBezTo>
                        <a:pt x="1035" y="5701"/>
                        <a:pt x="975" y="5562"/>
                        <a:pt x="975" y="5508"/>
                      </a:cubicBezTo>
                      <a:cubicBezTo>
                        <a:pt x="975" y="5454"/>
                        <a:pt x="1033" y="5380"/>
                        <a:pt x="1058" y="5355"/>
                      </a:cubicBezTo>
                      <a:cubicBezTo>
                        <a:pt x="1083" y="5331"/>
                        <a:pt x="1058" y="5285"/>
                        <a:pt x="1035" y="5262"/>
                      </a:cubicBezTo>
                      <a:cubicBezTo>
                        <a:pt x="1028" y="5256"/>
                        <a:pt x="1016" y="5253"/>
                        <a:pt x="1001" y="5253"/>
                      </a:cubicBezTo>
                      <a:cubicBezTo>
                        <a:pt x="961" y="5253"/>
                        <a:pt x="899" y="5274"/>
                        <a:pt x="867" y="5306"/>
                      </a:cubicBezTo>
                      <a:cubicBezTo>
                        <a:pt x="823" y="5349"/>
                        <a:pt x="818" y="5435"/>
                        <a:pt x="818" y="5475"/>
                      </a:cubicBezTo>
                      <a:cubicBezTo>
                        <a:pt x="818" y="5497"/>
                        <a:pt x="818" y="5513"/>
                        <a:pt x="802" y="5513"/>
                      </a:cubicBezTo>
                      <a:cubicBezTo>
                        <a:pt x="789" y="5513"/>
                        <a:pt x="766" y="5503"/>
                        <a:pt x="724" y="5475"/>
                      </a:cubicBezTo>
                      <a:cubicBezTo>
                        <a:pt x="631" y="5414"/>
                        <a:pt x="490" y="5097"/>
                        <a:pt x="465" y="5038"/>
                      </a:cubicBezTo>
                      <a:cubicBezTo>
                        <a:pt x="446" y="4992"/>
                        <a:pt x="405" y="4965"/>
                        <a:pt x="376" y="4965"/>
                      </a:cubicBezTo>
                      <a:cubicBezTo>
                        <a:pt x="368" y="4965"/>
                        <a:pt x="361" y="4967"/>
                        <a:pt x="356" y="4972"/>
                      </a:cubicBezTo>
                      <a:cubicBezTo>
                        <a:pt x="334" y="4994"/>
                        <a:pt x="346" y="5028"/>
                        <a:pt x="351" y="5054"/>
                      </a:cubicBezTo>
                      <a:cubicBezTo>
                        <a:pt x="362" y="5093"/>
                        <a:pt x="394" y="5199"/>
                        <a:pt x="477" y="5339"/>
                      </a:cubicBezTo>
                      <a:cubicBezTo>
                        <a:pt x="490" y="5361"/>
                        <a:pt x="488" y="5370"/>
                        <a:pt x="478" y="5370"/>
                      </a:cubicBezTo>
                      <a:cubicBezTo>
                        <a:pt x="461" y="5370"/>
                        <a:pt x="420" y="5341"/>
                        <a:pt x="398" y="5309"/>
                      </a:cubicBezTo>
                      <a:cubicBezTo>
                        <a:pt x="366" y="5256"/>
                        <a:pt x="264" y="5128"/>
                        <a:pt x="228" y="5099"/>
                      </a:cubicBezTo>
                      <a:cubicBezTo>
                        <a:pt x="219" y="5091"/>
                        <a:pt x="197" y="5076"/>
                        <a:pt x="178" y="5076"/>
                      </a:cubicBezTo>
                      <a:cubicBezTo>
                        <a:pt x="167" y="5076"/>
                        <a:pt x="157" y="5081"/>
                        <a:pt x="152" y="5096"/>
                      </a:cubicBezTo>
                      <a:cubicBezTo>
                        <a:pt x="146" y="5114"/>
                        <a:pt x="223" y="5268"/>
                        <a:pt x="273" y="5339"/>
                      </a:cubicBezTo>
                      <a:cubicBezTo>
                        <a:pt x="304" y="5383"/>
                        <a:pt x="358" y="5469"/>
                        <a:pt x="339" y="5469"/>
                      </a:cubicBezTo>
                      <a:cubicBezTo>
                        <a:pt x="328" y="5469"/>
                        <a:pt x="291" y="5438"/>
                        <a:pt x="207" y="5349"/>
                      </a:cubicBezTo>
                      <a:cubicBezTo>
                        <a:pt x="154" y="5293"/>
                        <a:pt x="98" y="5237"/>
                        <a:pt x="58" y="5237"/>
                      </a:cubicBezTo>
                      <a:cubicBezTo>
                        <a:pt x="51" y="5237"/>
                        <a:pt x="45" y="5239"/>
                        <a:pt x="40" y="5242"/>
                      </a:cubicBezTo>
                      <a:cubicBezTo>
                        <a:pt x="0" y="5264"/>
                        <a:pt x="57" y="5325"/>
                        <a:pt x="57" y="5325"/>
                      </a:cubicBezTo>
                      <a:lnTo>
                        <a:pt x="271" y="5612"/>
                      </a:lnTo>
                      <a:cubicBezTo>
                        <a:pt x="227" y="5590"/>
                        <a:pt x="70" y="5472"/>
                        <a:pt x="38" y="5472"/>
                      </a:cubicBezTo>
                      <a:cubicBezTo>
                        <a:pt x="36" y="5472"/>
                        <a:pt x="35" y="5472"/>
                        <a:pt x="34" y="5473"/>
                      </a:cubicBezTo>
                      <a:cubicBezTo>
                        <a:pt x="18" y="5489"/>
                        <a:pt x="5" y="5497"/>
                        <a:pt x="25" y="5530"/>
                      </a:cubicBezTo>
                      <a:cubicBezTo>
                        <a:pt x="35" y="5546"/>
                        <a:pt x="155" y="5667"/>
                        <a:pt x="228" y="5740"/>
                      </a:cubicBezTo>
                      <a:cubicBezTo>
                        <a:pt x="301" y="5811"/>
                        <a:pt x="303" y="5865"/>
                        <a:pt x="368" y="5929"/>
                      </a:cubicBezTo>
                      <a:cubicBezTo>
                        <a:pt x="432" y="5993"/>
                        <a:pt x="583" y="6119"/>
                        <a:pt x="678" y="6152"/>
                      </a:cubicBezTo>
                      <a:cubicBezTo>
                        <a:pt x="772" y="6186"/>
                        <a:pt x="781" y="6272"/>
                        <a:pt x="925" y="6524"/>
                      </a:cubicBezTo>
                      <a:cubicBezTo>
                        <a:pt x="1070" y="6776"/>
                        <a:pt x="1454" y="7320"/>
                        <a:pt x="1598" y="7502"/>
                      </a:cubicBezTo>
                      <a:cubicBezTo>
                        <a:pt x="1692" y="7619"/>
                        <a:pt x="1787" y="7640"/>
                        <a:pt x="1842" y="7640"/>
                      </a:cubicBezTo>
                      <a:cubicBezTo>
                        <a:pt x="1873" y="7640"/>
                        <a:pt x="1891" y="7634"/>
                        <a:pt x="1891" y="7634"/>
                      </a:cubicBezTo>
                      <a:cubicBezTo>
                        <a:pt x="1907" y="7682"/>
                        <a:pt x="1946" y="7698"/>
                        <a:pt x="1986" y="7698"/>
                      </a:cubicBezTo>
                      <a:cubicBezTo>
                        <a:pt x="2032" y="7698"/>
                        <a:pt x="2079" y="7677"/>
                        <a:pt x="2094" y="7663"/>
                      </a:cubicBezTo>
                      <a:cubicBezTo>
                        <a:pt x="2120" y="7636"/>
                        <a:pt x="2110" y="7602"/>
                        <a:pt x="2110" y="7602"/>
                      </a:cubicBezTo>
                      <a:cubicBezTo>
                        <a:pt x="2110" y="7602"/>
                        <a:pt x="2655" y="7519"/>
                        <a:pt x="2832" y="7494"/>
                      </a:cubicBezTo>
                      <a:cubicBezTo>
                        <a:pt x="3010" y="7469"/>
                        <a:pt x="3253" y="7250"/>
                        <a:pt x="3253" y="7250"/>
                      </a:cubicBezTo>
                      <a:cubicBezTo>
                        <a:pt x="3253" y="7250"/>
                        <a:pt x="3265" y="7299"/>
                        <a:pt x="3282" y="7364"/>
                      </a:cubicBezTo>
                      <a:cubicBezTo>
                        <a:pt x="3301" y="7476"/>
                        <a:pt x="3325" y="7587"/>
                        <a:pt x="3355" y="7689"/>
                      </a:cubicBezTo>
                      <a:cubicBezTo>
                        <a:pt x="3380" y="7771"/>
                        <a:pt x="3406" y="7854"/>
                        <a:pt x="3428" y="7929"/>
                      </a:cubicBezTo>
                      <a:cubicBezTo>
                        <a:pt x="3476" y="8124"/>
                        <a:pt x="3521" y="8328"/>
                        <a:pt x="3517" y="8384"/>
                      </a:cubicBezTo>
                      <a:cubicBezTo>
                        <a:pt x="3499" y="8385"/>
                        <a:pt x="3483" y="8386"/>
                        <a:pt x="3469" y="8386"/>
                      </a:cubicBezTo>
                      <a:cubicBezTo>
                        <a:pt x="3463" y="8386"/>
                        <a:pt x="3458" y="8386"/>
                        <a:pt x="3453" y="8385"/>
                      </a:cubicBezTo>
                      <a:cubicBezTo>
                        <a:pt x="3445" y="8385"/>
                        <a:pt x="3438" y="8384"/>
                        <a:pt x="3429" y="8384"/>
                      </a:cubicBezTo>
                      <a:cubicBezTo>
                        <a:pt x="3352" y="8384"/>
                        <a:pt x="3244" y="8414"/>
                        <a:pt x="3182" y="8452"/>
                      </a:cubicBezTo>
                      <a:cubicBezTo>
                        <a:pt x="3157" y="8455"/>
                        <a:pt x="3131" y="8457"/>
                        <a:pt x="3105" y="8460"/>
                      </a:cubicBezTo>
                      <a:cubicBezTo>
                        <a:pt x="3038" y="8467"/>
                        <a:pt x="2995" y="8471"/>
                        <a:pt x="2966" y="8476"/>
                      </a:cubicBezTo>
                      <a:cubicBezTo>
                        <a:pt x="2953" y="8471"/>
                        <a:pt x="2940" y="8467"/>
                        <a:pt x="2930" y="8461"/>
                      </a:cubicBezTo>
                      <a:cubicBezTo>
                        <a:pt x="2912" y="8451"/>
                        <a:pt x="2894" y="8447"/>
                        <a:pt x="2877" y="8447"/>
                      </a:cubicBezTo>
                      <a:cubicBezTo>
                        <a:pt x="2838" y="8447"/>
                        <a:pt x="2800" y="8470"/>
                        <a:pt x="2767" y="8508"/>
                      </a:cubicBezTo>
                      <a:cubicBezTo>
                        <a:pt x="2753" y="8524"/>
                        <a:pt x="2733" y="8531"/>
                        <a:pt x="2709" y="8531"/>
                      </a:cubicBezTo>
                      <a:cubicBezTo>
                        <a:pt x="2690" y="8531"/>
                        <a:pt x="2668" y="8527"/>
                        <a:pt x="2646" y="8521"/>
                      </a:cubicBezTo>
                      <a:cubicBezTo>
                        <a:pt x="2602" y="8499"/>
                        <a:pt x="2557" y="8477"/>
                        <a:pt x="2510" y="8468"/>
                      </a:cubicBezTo>
                      <a:cubicBezTo>
                        <a:pt x="2496" y="8466"/>
                        <a:pt x="2485" y="8464"/>
                        <a:pt x="2474" y="8464"/>
                      </a:cubicBezTo>
                      <a:cubicBezTo>
                        <a:pt x="2450" y="8464"/>
                        <a:pt x="2435" y="8471"/>
                        <a:pt x="2427" y="8481"/>
                      </a:cubicBezTo>
                      <a:cubicBezTo>
                        <a:pt x="2421" y="8486"/>
                        <a:pt x="2417" y="8490"/>
                        <a:pt x="2417" y="8493"/>
                      </a:cubicBezTo>
                      <a:cubicBezTo>
                        <a:pt x="2417" y="8494"/>
                        <a:pt x="2419" y="8494"/>
                        <a:pt x="2419" y="8494"/>
                      </a:cubicBezTo>
                      <a:cubicBezTo>
                        <a:pt x="2411" y="8516"/>
                        <a:pt x="2416" y="8547"/>
                        <a:pt x="2416" y="8576"/>
                      </a:cubicBezTo>
                      <a:cubicBezTo>
                        <a:pt x="2416" y="8637"/>
                        <a:pt x="2378" y="8696"/>
                        <a:pt x="2378" y="8696"/>
                      </a:cubicBezTo>
                      <a:cubicBezTo>
                        <a:pt x="2378" y="8696"/>
                        <a:pt x="1995" y="8831"/>
                        <a:pt x="1871" y="8864"/>
                      </a:cubicBezTo>
                      <a:cubicBezTo>
                        <a:pt x="1747" y="8898"/>
                        <a:pt x="1644" y="9000"/>
                        <a:pt x="1585" y="9198"/>
                      </a:cubicBezTo>
                      <a:cubicBezTo>
                        <a:pt x="1529" y="9396"/>
                        <a:pt x="1743" y="9583"/>
                        <a:pt x="1887" y="9583"/>
                      </a:cubicBezTo>
                      <a:cubicBezTo>
                        <a:pt x="2031" y="9583"/>
                        <a:pt x="2117" y="9597"/>
                        <a:pt x="2200" y="9682"/>
                      </a:cubicBezTo>
                      <a:cubicBezTo>
                        <a:pt x="2286" y="9766"/>
                        <a:pt x="2646" y="9846"/>
                        <a:pt x="2918" y="9846"/>
                      </a:cubicBezTo>
                      <a:cubicBezTo>
                        <a:pt x="3191" y="9846"/>
                        <a:pt x="3635" y="9992"/>
                        <a:pt x="3635" y="9992"/>
                      </a:cubicBezTo>
                      <a:lnTo>
                        <a:pt x="3635" y="10611"/>
                      </a:lnTo>
                      <a:cubicBezTo>
                        <a:pt x="3635" y="10999"/>
                        <a:pt x="3821" y="11908"/>
                        <a:pt x="3821" y="11908"/>
                      </a:cubicBezTo>
                      <a:lnTo>
                        <a:pt x="3770" y="11989"/>
                      </a:lnTo>
                      <a:cubicBezTo>
                        <a:pt x="3770" y="12707"/>
                        <a:pt x="4266" y="13096"/>
                        <a:pt x="4471" y="13227"/>
                      </a:cubicBezTo>
                      <a:cubicBezTo>
                        <a:pt x="4569" y="13290"/>
                        <a:pt x="4727" y="13306"/>
                        <a:pt x="4867" y="13306"/>
                      </a:cubicBezTo>
                      <a:cubicBezTo>
                        <a:pt x="5023" y="13306"/>
                        <a:pt x="5157" y="13286"/>
                        <a:pt x="5157" y="13286"/>
                      </a:cubicBezTo>
                      <a:cubicBezTo>
                        <a:pt x="5338" y="13468"/>
                        <a:pt x="6452" y="13677"/>
                        <a:pt x="6452" y="13677"/>
                      </a:cubicBezTo>
                      <a:cubicBezTo>
                        <a:pt x="6427" y="13702"/>
                        <a:pt x="6486" y="13736"/>
                        <a:pt x="6486" y="13736"/>
                      </a:cubicBezTo>
                      <a:cubicBezTo>
                        <a:pt x="6556" y="13736"/>
                        <a:pt x="7014" y="13868"/>
                        <a:pt x="7014" y="13868"/>
                      </a:cubicBezTo>
                      <a:cubicBezTo>
                        <a:pt x="7014" y="13868"/>
                        <a:pt x="7065" y="13915"/>
                        <a:pt x="7157" y="13944"/>
                      </a:cubicBezTo>
                      <a:cubicBezTo>
                        <a:pt x="7248" y="13973"/>
                        <a:pt x="7125" y="13975"/>
                        <a:pt x="7125" y="14044"/>
                      </a:cubicBezTo>
                      <a:cubicBezTo>
                        <a:pt x="7125" y="14072"/>
                        <a:pt x="7154" y="14078"/>
                        <a:pt x="7189" y="14078"/>
                      </a:cubicBezTo>
                      <a:cubicBezTo>
                        <a:pt x="7218" y="14078"/>
                        <a:pt x="7251" y="14074"/>
                        <a:pt x="7277" y="14074"/>
                      </a:cubicBezTo>
                      <a:cubicBezTo>
                        <a:pt x="7300" y="14074"/>
                        <a:pt x="7316" y="14078"/>
                        <a:pt x="7316" y="14091"/>
                      </a:cubicBezTo>
                      <a:cubicBezTo>
                        <a:pt x="7316" y="14136"/>
                        <a:pt x="7400" y="14369"/>
                        <a:pt x="7467" y="14438"/>
                      </a:cubicBezTo>
                      <a:cubicBezTo>
                        <a:pt x="7532" y="14501"/>
                        <a:pt x="7587" y="14759"/>
                        <a:pt x="7626" y="14759"/>
                      </a:cubicBezTo>
                      <a:cubicBezTo>
                        <a:pt x="7629" y="14759"/>
                        <a:pt x="7631" y="14758"/>
                        <a:pt x="7634" y="14755"/>
                      </a:cubicBezTo>
                      <a:cubicBezTo>
                        <a:pt x="7673" y="14716"/>
                        <a:pt x="7530" y="14334"/>
                        <a:pt x="7530" y="14334"/>
                      </a:cubicBezTo>
                      <a:lnTo>
                        <a:pt x="7530" y="14334"/>
                      </a:lnTo>
                      <a:cubicBezTo>
                        <a:pt x="7530" y="14334"/>
                        <a:pt x="7625" y="14375"/>
                        <a:pt x="7719" y="14425"/>
                      </a:cubicBezTo>
                      <a:cubicBezTo>
                        <a:pt x="7729" y="14430"/>
                        <a:pt x="7737" y="14432"/>
                        <a:pt x="7743" y="14432"/>
                      </a:cubicBezTo>
                      <a:cubicBezTo>
                        <a:pt x="7788" y="14432"/>
                        <a:pt x="7729" y="14299"/>
                        <a:pt x="7747" y="14299"/>
                      </a:cubicBezTo>
                      <a:cubicBezTo>
                        <a:pt x="7750" y="14299"/>
                        <a:pt x="7755" y="14302"/>
                        <a:pt x="7762" y="14310"/>
                      </a:cubicBezTo>
                      <a:cubicBezTo>
                        <a:pt x="7821" y="14369"/>
                        <a:pt x="8066" y="14562"/>
                        <a:pt x="8129" y="14656"/>
                      </a:cubicBezTo>
                      <a:cubicBezTo>
                        <a:pt x="8190" y="14751"/>
                        <a:pt x="8352" y="14814"/>
                        <a:pt x="8467" y="14814"/>
                      </a:cubicBezTo>
                      <a:cubicBezTo>
                        <a:pt x="8583" y="14814"/>
                        <a:pt x="8583" y="14544"/>
                        <a:pt x="8583" y="14326"/>
                      </a:cubicBezTo>
                      <a:cubicBezTo>
                        <a:pt x="8582" y="14106"/>
                        <a:pt x="8430" y="13864"/>
                        <a:pt x="8337" y="13771"/>
                      </a:cubicBezTo>
                      <a:cubicBezTo>
                        <a:pt x="8245" y="13677"/>
                        <a:pt x="8235" y="13581"/>
                        <a:pt x="8189" y="13453"/>
                      </a:cubicBezTo>
                      <a:cubicBezTo>
                        <a:pt x="8143" y="13325"/>
                        <a:pt x="8017" y="13111"/>
                        <a:pt x="7880" y="13032"/>
                      </a:cubicBezTo>
                      <a:cubicBezTo>
                        <a:pt x="7855" y="13018"/>
                        <a:pt x="7829" y="13012"/>
                        <a:pt x="7800" y="13012"/>
                      </a:cubicBezTo>
                      <a:cubicBezTo>
                        <a:pt x="7671" y="13012"/>
                        <a:pt x="7516" y="13137"/>
                        <a:pt x="7456" y="13166"/>
                      </a:cubicBezTo>
                      <a:cubicBezTo>
                        <a:pt x="7384" y="13201"/>
                        <a:pt x="7384" y="13239"/>
                        <a:pt x="7301" y="13239"/>
                      </a:cubicBezTo>
                      <a:cubicBezTo>
                        <a:pt x="7218" y="13239"/>
                        <a:pt x="7162" y="13304"/>
                        <a:pt x="7162" y="13304"/>
                      </a:cubicBezTo>
                      <a:cubicBezTo>
                        <a:pt x="7099" y="13304"/>
                        <a:pt x="6653" y="13156"/>
                        <a:pt x="6604" y="13118"/>
                      </a:cubicBezTo>
                      <a:cubicBezTo>
                        <a:pt x="6594" y="13111"/>
                        <a:pt x="6588" y="13108"/>
                        <a:pt x="6585" y="13108"/>
                      </a:cubicBezTo>
                      <a:cubicBezTo>
                        <a:pt x="6575" y="13108"/>
                        <a:pt x="6593" y="13139"/>
                        <a:pt x="6601" y="13152"/>
                      </a:cubicBezTo>
                      <a:lnTo>
                        <a:pt x="6595" y="13152"/>
                      </a:lnTo>
                      <a:cubicBezTo>
                        <a:pt x="6525" y="13125"/>
                        <a:pt x="6078" y="12946"/>
                        <a:pt x="5960" y="12908"/>
                      </a:cubicBezTo>
                      <a:cubicBezTo>
                        <a:pt x="5832" y="12867"/>
                        <a:pt x="5763" y="12723"/>
                        <a:pt x="5664" y="12656"/>
                      </a:cubicBezTo>
                      <a:cubicBezTo>
                        <a:pt x="5632" y="12635"/>
                        <a:pt x="5580" y="12628"/>
                        <a:pt x="5524" y="12628"/>
                      </a:cubicBezTo>
                      <a:cubicBezTo>
                        <a:pt x="5404" y="12628"/>
                        <a:pt x="5265" y="12661"/>
                        <a:pt x="5265" y="12661"/>
                      </a:cubicBezTo>
                      <a:lnTo>
                        <a:pt x="5265" y="12620"/>
                      </a:lnTo>
                      <a:cubicBezTo>
                        <a:pt x="5265" y="12582"/>
                        <a:pt x="4930" y="12458"/>
                        <a:pt x="4843" y="12458"/>
                      </a:cubicBezTo>
                      <a:cubicBezTo>
                        <a:pt x="4757" y="12458"/>
                        <a:pt x="4774" y="12008"/>
                        <a:pt x="4774" y="12008"/>
                      </a:cubicBezTo>
                      <a:lnTo>
                        <a:pt x="4810" y="11988"/>
                      </a:lnTo>
                      <a:cubicBezTo>
                        <a:pt x="4810" y="11988"/>
                        <a:pt x="4716" y="11988"/>
                        <a:pt x="4808" y="11852"/>
                      </a:cubicBezTo>
                      <a:cubicBezTo>
                        <a:pt x="4898" y="11715"/>
                        <a:pt x="4940" y="10865"/>
                        <a:pt x="4940" y="10865"/>
                      </a:cubicBezTo>
                      <a:cubicBezTo>
                        <a:pt x="4940" y="10865"/>
                        <a:pt x="4946" y="10937"/>
                        <a:pt x="5006" y="10997"/>
                      </a:cubicBezTo>
                      <a:cubicBezTo>
                        <a:pt x="5057" y="11047"/>
                        <a:pt x="5214" y="11118"/>
                        <a:pt x="5309" y="11118"/>
                      </a:cubicBezTo>
                      <a:cubicBezTo>
                        <a:pt x="5328" y="11118"/>
                        <a:pt x="5344" y="11115"/>
                        <a:pt x="5357" y="11109"/>
                      </a:cubicBezTo>
                      <a:cubicBezTo>
                        <a:pt x="5435" y="11071"/>
                        <a:pt x="5510" y="10889"/>
                        <a:pt x="5510" y="10812"/>
                      </a:cubicBezTo>
                      <a:cubicBezTo>
                        <a:pt x="5510" y="10733"/>
                        <a:pt x="5597" y="10556"/>
                        <a:pt x="5680" y="10428"/>
                      </a:cubicBezTo>
                      <a:cubicBezTo>
                        <a:pt x="5762" y="10299"/>
                        <a:pt x="5766" y="10168"/>
                        <a:pt x="5766" y="10076"/>
                      </a:cubicBezTo>
                      <a:cubicBezTo>
                        <a:pt x="5766" y="10010"/>
                        <a:pt x="5694" y="10001"/>
                        <a:pt x="5656" y="10001"/>
                      </a:cubicBezTo>
                      <a:cubicBezTo>
                        <a:pt x="5643" y="10001"/>
                        <a:pt x="5633" y="10002"/>
                        <a:pt x="5633" y="10002"/>
                      </a:cubicBezTo>
                      <a:cubicBezTo>
                        <a:pt x="5534" y="9937"/>
                        <a:pt x="5304" y="9932"/>
                        <a:pt x="5304" y="9932"/>
                      </a:cubicBezTo>
                      <a:cubicBezTo>
                        <a:pt x="5543" y="9478"/>
                        <a:pt x="5287" y="8669"/>
                        <a:pt x="5287" y="8669"/>
                      </a:cubicBezTo>
                      <a:cubicBezTo>
                        <a:pt x="5287" y="8669"/>
                        <a:pt x="5291" y="8467"/>
                        <a:pt x="5196" y="8372"/>
                      </a:cubicBezTo>
                      <a:cubicBezTo>
                        <a:pt x="5102" y="8277"/>
                        <a:pt x="5280" y="7985"/>
                        <a:pt x="5387" y="7769"/>
                      </a:cubicBezTo>
                      <a:cubicBezTo>
                        <a:pt x="5494" y="7555"/>
                        <a:pt x="5453" y="7175"/>
                        <a:pt x="5453" y="7175"/>
                      </a:cubicBezTo>
                      <a:cubicBezTo>
                        <a:pt x="5708" y="7175"/>
                        <a:pt x="5329" y="6621"/>
                        <a:pt x="5329" y="6621"/>
                      </a:cubicBezTo>
                      <a:cubicBezTo>
                        <a:pt x="5329" y="6621"/>
                        <a:pt x="5345" y="6411"/>
                        <a:pt x="5345" y="6317"/>
                      </a:cubicBezTo>
                      <a:cubicBezTo>
                        <a:pt x="5345" y="6222"/>
                        <a:pt x="5514" y="5921"/>
                        <a:pt x="5543" y="5833"/>
                      </a:cubicBezTo>
                      <a:cubicBezTo>
                        <a:pt x="5572" y="5747"/>
                        <a:pt x="5597" y="5631"/>
                        <a:pt x="5667" y="5507"/>
                      </a:cubicBezTo>
                      <a:cubicBezTo>
                        <a:pt x="5737" y="5383"/>
                        <a:pt x="5977" y="4505"/>
                        <a:pt x="5977" y="4505"/>
                      </a:cubicBezTo>
                      <a:cubicBezTo>
                        <a:pt x="6111" y="4411"/>
                        <a:pt x="6034" y="4299"/>
                        <a:pt x="6034" y="4299"/>
                      </a:cubicBezTo>
                      <a:cubicBezTo>
                        <a:pt x="6034" y="4299"/>
                        <a:pt x="6092" y="4239"/>
                        <a:pt x="6239" y="4044"/>
                      </a:cubicBezTo>
                      <a:cubicBezTo>
                        <a:pt x="6385" y="3848"/>
                        <a:pt x="6455" y="3664"/>
                        <a:pt x="6518" y="3569"/>
                      </a:cubicBezTo>
                      <a:cubicBezTo>
                        <a:pt x="6579" y="3475"/>
                        <a:pt x="6662" y="3380"/>
                        <a:pt x="6691" y="3258"/>
                      </a:cubicBezTo>
                      <a:cubicBezTo>
                        <a:pt x="6720" y="3135"/>
                        <a:pt x="6864" y="2789"/>
                        <a:pt x="6905" y="2692"/>
                      </a:cubicBezTo>
                      <a:cubicBezTo>
                        <a:pt x="6947" y="2595"/>
                        <a:pt x="7014" y="2496"/>
                        <a:pt x="7014" y="2432"/>
                      </a:cubicBezTo>
                      <a:cubicBezTo>
                        <a:pt x="7014" y="2368"/>
                        <a:pt x="7083" y="2244"/>
                        <a:pt x="7122" y="2162"/>
                      </a:cubicBezTo>
                      <a:cubicBezTo>
                        <a:pt x="7162" y="2079"/>
                        <a:pt x="7179" y="1954"/>
                        <a:pt x="7179" y="1869"/>
                      </a:cubicBezTo>
                      <a:cubicBezTo>
                        <a:pt x="7179" y="1791"/>
                        <a:pt x="7176" y="1696"/>
                        <a:pt x="7210" y="1491"/>
                      </a:cubicBezTo>
                      <a:cubicBezTo>
                        <a:pt x="7239" y="1312"/>
                        <a:pt x="7157" y="1277"/>
                        <a:pt x="7157" y="1277"/>
                      </a:cubicBezTo>
                      <a:cubicBezTo>
                        <a:pt x="7162" y="1236"/>
                        <a:pt x="7153" y="1201"/>
                        <a:pt x="7140" y="1175"/>
                      </a:cubicBezTo>
                      <a:cubicBezTo>
                        <a:pt x="7188" y="1068"/>
                        <a:pt x="7215" y="952"/>
                        <a:pt x="7215" y="828"/>
                      </a:cubicBezTo>
                      <a:cubicBezTo>
                        <a:pt x="7215" y="372"/>
                        <a:pt x="6845" y="1"/>
                        <a:pt x="6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9" name="Google Shape;149;p13"/>
              <p:cNvSpPr/>
              <p:nvPr/>
            </p:nvSpPr>
            <p:spPr>
              <a:xfrm>
                <a:off x="6879865" y="2259847"/>
                <a:ext cx="183000" cy="18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0" name="Google Shape;150;p13"/>
          <p:cNvSpPr/>
          <p:nvPr/>
        </p:nvSpPr>
        <p:spPr>
          <a:xfrm rot="10800000">
            <a:off x="9902900" y="-128300"/>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13"/>
          <p:cNvSpPr txBox="1">
            <a:spLocks noGrp="1"/>
          </p:cNvSpPr>
          <p:nvPr>
            <p:ph type="subTitle" idx="9"/>
          </p:nvPr>
        </p:nvSpPr>
        <p:spPr>
          <a:xfrm>
            <a:off x="2374267" y="3238100"/>
            <a:ext cx="3835200" cy="5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152" name="Google Shape;152;p13"/>
          <p:cNvSpPr txBox="1">
            <a:spLocks noGrp="1"/>
          </p:cNvSpPr>
          <p:nvPr>
            <p:ph type="subTitle" idx="13"/>
          </p:nvPr>
        </p:nvSpPr>
        <p:spPr>
          <a:xfrm>
            <a:off x="2374267" y="4428133"/>
            <a:ext cx="3835200" cy="5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153" name="Google Shape;153;p13"/>
          <p:cNvSpPr txBox="1">
            <a:spLocks noGrp="1"/>
          </p:cNvSpPr>
          <p:nvPr>
            <p:ph type="subTitle" idx="14"/>
          </p:nvPr>
        </p:nvSpPr>
        <p:spPr>
          <a:xfrm>
            <a:off x="2374267" y="5618167"/>
            <a:ext cx="3835200" cy="5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154" name="Google Shape;154;p13"/>
          <p:cNvSpPr txBox="1">
            <a:spLocks noGrp="1"/>
          </p:cNvSpPr>
          <p:nvPr>
            <p:ph type="subTitle" idx="15"/>
          </p:nvPr>
        </p:nvSpPr>
        <p:spPr>
          <a:xfrm>
            <a:off x="2374267" y="2048067"/>
            <a:ext cx="3835200" cy="5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Tree>
    <p:extLst>
      <p:ext uri="{BB962C8B-B14F-4D97-AF65-F5344CB8AC3E}">
        <p14:creationId xmlns:p14="http://schemas.microsoft.com/office/powerpoint/2010/main" val="17427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2"/>
        </a:solidFill>
        <a:effectLst/>
      </p:bgPr>
    </p:bg>
    <p:spTree>
      <p:nvGrpSpPr>
        <p:cNvPr id="1" name="Shape 155"/>
        <p:cNvGrpSpPr/>
        <p:nvPr/>
      </p:nvGrpSpPr>
      <p:grpSpPr>
        <a:xfrm>
          <a:off x="0" y="0"/>
          <a:ext cx="0" cy="0"/>
          <a:chOff x="0" y="0"/>
          <a:chExt cx="0" cy="0"/>
        </a:xfrm>
      </p:grpSpPr>
      <p:sp>
        <p:nvSpPr>
          <p:cNvPr id="156" name="Google Shape;156;p14"/>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57" name="Google Shape;157;p14"/>
          <p:cNvSpPr txBox="1">
            <a:spLocks noGrp="1"/>
          </p:cNvSpPr>
          <p:nvPr>
            <p:ph type="subTitle" idx="1"/>
          </p:nvPr>
        </p:nvSpPr>
        <p:spPr>
          <a:xfrm>
            <a:off x="2759600" y="2273800"/>
            <a:ext cx="3059600" cy="51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158" name="Google Shape;158;p14"/>
          <p:cNvSpPr txBox="1">
            <a:spLocks noGrp="1"/>
          </p:cNvSpPr>
          <p:nvPr>
            <p:ph type="subTitle" idx="2"/>
          </p:nvPr>
        </p:nvSpPr>
        <p:spPr>
          <a:xfrm>
            <a:off x="2759600" y="2598733"/>
            <a:ext cx="3059600" cy="9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159" name="Google Shape;159;p14"/>
          <p:cNvSpPr txBox="1">
            <a:spLocks noGrp="1"/>
          </p:cNvSpPr>
          <p:nvPr>
            <p:ph type="subTitle" idx="3"/>
          </p:nvPr>
        </p:nvSpPr>
        <p:spPr>
          <a:xfrm>
            <a:off x="2759600" y="4260133"/>
            <a:ext cx="3059600" cy="51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160" name="Google Shape;160;p14"/>
          <p:cNvSpPr txBox="1">
            <a:spLocks noGrp="1"/>
          </p:cNvSpPr>
          <p:nvPr>
            <p:ph type="subTitle" idx="4"/>
          </p:nvPr>
        </p:nvSpPr>
        <p:spPr>
          <a:xfrm>
            <a:off x="2759600" y="4585067"/>
            <a:ext cx="3059600" cy="9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161" name="Google Shape;161;p14"/>
          <p:cNvSpPr txBox="1">
            <a:spLocks noGrp="1"/>
          </p:cNvSpPr>
          <p:nvPr>
            <p:ph type="subTitle" idx="5"/>
          </p:nvPr>
        </p:nvSpPr>
        <p:spPr>
          <a:xfrm>
            <a:off x="7405867" y="2273800"/>
            <a:ext cx="3059600" cy="51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162" name="Google Shape;162;p14"/>
          <p:cNvSpPr txBox="1">
            <a:spLocks noGrp="1"/>
          </p:cNvSpPr>
          <p:nvPr>
            <p:ph type="subTitle" idx="6"/>
          </p:nvPr>
        </p:nvSpPr>
        <p:spPr>
          <a:xfrm>
            <a:off x="7405867" y="2598733"/>
            <a:ext cx="3059600" cy="9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163" name="Google Shape;163;p14"/>
          <p:cNvSpPr txBox="1">
            <a:spLocks noGrp="1"/>
          </p:cNvSpPr>
          <p:nvPr>
            <p:ph type="subTitle" idx="7"/>
          </p:nvPr>
        </p:nvSpPr>
        <p:spPr>
          <a:xfrm>
            <a:off x="7405867" y="4260133"/>
            <a:ext cx="3059600" cy="51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164" name="Google Shape;164;p14"/>
          <p:cNvSpPr txBox="1">
            <a:spLocks noGrp="1"/>
          </p:cNvSpPr>
          <p:nvPr>
            <p:ph type="subTitle" idx="8"/>
          </p:nvPr>
        </p:nvSpPr>
        <p:spPr>
          <a:xfrm>
            <a:off x="7405867" y="4585067"/>
            <a:ext cx="3059600" cy="9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165" name="Google Shape;165;p14"/>
          <p:cNvSpPr/>
          <p:nvPr/>
        </p:nvSpPr>
        <p:spPr>
          <a:xfrm rot="5400000">
            <a:off x="-174167" y="-3205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14"/>
          <p:cNvSpPr/>
          <p:nvPr/>
        </p:nvSpPr>
        <p:spPr>
          <a:xfrm rot="-5400000">
            <a:off x="9814267" y="4453000"/>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14"/>
          <p:cNvSpPr/>
          <p:nvPr/>
        </p:nvSpPr>
        <p:spPr>
          <a:xfrm>
            <a:off x="-174183" y="4453000"/>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14"/>
          <p:cNvSpPr/>
          <p:nvPr/>
        </p:nvSpPr>
        <p:spPr>
          <a:xfrm rot="10800000">
            <a:off x="10052633" y="-188500"/>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14"/>
          <p:cNvSpPr/>
          <p:nvPr/>
        </p:nvSpPr>
        <p:spPr>
          <a:xfrm>
            <a:off x="4863110" y="5967634"/>
            <a:ext cx="3683063" cy="1929893"/>
          </a:xfrm>
          <a:custGeom>
            <a:avLst/>
            <a:gdLst/>
            <a:ahLst/>
            <a:cxnLst/>
            <a:rect l="l" t="t" r="r" b="b"/>
            <a:pathLst>
              <a:path w="9420" h="4936" extrusionOk="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59326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Key numbers">
  <p:cSld name="Key numbers">
    <p:bg>
      <p:bgPr>
        <a:solidFill>
          <a:schemeClr val="lt2"/>
        </a:solidFill>
        <a:effectLst/>
      </p:bgPr>
    </p:bg>
    <p:spTree>
      <p:nvGrpSpPr>
        <p:cNvPr id="1" name="Shape 170"/>
        <p:cNvGrpSpPr/>
        <p:nvPr/>
      </p:nvGrpSpPr>
      <p:grpSpPr>
        <a:xfrm>
          <a:off x="0" y="0"/>
          <a:ext cx="0" cy="0"/>
          <a:chOff x="0" y="0"/>
          <a:chExt cx="0" cy="0"/>
        </a:xfrm>
      </p:grpSpPr>
      <p:sp>
        <p:nvSpPr>
          <p:cNvPr id="171" name="Google Shape;171;p15"/>
          <p:cNvSpPr txBox="1">
            <a:spLocks noGrp="1"/>
          </p:cNvSpPr>
          <p:nvPr>
            <p:ph type="title" hasCustomPrompt="1"/>
          </p:nvPr>
        </p:nvSpPr>
        <p:spPr>
          <a:xfrm>
            <a:off x="6096000" y="1101633"/>
            <a:ext cx="5144800" cy="8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Bevan"/>
              <a:buNone/>
              <a:defRPr sz="4000">
                <a:latin typeface="Bevan"/>
                <a:ea typeface="Bevan"/>
                <a:cs typeface="Bevan"/>
                <a:sym typeface="Bevan"/>
              </a:defRPr>
            </a:lvl1pPr>
            <a:lvl2pPr lvl="1" algn="ctr" rtl="0">
              <a:spcBef>
                <a:spcPts val="0"/>
              </a:spcBef>
              <a:spcAft>
                <a:spcPts val="0"/>
              </a:spcAft>
              <a:buClr>
                <a:schemeClr val="dk2"/>
              </a:buClr>
              <a:buSzPts val="3000"/>
              <a:buNone/>
              <a:defRPr sz="4000">
                <a:solidFill>
                  <a:schemeClr val="dk2"/>
                </a:solidFill>
              </a:defRPr>
            </a:lvl2pPr>
            <a:lvl3pPr lvl="2" algn="ctr" rtl="0">
              <a:spcBef>
                <a:spcPts val="0"/>
              </a:spcBef>
              <a:spcAft>
                <a:spcPts val="0"/>
              </a:spcAft>
              <a:buClr>
                <a:schemeClr val="dk2"/>
              </a:buClr>
              <a:buSzPts val="3000"/>
              <a:buNone/>
              <a:defRPr sz="4000">
                <a:solidFill>
                  <a:schemeClr val="dk2"/>
                </a:solidFill>
              </a:defRPr>
            </a:lvl3pPr>
            <a:lvl4pPr lvl="3" algn="ctr" rtl="0">
              <a:spcBef>
                <a:spcPts val="0"/>
              </a:spcBef>
              <a:spcAft>
                <a:spcPts val="0"/>
              </a:spcAft>
              <a:buClr>
                <a:schemeClr val="dk2"/>
              </a:buClr>
              <a:buSzPts val="3000"/>
              <a:buNone/>
              <a:defRPr sz="4000">
                <a:solidFill>
                  <a:schemeClr val="dk2"/>
                </a:solidFill>
              </a:defRPr>
            </a:lvl4pPr>
            <a:lvl5pPr lvl="4" algn="ctr" rtl="0">
              <a:spcBef>
                <a:spcPts val="0"/>
              </a:spcBef>
              <a:spcAft>
                <a:spcPts val="0"/>
              </a:spcAft>
              <a:buClr>
                <a:schemeClr val="dk2"/>
              </a:buClr>
              <a:buSzPts val="3000"/>
              <a:buNone/>
              <a:defRPr sz="4000">
                <a:solidFill>
                  <a:schemeClr val="dk2"/>
                </a:solidFill>
              </a:defRPr>
            </a:lvl5pPr>
            <a:lvl6pPr lvl="5" algn="ctr" rtl="0">
              <a:spcBef>
                <a:spcPts val="0"/>
              </a:spcBef>
              <a:spcAft>
                <a:spcPts val="0"/>
              </a:spcAft>
              <a:buClr>
                <a:schemeClr val="dk2"/>
              </a:buClr>
              <a:buSzPts val="3000"/>
              <a:buNone/>
              <a:defRPr sz="4000">
                <a:solidFill>
                  <a:schemeClr val="dk2"/>
                </a:solidFill>
              </a:defRPr>
            </a:lvl6pPr>
            <a:lvl7pPr lvl="6" algn="ctr" rtl="0">
              <a:spcBef>
                <a:spcPts val="0"/>
              </a:spcBef>
              <a:spcAft>
                <a:spcPts val="0"/>
              </a:spcAft>
              <a:buClr>
                <a:schemeClr val="dk2"/>
              </a:buClr>
              <a:buSzPts val="3000"/>
              <a:buNone/>
              <a:defRPr sz="4000">
                <a:solidFill>
                  <a:schemeClr val="dk2"/>
                </a:solidFill>
              </a:defRPr>
            </a:lvl7pPr>
            <a:lvl8pPr lvl="7" algn="ctr" rtl="0">
              <a:spcBef>
                <a:spcPts val="0"/>
              </a:spcBef>
              <a:spcAft>
                <a:spcPts val="0"/>
              </a:spcAft>
              <a:buClr>
                <a:schemeClr val="dk2"/>
              </a:buClr>
              <a:buSzPts val="3000"/>
              <a:buNone/>
              <a:defRPr sz="4000">
                <a:solidFill>
                  <a:schemeClr val="dk2"/>
                </a:solidFill>
              </a:defRPr>
            </a:lvl8pPr>
            <a:lvl9pPr lvl="8" algn="ctr" rtl="0">
              <a:spcBef>
                <a:spcPts val="0"/>
              </a:spcBef>
              <a:spcAft>
                <a:spcPts val="0"/>
              </a:spcAft>
              <a:buClr>
                <a:schemeClr val="dk2"/>
              </a:buClr>
              <a:buSzPts val="3000"/>
              <a:buNone/>
              <a:defRPr sz="4000">
                <a:solidFill>
                  <a:schemeClr val="dk2"/>
                </a:solidFill>
              </a:defRPr>
            </a:lvl9pPr>
          </a:lstStyle>
          <a:p>
            <a:r>
              <a:t>xx%</a:t>
            </a:r>
          </a:p>
        </p:txBody>
      </p:sp>
      <p:sp>
        <p:nvSpPr>
          <p:cNvPr id="172" name="Google Shape;172;p15"/>
          <p:cNvSpPr txBox="1">
            <a:spLocks noGrp="1"/>
          </p:cNvSpPr>
          <p:nvPr>
            <p:ph type="subTitle" idx="1"/>
          </p:nvPr>
        </p:nvSpPr>
        <p:spPr>
          <a:xfrm>
            <a:off x="6096000" y="1762900"/>
            <a:ext cx="5144800" cy="6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3" name="Google Shape;173;p15"/>
          <p:cNvSpPr txBox="1">
            <a:spLocks noGrp="1"/>
          </p:cNvSpPr>
          <p:nvPr>
            <p:ph type="title" idx="2" hasCustomPrompt="1"/>
          </p:nvPr>
        </p:nvSpPr>
        <p:spPr>
          <a:xfrm>
            <a:off x="6096000" y="4430033"/>
            <a:ext cx="5144800" cy="8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Bevan"/>
              <a:buNone/>
              <a:defRPr sz="4000">
                <a:latin typeface="Bevan"/>
                <a:ea typeface="Bevan"/>
                <a:cs typeface="Bevan"/>
                <a:sym typeface="Bevan"/>
              </a:defRPr>
            </a:lvl1pPr>
            <a:lvl2pPr lvl="1" algn="ctr" rtl="0">
              <a:spcBef>
                <a:spcPts val="0"/>
              </a:spcBef>
              <a:spcAft>
                <a:spcPts val="0"/>
              </a:spcAft>
              <a:buClr>
                <a:schemeClr val="dk2"/>
              </a:buClr>
              <a:buSzPts val="3000"/>
              <a:buNone/>
              <a:defRPr sz="4000">
                <a:solidFill>
                  <a:schemeClr val="dk2"/>
                </a:solidFill>
              </a:defRPr>
            </a:lvl2pPr>
            <a:lvl3pPr lvl="2" algn="ctr" rtl="0">
              <a:spcBef>
                <a:spcPts val="0"/>
              </a:spcBef>
              <a:spcAft>
                <a:spcPts val="0"/>
              </a:spcAft>
              <a:buClr>
                <a:schemeClr val="dk2"/>
              </a:buClr>
              <a:buSzPts val="3000"/>
              <a:buNone/>
              <a:defRPr sz="4000">
                <a:solidFill>
                  <a:schemeClr val="dk2"/>
                </a:solidFill>
              </a:defRPr>
            </a:lvl3pPr>
            <a:lvl4pPr lvl="3" algn="ctr" rtl="0">
              <a:spcBef>
                <a:spcPts val="0"/>
              </a:spcBef>
              <a:spcAft>
                <a:spcPts val="0"/>
              </a:spcAft>
              <a:buClr>
                <a:schemeClr val="dk2"/>
              </a:buClr>
              <a:buSzPts val="3000"/>
              <a:buNone/>
              <a:defRPr sz="4000">
                <a:solidFill>
                  <a:schemeClr val="dk2"/>
                </a:solidFill>
              </a:defRPr>
            </a:lvl4pPr>
            <a:lvl5pPr lvl="4" algn="ctr" rtl="0">
              <a:spcBef>
                <a:spcPts val="0"/>
              </a:spcBef>
              <a:spcAft>
                <a:spcPts val="0"/>
              </a:spcAft>
              <a:buClr>
                <a:schemeClr val="dk2"/>
              </a:buClr>
              <a:buSzPts val="3000"/>
              <a:buNone/>
              <a:defRPr sz="4000">
                <a:solidFill>
                  <a:schemeClr val="dk2"/>
                </a:solidFill>
              </a:defRPr>
            </a:lvl5pPr>
            <a:lvl6pPr lvl="5" algn="ctr" rtl="0">
              <a:spcBef>
                <a:spcPts val="0"/>
              </a:spcBef>
              <a:spcAft>
                <a:spcPts val="0"/>
              </a:spcAft>
              <a:buClr>
                <a:schemeClr val="dk2"/>
              </a:buClr>
              <a:buSzPts val="3000"/>
              <a:buNone/>
              <a:defRPr sz="4000">
                <a:solidFill>
                  <a:schemeClr val="dk2"/>
                </a:solidFill>
              </a:defRPr>
            </a:lvl6pPr>
            <a:lvl7pPr lvl="6" algn="ctr" rtl="0">
              <a:spcBef>
                <a:spcPts val="0"/>
              </a:spcBef>
              <a:spcAft>
                <a:spcPts val="0"/>
              </a:spcAft>
              <a:buClr>
                <a:schemeClr val="dk2"/>
              </a:buClr>
              <a:buSzPts val="3000"/>
              <a:buNone/>
              <a:defRPr sz="4000">
                <a:solidFill>
                  <a:schemeClr val="dk2"/>
                </a:solidFill>
              </a:defRPr>
            </a:lvl7pPr>
            <a:lvl8pPr lvl="7" algn="ctr" rtl="0">
              <a:spcBef>
                <a:spcPts val="0"/>
              </a:spcBef>
              <a:spcAft>
                <a:spcPts val="0"/>
              </a:spcAft>
              <a:buClr>
                <a:schemeClr val="dk2"/>
              </a:buClr>
              <a:buSzPts val="3000"/>
              <a:buNone/>
              <a:defRPr sz="4000">
                <a:solidFill>
                  <a:schemeClr val="dk2"/>
                </a:solidFill>
              </a:defRPr>
            </a:lvl8pPr>
            <a:lvl9pPr lvl="8" algn="ctr" rtl="0">
              <a:spcBef>
                <a:spcPts val="0"/>
              </a:spcBef>
              <a:spcAft>
                <a:spcPts val="0"/>
              </a:spcAft>
              <a:buClr>
                <a:schemeClr val="dk2"/>
              </a:buClr>
              <a:buSzPts val="3000"/>
              <a:buNone/>
              <a:defRPr sz="4000">
                <a:solidFill>
                  <a:schemeClr val="dk2"/>
                </a:solidFill>
              </a:defRPr>
            </a:lvl9pPr>
          </a:lstStyle>
          <a:p>
            <a:r>
              <a:t>xx%</a:t>
            </a:r>
          </a:p>
        </p:txBody>
      </p:sp>
      <p:sp>
        <p:nvSpPr>
          <p:cNvPr id="174" name="Google Shape;174;p15"/>
          <p:cNvSpPr txBox="1">
            <a:spLocks noGrp="1"/>
          </p:cNvSpPr>
          <p:nvPr>
            <p:ph type="subTitle" idx="3"/>
          </p:nvPr>
        </p:nvSpPr>
        <p:spPr>
          <a:xfrm>
            <a:off x="6096000" y="5091167"/>
            <a:ext cx="5144800" cy="6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5" name="Google Shape;175;p15"/>
          <p:cNvSpPr txBox="1">
            <a:spLocks noGrp="1"/>
          </p:cNvSpPr>
          <p:nvPr>
            <p:ph type="title" idx="4" hasCustomPrompt="1"/>
          </p:nvPr>
        </p:nvSpPr>
        <p:spPr>
          <a:xfrm>
            <a:off x="6096000" y="2853567"/>
            <a:ext cx="5144800" cy="8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Bevan"/>
              <a:buNone/>
              <a:defRPr sz="4000">
                <a:latin typeface="Bevan"/>
                <a:ea typeface="Bevan"/>
                <a:cs typeface="Bevan"/>
                <a:sym typeface="Bevan"/>
              </a:defRPr>
            </a:lvl1pPr>
            <a:lvl2pPr lvl="1" algn="ctr" rtl="0">
              <a:spcBef>
                <a:spcPts val="0"/>
              </a:spcBef>
              <a:spcAft>
                <a:spcPts val="0"/>
              </a:spcAft>
              <a:buClr>
                <a:schemeClr val="dk2"/>
              </a:buClr>
              <a:buSzPts val="3000"/>
              <a:buNone/>
              <a:defRPr sz="4000">
                <a:solidFill>
                  <a:schemeClr val="dk2"/>
                </a:solidFill>
              </a:defRPr>
            </a:lvl2pPr>
            <a:lvl3pPr lvl="2" algn="ctr" rtl="0">
              <a:spcBef>
                <a:spcPts val="0"/>
              </a:spcBef>
              <a:spcAft>
                <a:spcPts val="0"/>
              </a:spcAft>
              <a:buClr>
                <a:schemeClr val="dk2"/>
              </a:buClr>
              <a:buSzPts val="3000"/>
              <a:buNone/>
              <a:defRPr sz="4000">
                <a:solidFill>
                  <a:schemeClr val="dk2"/>
                </a:solidFill>
              </a:defRPr>
            </a:lvl3pPr>
            <a:lvl4pPr lvl="3" algn="ctr" rtl="0">
              <a:spcBef>
                <a:spcPts val="0"/>
              </a:spcBef>
              <a:spcAft>
                <a:spcPts val="0"/>
              </a:spcAft>
              <a:buClr>
                <a:schemeClr val="dk2"/>
              </a:buClr>
              <a:buSzPts val="3000"/>
              <a:buNone/>
              <a:defRPr sz="4000">
                <a:solidFill>
                  <a:schemeClr val="dk2"/>
                </a:solidFill>
              </a:defRPr>
            </a:lvl4pPr>
            <a:lvl5pPr lvl="4" algn="ctr" rtl="0">
              <a:spcBef>
                <a:spcPts val="0"/>
              </a:spcBef>
              <a:spcAft>
                <a:spcPts val="0"/>
              </a:spcAft>
              <a:buClr>
                <a:schemeClr val="dk2"/>
              </a:buClr>
              <a:buSzPts val="3000"/>
              <a:buNone/>
              <a:defRPr sz="4000">
                <a:solidFill>
                  <a:schemeClr val="dk2"/>
                </a:solidFill>
              </a:defRPr>
            </a:lvl5pPr>
            <a:lvl6pPr lvl="5" algn="ctr" rtl="0">
              <a:spcBef>
                <a:spcPts val="0"/>
              </a:spcBef>
              <a:spcAft>
                <a:spcPts val="0"/>
              </a:spcAft>
              <a:buClr>
                <a:schemeClr val="dk2"/>
              </a:buClr>
              <a:buSzPts val="3000"/>
              <a:buNone/>
              <a:defRPr sz="4000">
                <a:solidFill>
                  <a:schemeClr val="dk2"/>
                </a:solidFill>
              </a:defRPr>
            </a:lvl6pPr>
            <a:lvl7pPr lvl="6" algn="ctr" rtl="0">
              <a:spcBef>
                <a:spcPts val="0"/>
              </a:spcBef>
              <a:spcAft>
                <a:spcPts val="0"/>
              </a:spcAft>
              <a:buClr>
                <a:schemeClr val="dk2"/>
              </a:buClr>
              <a:buSzPts val="3000"/>
              <a:buNone/>
              <a:defRPr sz="4000">
                <a:solidFill>
                  <a:schemeClr val="dk2"/>
                </a:solidFill>
              </a:defRPr>
            </a:lvl7pPr>
            <a:lvl8pPr lvl="7" algn="ctr" rtl="0">
              <a:spcBef>
                <a:spcPts val="0"/>
              </a:spcBef>
              <a:spcAft>
                <a:spcPts val="0"/>
              </a:spcAft>
              <a:buClr>
                <a:schemeClr val="dk2"/>
              </a:buClr>
              <a:buSzPts val="3000"/>
              <a:buNone/>
              <a:defRPr sz="4000">
                <a:solidFill>
                  <a:schemeClr val="dk2"/>
                </a:solidFill>
              </a:defRPr>
            </a:lvl8pPr>
            <a:lvl9pPr lvl="8" algn="ctr" rtl="0">
              <a:spcBef>
                <a:spcPts val="0"/>
              </a:spcBef>
              <a:spcAft>
                <a:spcPts val="0"/>
              </a:spcAft>
              <a:buClr>
                <a:schemeClr val="dk2"/>
              </a:buClr>
              <a:buSzPts val="3000"/>
              <a:buNone/>
              <a:defRPr sz="4000">
                <a:solidFill>
                  <a:schemeClr val="dk2"/>
                </a:solidFill>
              </a:defRPr>
            </a:lvl9pPr>
          </a:lstStyle>
          <a:p>
            <a:r>
              <a:t>xx%</a:t>
            </a:r>
          </a:p>
        </p:txBody>
      </p:sp>
      <p:sp>
        <p:nvSpPr>
          <p:cNvPr id="176" name="Google Shape;176;p15"/>
          <p:cNvSpPr txBox="1">
            <a:spLocks noGrp="1"/>
          </p:cNvSpPr>
          <p:nvPr>
            <p:ph type="subTitle" idx="5"/>
          </p:nvPr>
        </p:nvSpPr>
        <p:spPr>
          <a:xfrm>
            <a:off x="6096000" y="3514833"/>
            <a:ext cx="5144800" cy="6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7" name="Google Shape;177;p15"/>
          <p:cNvSpPr/>
          <p:nvPr/>
        </p:nvSpPr>
        <p:spPr>
          <a:xfrm rot="5400000">
            <a:off x="3594905" y="-2962292"/>
            <a:ext cx="5091803" cy="14880387"/>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15"/>
          <p:cNvSpPr/>
          <p:nvPr/>
        </p:nvSpPr>
        <p:spPr>
          <a:xfrm rot="5400000">
            <a:off x="-174167" y="-3205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5"/>
          <p:cNvSpPr/>
          <p:nvPr/>
        </p:nvSpPr>
        <p:spPr>
          <a:xfrm rot="10800000">
            <a:off x="9902900" y="-128300"/>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51538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 photo">
  <p:cSld name="One column text + photo">
    <p:bg>
      <p:bgPr>
        <a:solidFill>
          <a:schemeClr val="lt2"/>
        </a:solidFill>
        <a:effectLst/>
      </p:bgPr>
    </p:bg>
    <p:spTree>
      <p:nvGrpSpPr>
        <p:cNvPr id="1" name="Shape 189"/>
        <p:cNvGrpSpPr/>
        <p:nvPr/>
      </p:nvGrpSpPr>
      <p:grpSpPr>
        <a:xfrm>
          <a:off x="0" y="0"/>
          <a:ext cx="0" cy="0"/>
          <a:chOff x="0" y="0"/>
          <a:chExt cx="0" cy="0"/>
        </a:xfrm>
      </p:grpSpPr>
      <p:sp>
        <p:nvSpPr>
          <p:cNvPr id="190" name="Google Shape;190;p17"/>
          <p:cNvSpPr/>
          <p:nvPr/>
        </p:nvSpPr>
        <p:spPr>
          <a:xfrm rot="5400000">
            <a:off x="4265717" y="-1678946"/>
            <a:ext cx="5091803" cy="13680564"/>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17"/>
          <p:cNvSpPr/>
          <p:nvPr/>
        </p:nvSpPr>
        <p:spPr>
          <a:xfrm rot="5400000">
            <a:off x="-1398725" y="191412"/>
            <a:ext cx="5692404" cy="487118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17"/>
          <p:cNvSpPr txBox="1">
            <a:spLocks noGrp="1"/>
          </p:cNvSpPr>
          <p:nvPr>
            <p:ph type="subTitle" idx="1"/>
          </p:nvPr>
        </p:nvSpPr>
        <p:spPr>
          <a:xfrm>
            <a:off x="1536567" y="3250867"/>
            <a:ext cx="4754400" cy="14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193" name="Google Shape;193;p17"/>
          <p:cNvSpPr txBox="1">
            <a:spLocks noGrp="1"/>
          </p:cNvSpPr>
          <p:nvPr>
            <p:ph type="title"/>
          </p:nvPr>
        </p:nvSpPr>
        <p:spPr>
          <a:xfrm>
            <a:off x="1536567" y="2013133"/>
            <a:ext cx="4754400" cy="1108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93162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lt2"/>
        </a:solidFill>
        <a:effectLst/>
      </p:bgPr>
    </p:bg>
    <p:spTree>
      <p:nvGrpSpPr>
        <p:cNvPr id="1" name="Shape 194"/>
        <p:cNvGrpSpPr/>
        <p:nvPr/>
      </p:nvGrpSpPr>
      <p:grpSpPr>
        <a:xfrm>
          <a:off x="0" y="0"/>
          <a:ext cx="0" cy="0"/>
          <a:chOff x="0" y="0"/>
          <a:chExt cx="0" cy="0"/>
        </a:xfrm>
      </p:grpSpPr>
      <p:sp>
        <p:nvSpPr>
          <p:cNvPr id="195" name="Google Shape;195;p18"/>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96" name="Google Shape;196;p18"/>
          <p:cNvSpPr txBox="1">
            <a:spLocks noGrp="1"/>
          </p:cNvSpPr>
          <p:nvPr>
            <p:ph type="subTitle" idx="1"/>
          </p:nvPr>
        </p:nvSpPr>
        <p:spPr>
          <a:xfrm>
            <a:off x="950967" y="3616317"/>
            <a:ext cx="3059600" cy="51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197" name="Google Shape;197;p18"/>
          <p:cNvSpPr txBox="1">
            <a:spLocks noGrp="1"/>
          </p:cNvSpPr>
          <p:nvPr>
            <p:ph type="subTitle" idx="2"/>
          </p:nvPr>
        </p:nvSpPr>
        <p:spPr>
          <a:xfrm>
            <a:off x="950967" y="3941267"/>
            <a:ext cx="3059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1600"/>
              <a:buFont typeface="Dosis"/>
              <a:buNone/>
              <a:defRPr sz="2133">
                <a:latin typeface="Dosis"/>
                <a:ea typeface="Dosis"/>
                <a:cs typeface="Dosis"/>
                <a:sym typeface="Dosis"/>
              </a:defRPr>
            </a:lvl2pPr>
            <a:lvl3pPr lvl="2" algn="ctr" rtl="0">
              <a:lnSpc>
                <a:spcPct val="100000"/>
              </a:lnSpc>
              <a:spcBef>
                <a:spcPts val="0"/>
              </a:spcBef>
              <a:spcAft>
                <a:spcPts val="0"/>
              </a:spcAft>
              <a:buSzPts val="1600"/>
              <a:buFont typeface="Dosis"/>
              <a:buNone/>
              <a:defRPr sz="2133">
                <a:latin typeface="Dosis"/>
                <a:ea typeface="Dosis"/>
                <a:cs typeface="Dosis"/>
                <a:sym typeface="Dosis"/>
              </a:defRPr>
            </a:lvl3pPr>
            <a:lvl4pPr lvl="3" algn="ctr" rtl="0">
              <a:lnSpc>
                <a:spcPct val="100000"/>
              </a:lnSpc>
              <a:spcBef>
                <a:spcPts val="0"/>
              </a:spcBef>
              <a:spcAft>
                <a:spcPts val="0"/>
              </a:spcAft>
              <a:buSzPts val="1600"/>
              <a:buFont typeface="Dosis"/>
              <a:buNone/>
              <a:defRPr sz="2133">
                <a:latin typeface="Dosis"/>
                <a:ea typeface="Dosis"/>
                <a:cs typeface="Dosis"/>
                <a:sym typeface="Dosis"/>
              </a:defRPr>
            </a:lvl4pPr>
            <a:lvl5pPr lvl="4" algn="ctr" rtl="0">
              <a:lnSpc>
                <a:spcPct val="100000"/>
              </a:lnSpc>
              <a:spcBef>
                <a:spcPts val="0"/>
              </a:spcBef>
              <a:spcAft>
                <a:spcPts val="0"/>
              </a:spcAft>
              <a:buSzPts val="1600"/>
              <a:buFont typeface="Dosis"/>
              <a:buNone/>
              <a:defRPr sz="2133">
                <a:latin typeface="Dosis"/>
                <a:ea typeface="Dosis"/>
                <a:cs typeface="Dosis"/>
                <a:sym typeface="Dosis"/>
              </a:defRPr>
            </a:lvl5pPr>
            <a:lvl6pPr lvl="5" algn="ctr" rtl="0">
              <a:lnSpc>
                <a:spcPct val="100000"/>
              </a:lnSpc>
              <a:spcBef>
                <a:spcPts val="0"/>
              </a:spcBef>
              <a:spcAft>
                <a:spcPts val="0"/>
              </a:spcAft>
              <a:buSzPts val="1600"/>
              <a:buFont typeface="Dosis"/>
              <a:buNone/>
              <a:defRPr sz="2133">
                <a:latin typeface="Dosis"/>
                <a:ea typeface="Dosis"/>
                <a:cs typeface="Dosis"/>
                <a:sym typeface="Dosis"/>
              </a:defRPr>
            </a:lvl6pPr>
            <a:lvl7pPr lvl="6" algn="ctr" rtl="0">
              <a:lnSpc>
                <a:spcPct val="100000"/>
              </a:lnSpc>
              <a:spcBef>
                <a:spcPts val="0"/>
              </a:spcBef>
              <a:spcAft>
                <a:spcPts val="0"/>
              </a:spcAft>
              <a:buSzPts val="1600"/>
              <a:buFont typeface="Dosis"/>
              <a:buNone/>
              <a:defRPr sz="2133">
                <a:latin typeface="Dosis"/>
                <a:ea typeface="Dosis"/>
                <a:cs typeface="Dosis"/>
                <a:sym typeface="Dosis"/>
              </a:defRPr>
            </a:lvl7pPr>
            <a:lvl8pPr lvl="7" algn="ctr" rtl="0">
              <a:lnSpc>
                <a:spcPct val="100000"/>
              </a:lnSpc>
              <a:spcBef>
                <a:spcPts val="0"/>
              </a:spcBef>
              <a:spcAft>
                <a:spcPts val="0"/>
              </a:spcAft>
              <a:buSzPts val="1600"/>
              <a:buFont typeface="Dosis"/>
              <a:buNone/>
              <a:defRPr sz="2133">
                <a:latin typeface="Dosis"/>
                <a:ea typeface="Dosis"/>
                <a:cs typeface="Dosis"/>
                <a:sym typeface="Dosis"/>
              </a:defRPr>
            </a:lvl8pPr>
            <a:lvl9pPr lvl="8" algn="ctr"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198" name="Google Shape;198;p18"/>
          <p:cNvSpPr/>
          <p:nvPr/>
        </p:nvSpPr>
        <p:spPr>
          <a:xfrm rot="-2700000">
            <a:off x="7688547" y="5801741"/>
            <a:ext cx="6158311" cy="3226903"/>
          </a:xfrm>
          <a:custGeom>
            <a:avLst/>
            <a:gdLst/>
            <a:ahLst/>
            <a:cxnLst/>
            <a:rect l="l" t="t" r="r" b="b"/>
            <a:pathLst>
              <a:path w="9420" h="4936" extrusionOk="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18"/>
          <p:cNvSpPr txBox="1">
            <a:spLocks noGrp="1"/>
          </p:cNvSpPr>
          <p:nvPr>
            <p:ph type="subTitle" idx="3"/>
          </p:nvPr>
        </p:nvSpPr>
        <p:spPr>
          <a:xfrm>
            <a:off x="8181367" y="3616317"/>
            <a:ext cx="3059600" cy="51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200" name="Google Shape;200;p18"/>
          <p:cNvSpPr txBox="1">
            <a:spLocks noGrp="1"/>
          </p:cNvSpPr>
          <p:nvPr>
            <p:ph type="subTitle" idx="4"/>
          </p:nvPr>
        </p:nvSpPr>
        <p:spPr>
          <a:xfrm>
            <a:off x="8181367" y="3941267"/>
            <a:ext cx="3059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1600"/>
              <a:buFont typeface="Dosis"/>
              <a:buNone/>
              <a:defRPr sz="2133">
                <a:latin typeface="Dosis"/>
                <a:ea typeface="Dosis"/>
                <a:cs typeface="Dosis"/>
                <a:sym typeface="Dosis"/>
              </a:defRPr>
            </a:lvl2pPr>
            <a:lvl3pPr lvl="2" algn="ctr" rtl="0">
              <a:lnSpc>
                <a:spcPct val="100000"/>
              </a:lnSpc>
              <a:spcBef>
                <a:spcPts val="0"/>
              </a:spcBef>
              <a:spcAft>
                <a:spcPts val="0"/>
              </a:spcAft>
              <a:buSzPts val="1600"/>
              <a:buFont typeface="Dosis"/>
              <a:buNone/>
              <a:defRPr sz="2133">
                <a:latin typeface="Dosis"/>
                <a:ea typeface="Dosis"/>
                <a:cs typeface="Dosis"/>
                <a:sym typeface="Dosis"/>
              </a:defRPr>
            </a:lvl3pPr>
            <a:lvl4pPr lvl="3" algn="ctr" rtl="0">
              <a:lnSpc>
                <a:spcPct val="100000"/>
              </a:lnSpc>
              <a:spcBef>
                <a:spcPts val="0"/>
              </a:spcBef>
              <a:spcAft>
                <a:spcPts val="0"/>
              </a:spcAft>
              <a:buSzPts val="1600"/>
              <a:buFont typeface="Dosis"/>
              <a:buNone/>
              <a:defRPr sz="2133">
                <a:latin typeface="Dosis"/>
                <a:ea typeface="Dosis"/>
                <a:cs typeface="Dosis"/>
                <a:sym typeface="Dosis"/>
              </a:defRPr>
            </a:lvl4pPr>
            <a:lvl5pPr lvl="4" algn="ctr" rtl="0">
              <a:lnSpc>
                <a:spcPct val="100000"/>
              </a:lnSpc>
              <a:spcBef>
                <a:spcPts val="0"/>
              </a:spcBef>
              <a:spcAft>
                <a:spcPts val="0"/>
              </a:spcAft>
              <a:buSzPts val="1600"/>
              <a:buFont typeface="Dosis"/>
              <a:buNone/>
              <a:defRPr sz="2133">
                <a:latin typeface="Dosis"/>
                <a:ea typeface="Dosis"/>
                <a:cs typeface="Dosis"/>
                <a:sym typeface="Dosis"/>
              </a:defRPr>
            </a:lvl5pPr>
            <a:lvl6pPr lvl="5" algn="ctr" rtl="0">
              <a:lnSpc>
                <a:spcPct val="100000"/>
              </a:lnSpc>
              <a:spcBef>
                <a:spcPts val="0"/>
              </a:spcBef>
              <a:spcAft>
                <a:spcPts val="0"/>
              </a:spcAft>
              <a:buSzPts val="1600"/>
              <a:buFont typeface="Dosis"/>
              <a:buNone/>
              <a:defRPr sz="2133">
                <a:latin typeface="Dosis"/>
                <a:ea typeface="Dosis"/>
                <a:cs typeface="Dosis"/>
                <a:sym typeface="Dosis"/>
              </a:defRPr>
            </a:lvl6pPr>
            <a:lvl7pPr lvl="6" algn="ctr" rtl="0">
              <a:lnSpc>
                <a:spcPct val="100000"/>
              </a:lnSpc>
              <a:spcBef>
                <a:spcPts val="0"/>
              </a:spcBef>
              <a:spcAft>
                <a:spcPts val="0"/>
              </a:spcAft>
              <a:buSzPts val="1600"/>
              <a:buFont typeface="Dosis"/>
              <a:buNone/>
              <a:defRPr sz="2133">
                <a:latin typeface="Dosis"/>
                <a:ea typeface="Dosis"/>
                <a:cs typeface="Dosis"/>
                <a:sym typeface="Dosis"/>
              </a:defRPr>
            </a:lvl7pPr>
            <a:lvl8pPr lvl="7" algn="ctr" rtl="0">
              <a:lnSpc>
                <a:spcPct val="100000"/>
              </a:lnSpc>
              <a:spcBef>
                <a:spcPts val="0"/>
              </a:spcBef>
              <a:spcAft>
                <a:spcPts val="0"/>
              </a:spcAft>
              <a:buSzPts val="1600"/>
              <a:buFont typeface="Dosis"/>
              <a:buNone/>
              <a:defRPr sz="2133">
                <a:latin typeface="Dosis"/>
                <a:ea typeface="Dosis"/>
                <a:cs typeface="Dosis"/>
                <a:sym typeface="Dosis"/>
              </a:defRPr>
            </a:lvl8pPr>
            <a:lvl9pPr lvl="8" algn="ctr"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201" name="Google Shape;201;p18"/>
          <p:cNvSpPr txBox="1">
            <a:spLocks noGrp="1"/>
          </p:cNvSpPr>
          <p:nvPr>
            <p:ph type="subTitle" idx="5"/>
          </p:nvPr>
        </p:nvSpPr>
        <p:spPr>
          <a:xfrm>
            <a:off x="4566167" y="3616317"/>
            <a:ext cx="3059600" cy="51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202" name="Google Shape;202;p18"/>
          <p:cNvSpPr txBox="1">
            <a:spLocks noGrp="1"/>
          </p:cNvSpPr>
          <p:nvPr>
            <p:ph type="subTitle" idx="6"/>
          </p:nvPr>
        </p:nvSpPr>
        <p:spPr>
          <a:xfrm>
            <a:off x="4566167" y="3941267"/>
            <a:ext cx="3059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1600"/>
              <a:buFont typeface="Dosis"/>
              <a:buNone/>
              <a:defRPr sz="2133">
                <a:latin typeface="Dosis"/>
                <a:ea typeface="Dosis"/>
                <a:cs typeface="Dosis"/>
                <a:sym typeface="Dosis"/>
              </a:defRPr>
            </a:lvl2pPr>
            <a:lvl3pPr lvl="2" algn="ctr" rtl="0">
              <a:lnSpc>
                <a:spcPct val="100000"/>
              </a:lnSpc>
              <a:spcBef>
                <a:spcPts val="0"/>
              </a:spcBef>
              <a:spcAft>
                <a:spcPts val="0"/>
              </a:spcAft>
              <a:buSzPts val="1600"/>
              <a:buFont typeface="Dosis"/>
              <a:buNone/>
              <a:defRPr sz="2133">
                <a:latin typeface="Dosis"/>
                <a:ea typeface="Dosis"/>
                <a:cs typeface="Dosis"/>
                <a:sym typeface="Dosis"/>
              </a:defRPr>
            </a:lvl3pPr>
            <a:lvl4pPr lvl="3" algn="ctr" rtl="0">
              <a:lnSpc>
                <a:spcPct val="100000"/>
              </a:lnSpc>
              <a:spcBef>
                <a:spcPts val="0"/>
              </a:spcBef>
              <a:spcAft>
                <a:spcPts val="0"/>
              </a:spcAft>
              <a:buSzPts val="1600"/>
              <a:buFont typeface="Dosis"/>
              <a:buNone/>
              <a:defRPr sz="2133">
                <a:latin typeface="Dosis"/>
                <a:ea typeface="Dosis"/>
                <a:cs typeface="Dosis"/>
                <a:sym typeface="Dosis"/>
              </a:defRPr>
            </a:lvl4pPr>
            <a:lvl5pPr lvl="4" algn="ctr" rtl="0">
              <a:lnSpc>
                <a:spcPct val="100000"/>
              </a:lnSpc>
              <a:spcBef>
                <a:spcPts val="0"/>
              </a:spcBef>
              <a:spcAft>
                <a:spcPts val="0"/>
              </a:spcAft>
              <a:buSzPts val="1600"/>
              <a:buFont typeface="Dosis"/>
              <a:buNone/>
              <a:defRPr sz="2133">
                <a:latin typeface="Dosis"/>
                <a:ea typeface="Dosis"/>
                <a:cs typeface="Dosis"/>
                <a:sym typeface="Dosis"/>
              </a:defRPr>
            </a:lvl5pPr>
            <a:lvl6pPr lvl="5" algn="ctr" rtl="0">
              <a:lnSpc>
                <a:spcPct val="100000"/>
              </a:lnSpc>
              <a:spcBef>
                <a:spcPts val="0"/>
              </a:spcBef>
              <a:spcAft>
                <a:spcPts val="0"/>
              </a:spcAft>
              <a:buSzPts val="1600"/>
              <a:buFont typeface="Dosis"/>
              <a:buNone/>
              <a:defRPr sz="2133">
                <a:latin typeface="Dosis"/>
                <a:ea typeface="Dosis"/>
                <a:cs typeface="Dosis"/>
                <a:sym typeface="Dosis"/>
              </a:defRPr>
            </a:lvl6pPr>
            <a:lvl7pPr lvl="6" algn="ctr" rtl="0">
              <a:lnSpc>
                <a:spcPct val="100000"/>
              </a:lnSpc>
              <a:spcBef>
                <a:spcPts val="0"/>
              </a:spcBef>
              <a:spcAft>
                <a:spcPts val="0"/>
              </a:spcAft>
              <a:buSzPts val="1600"/>
              <a:buFont typeface="Dosis"/>
              <a:buNone/>
              <a:defRPr sz="2133">
                <a:latin typeface="Dosis"/>
                <a:ea typeface="Dosis"/>
                <a:cs typeface="Dosis"/>
                <a:sym typeface="Dosis"/>
              </a:defRPr>
            </a:lvl7pPr>
            <a:lvl8pPr lvl="7" algn="ctr" rtl="0">
              <a:lnSpc>
                <a:spcPct val="100000"/>
              </a:lnSpc>
              <a:spcBef>
                <a:spcPts val="0"/>
              </a:spcBef>
              <a:spcAft>
                <a:spcPts val="0"/>
              </a:spcAft>
              <a:buSzPts val="1600"/>
              <a:buFont typeface="Dosis"/>
              <a:buNone/>
              <a:defRPr sz="2133">
                <a:latin typeface="Dosis"/>
                <a:ea typeface="Dosis"/>
                <a:cs typeface="Dosis"/>
                <a:sym typeface="Dosis"/>
              </a:defRPr>
            </a:lvl8pPr>
            <a:lvl9pPr lvl="8" algn="ctr"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203" name="Google Shape;203;p18"/>
          <p:cNvSpPr/>
          <p:nvPr/>
        </p:nvSpPr>
        <p:spPr>
          <a:xfrm rot="10800000">
            <a:off x="9888449" y="-167016"/>
            <a:ext cx="2376784" cy="2487349"/>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18"/>
          <p:cNvSpPr/>
          <p:nvPr/>
        </p:nvSpPr>
        <p:spPr>
          <a:xfrm rot="-4330770">
            <a:off x="-2490065" y="-1891764"/>
            <a:ext cx="6158295" cy="3226895"/>
          </a:xfrm>
          <a:custGeom>
            <a:avLst/>
            <a:gdLst/>
            <a:ahLst/>
            <a:cxnLst/>
            <a:rect l="l" t="t" r="r" b="b"/>
            <a:pathLst>
              <a:path w="9420" h="4936" extrusionOk="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5" name="Google Shape;205;p18"/>
          <p:cNvSpPr/>
          <p:nvPr/>
        </p:nvSpPr>
        <p:spPr>
          <a:xfrm>
            <a:off x="-76717" y="4495451"/>
            <a:ext cx="2376784" cy="2487349"/>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64010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lt2"/>
        </a:solidFill>
        <a:effectLst/>
      </p:bgPr>
    </p:bg>
    <p:spTree>
      <p:nvGrpSpPr>
        <p:cNvPr id="1" name="Shape 206"/>
        <p:cNvGrpSpPr/>
        <p:nvPr/>
      </p:nvGrpSpPr>
      <p:grpSpPr>
        <a:xfrm>
          <a:off x="0" y="0"/>
          <a:ext cx="0" cy="0"/>
          <a:chOff x="0" y="0"/>
          <a:chExt cx="0" cy="0"/>
        </a:xfrm>
      </p:grpSpPr>
      <p:sp>
        <p:nvSpPr>
          <p:cNvPr id="207" name="Google Shape;207;p19"/>
          <p:cNvSpPr txBox="1">
            <a:spLocks noGrp="1"/>
          </p:cNvSpPr>
          <p:nvPr>
            <p:ph type="subTitle" idx="1"/>
          </p:nvPr>
        </p:nvSpPr>
        <p:spPr>
          <a:xfrm>
            <a:off x="7724000" y="2091267"/>
            <a:ext cx="35172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208" name="Google Shape;208;p19"/>
          <p:cNvSpPr txBox="1">
            <a:spLocks noGrp="1"/>
          </p:cNvSpPr>
          <p:nvPr>
            <p:ph type="subTitle" idx="2"/>
          </p:nvPr>
        </p:nvSpPr>
        <p:spPr>
          <a:xfrm>
            <a:off x="7724000" y="3531967"/>
            <a:ext cx="35172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209" name="Google Shape;209;p19"/>
          <p:cNvSpPr txBox="1">
            <a:spLocks noGrp="1"/>
          </p:cNvSpPr>
          <p:nvPr>
            <p:ph type="subTitle" idx="3"/>
          </p:nvPr>
        </p:nvSpPr>
        <p:spPr>
          <a:xfrm>
            <a:off x="7724000" y="4972667"/>
            <a:ext cx="35172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600"/>
              <a:buFont typeface="Dosis"/>
              <a:buNone/>
              <a:defRPr sz="2133">
                <a:latin typeface="Dosis"/>
                <a:ea typeface="Dosis"/>
                <a:cs typeface="Dosis"/>
                <a:sym typeface="Dosis"/>
              </a:defRPr>
            </a:lvl2pPr>
            <a:lvl3pPr lvl="2" rtl="0">
              <a:lnSpc>
                <a:spcPct val="100000"/>
              </a:lnSpc>
              <a:spcBef>
                <a:spcPts val="0"/>
              </a:spcBef>
              <a:spcAft>
                <a:spcPts val="0"/>
              </a:spcAft>
              <a:buSzPts val="1600"/>
              <a:buFont typeface="Dosis"/>
              <a:buNone/>
              <a:defRPr sz="2133">
                <a:latin typeface="Dosis"/>
                <a:ea typeface="Dosis"/>
                <a:cs typeface="Dosis"/>
                <a:sym typeface="Dosis"/>
              </a:defRPr>
            </a:lvl3pPr>
            <a:lvl4pPr lvl="3" rtl="0">
              <a:lnSpc>
                <a:spcPct val="100000"/>
              </a:lnSpc>
              <a:spcBef>
                <a:spcPts val="0"/>
              </a:spcBef>
              <a:spcAft>
                <a:spcPts val="0"/>
              </a:spcAft>
              <a:buSzPts val="1600"/>
              <a:buFont typeface="Dosis"/>
              <a:buNone/>
              <a:defRPr sz="2133">
                <a:latin typeface="Dosis"/>
                <a:ea typeface="Dosis"/>
                <a:cs typeface="Dosis"/>
                <a:sym typeface="Dosis"/>
              </a:defRPr>
            </a:lvl4pPr>
            <a:lvl5pPr lvl="4" rtl="0">
              <a:lnSpc>
                <a:spcPct val="100000"/>
              </a:lnSpc>
              <a:spcBef>
                <a:spcPts val="0"/>
              </a:spcBef>
              <a:spcAft>
                <a:spcPts val="0"/>
              </a:spcAft>
              <a:buSzPts val="1600"/>
              <a:buFont typeface="Dosis"/>
              <a:buNone/>
              <a:defRPr sz="2133">
                <a:latin typeface="Dosis"/>
                <a:ea typeface="Dosis"/>
                <a:cs typeface="Dosis"/>
                <a:sym typeface="Dosis"/>
              </a:defRPr>
            </a:lvl5pPr>
            <a:lvl6pPr lvl="5" rtl="0">
              <a:lnSpc>
                <a:spcPct val="100000"/>
              </a:lnSpc>
              <a:spcBef>
                <a:spcPts val="0"/>
              </a:spcBef>
              <a:spcAft>
                <a:spcPts val="0"/>
              </a:spcAft>
              <a:buSzPts val="1600"/>
              <a:buFont typeface="Dosis"/>
              <a:buNone/>
              <a:defRPr sz="2133">
                <a:latin typeface="Dosis"/>
                <a:ea typeface="Dosis"/>
                <a:cs typeface="Dosis"/>
                <a:sym typeface="Dosis"/>
              </a:defRPr>
            </a:lvl6pPr>
            <a:lvl7pPr lvl="6" rtl="0">
              <a:lnSpc>
                <a:spcPct val="100000"/>
              </a:lnSpc>
              <a:spcBef>
                <a:spcPts val="0"/>
              </a:spcBef>
              <a:spcAft>
                <a:spcPts val="0"/>
              </a:spcAft>
              <a:buSzPts val="1600"/>
              <a:buFont typeface="Dosis"/>
              <a:buNone/>
              <a:defRPr sz="2133">
                <a:latin typeface="Dosis"/>
                <a:ea typeface="Dosis"/>
                <a:cs typeface="Dosis"/>
                <a:sym typeface="Dosis"/>
              </a:defRPr>
            </a:lvl7pPr>
            <a:lvl8pPr lvl="7" rtl="0">
              <a:lnSpc>
                <a:spcPct val="100000"/>
              </a:lnSpc>
              <a:spcBef>
                <a:spcPts val="0"/>
              </a:spcBef>
              <a:spcAft>
                <a:spcPts val="0"/>
              </a:spcAft>
              <a:buSzPts val="1600"/>
              <a:buFont typeface="Dosis"/>
              <a:buNone/>
              <a:defRPr sz="2133">
                <a:latin typeface="Dosis"/>
                <a:ea typeface="Dosis"/>
                <a:cs typeface="Dosis"/>
                <a:sym typeface="Dosis"/>
              </a:defRPr>
            </a:lvl8pPr>
            <a:lvl9pPr lvl="8"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210" name="Google Shape;210;p19"/>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1" name="Google Shape;211;p19"/>
          <p:cNvSpPr/>
          <p:nvPr/>
        </p:nvSpPr>
        <p:spPr>
          <a:xfrm rot="-5400000" flipH="1">
            <a:off x="2475428" y="-1488436"/>
            <a:ext cx="5091803" cy="14503475"/>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19"/>
          <p:cNvSpPr/>
          <p:nvPr/>
        </p:nvSpPr>
        <p:spPr>
          <a:xfrm>
            <a:off x="-937886" y="-1628607"/>
            <a:ext cx="5413099" cy="12512604"/>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4107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bg>
      <p:bgPr>
        <a:solidFill>
          <a:schemeClr val="lt2"/>
        </a:solidFill>
        <a:effectLst/>
      </p:bgPr>
    </p:bg>
    <p:spTree>
      <p:nvGrpSpPr>
        <p:cNvPr id="1" name="Shape 213"/>
        <p:cNvGrpSpPr/>
        <p:nvPr/>
      </p:nvGrpSpPr>
      <p:grpSpPr>
        <a:xfrm>
          <a:off x="0" y="0"/>
          <a:ext cx="0" cy="0"/>
          <a:chOff x="0" y="0"/>
          <a:chExt cx="0" cy="0"/>
        </a:xfrm>
      </p:grpSpPr>
      <p:sp>
        <p:nvSpPr>
          <p:cNvPr id="214" name="Google Shape;214;p20"/>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20"/>
          <p:cNvSpPr/>
          <p:nvPr/>
        </p:nvSpPr>
        <p:spPr>
          <a:xfrm rot="-5400000" flipH="1">
            <a:off x="2475428" y="-1488436"/>
            <a:ext cx="5091803" cy="14503475"/>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20"/>
          <p:cNvSpPr/>
          <p:nvPr/>
        </p:nvSpPr>
        <p:spPr>
          <a:xfrm rot="5400000">
            <a:off x="-37333" y="-1320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20"/>
          <p:cNvSpPr/>
          <p:nvPr/>
        </p:nvSpPr>
        <p:spPr>
          <a:xfrm>
            <a:off x="-37333" y="43307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20"/>
          <p:cNvSpPr/>
          <p:nvPr/>
        </p:nvSpPr>
        <p:spPr>
          <a:xfrm rot="-5400000" flipH="1">
            <a:off x="9825567" y="-1320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20"/>
          <p:cNvSpPr txBox="1">
            <a:spLocks noGrp="1"/>
          </p:cNvSpPr>
          <p:nvPr>
            <p:ph type="subTitle" idx="1"/>
          </p:nvPr>
        </p:nvSpPr>
        <p:spPr>
          <a:xfrm>
            <a:off x="950967" y="3096567"/>
            <a:ext cx="2866400" cy="514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algn="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algn="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algn="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algn="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algn="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algn="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algn="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algn="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220" name="Google Shape;220;p20"/>
          <p:cNvSpPr txBox="1">
            <a:spLocks noGrp="1"/>
          </p:cNvSpPr>
          <p:nvPr>
            <p:ph type="subTitle" idx="2"/>
          </p:nvPr>
        </p:nvSpPr>
        <p:spPr>
          <a:xfrm>
            <a:off x="950967" y="3392267"/>
            <a:ext cx="2866400" cy="93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Dosis"/>
              <a:buNone/>
              <a:defRPr sz="2133">
                <a:latin typeface="Dosis"/>
                <a:ea typeface="Dosis"/>
                <a:cs typeface="Dosis"/>
                <a:sym typeface="Dosis"/>
              </a:defRPr>
            </a:lvl1pPr>
            <a:lvl2pPr lvl="1" algn="r" rtl="0">
              <a:lnSpc>
                <a:spcPct val="100000"/>
              </a:lnSpc>
              <a:spcBef>
                <a:spcPts val="0"/>
              </a:spcBef>
              <a:spcAft>
                <a:spcPts val="0"/>
              </a:spcAft>
              <a:buSzPts val="1400"/>
              <a:buFont typeface="Dosis"/>
              <a:buNone/>
              <a:defRPr>
                <a:latin typeface="Dosis"/>
                <a:ea typeface="Dosis"/>
                <a:cs typeface="Dosis"/>
                <a:sym typeface="Dosis"/>
              </a:defRPr>
            </a:lvl2pPr>
            <a:lvl3pPr lvl="2" algn="r" rtl="0">
              <a:lnSpc>
                <a:spcPct val="100000"/>
              </a:lnSpc>
              <a:spcBef>
                <a:spcPts val="0"/>
              </a:spcBef>
              <a:spcAft>
                <a:spcPts val="0"/>
              </a:spcAft>
              <a:buSzPts val="1400"/>
              <a:buFont typeface="Dosis"/>
              <a:buNone/>
              <a:defRPr>
                <a:latin typeface="Dosis"/>
                <a:ea typeface="Dosis"/>
                <a:cs typeface="Dosis"/>
                <a:sym typeface="Dosis"/>
              </a:defRPr>
            </a:lvl3pPr>
            <a:lvl4pPr lvl="3" algn="r" rtl="0">
              <a:lnSpc>
                <a:spcPct val="100000"/>
              </a:lnSpc>
              <a:spcBef>
                <a:spcPts val="0"/>
              </a:spcBef>
              <a:spcAft>
                <a:spcPts val="0"/>
              </a:spcAft>
              <a:buSzPts val="1400"/>
              <a:buFont typeface="Dosis"/>
              <a:buNone/>
              <a:defRPr>
                <a:latin typeface="Dosis"/>
                <a:ea typeface="Dosis"/>
                <a:cs typeface="Dosis"/>
                <a:sym typeface="Dosis"/>
              </a:defRPr>
            </a:lvl4pPr>
            <a:lvl5pPr lvl="4" algn="r" rtl="0">
              <a:lnSpc>
                <a:spcPct val="100000"/>
              </a:lnSpc>
              <a:spcBef>
                <a:spcPts val="0"/>
              </a:spcBef>
              <a:spcAft>
                <a:spcPts val="0"/>
              </a:spcAft>
              <a:buSzPts val="1400"/>
              <a:buFont typeface="Dosis"/>
              <a:buNone/>
              <a:defRPr>
                <a:latin typeface="Dosis"/>
                <a:ea typeface="Dosis"/>
                <a:cs typeface="Dosis"/>
                <a:sym typeface="Dosis"/>
              </a:defRPr>
            </a:lvl5pPr>
            <a:lvl6pPr lvl="5" algn="r" rtl="0">
              <a:lnSpc>
                <a:spcPct val="100000"/>
              </a:lnSpc>
              <a:spcBef>
                <a:spcPts val="0"/>
              </a:spcBef>
              <a:spcAft>
                <a:spcPts val="0"/>
              </a:spcAft>
              <a:buSzPts val="1400"/>
              <a:buFont typeface="Dosis"/>
              <a:buNone/>
              <a:defRPr>
                <a:latin typeface="Dosis"/>
                <a:ea typeface="Dosis"/>
                <a:cs typeface="Dosis"/>
                <a:sym typeface="Dosis"/>
              </a:defRPr>
            </a:lvl6pPr>
            <a:lvl7pPr lvl="6" algn="r" rtl="0">
              <a:lnSpc>
                <a:spcPct val="100000"/>
              </a:lnSpc>
              <a:spcBef>
                <a:spcPts val="0"/>
              </a:spcBef>
              <a:spcAft>
                <a:spcPts val="0"/>
              </a:spcAft>
              <a:buSzPts val="1400"/>
              <a:buFont typeface="Dosis"/>
              <a:buNone/>
              <a:defRPr>
                <a:latin typeface="Dosis"/>
                <a:ea typeface="Dosis"/>
                <a:cs typeface="Dosis"/>
                <a:sym typeface="Dosis"/>
              </a:defRPr>
            </a:lvl7pPr>
            <a:lvl8pPr lvl="7" algn="r" rtl="0">
              <a:lnSpc>
                <a:spcPct val="100000"/>
              </a:lnSpc>
              <a:spcBef>
                <a:spcPts val="0"/>
              </a:spcBef>
              <a:spcAft>
                <a:spcPts val="0"/>
              </a:spcAft>
              <a:buSzPts val="1400"/>
              <a:buFont typeface="Dosis"/>
              <a:buNone/>
              <a:defRPr>
                <a:latin typeface="Dosis"/>
                <a:ea typeface="Dosis"/>
                <a:cs typeface="Dosis"/>
                <a:sym typeface="Dosis"/>
              </a:defRPr>
            </a:lvl8pPr>
            <a:lvl9pPr lvl="8" algn="r" rtl="0">
              <a:lnSpc>
                <a:spcPct val="100000"/>
              </a:lnSpc>
              <a:spcBef>
                <a:spcPts val="0"/>
              </a:spcBef>
              <a:spcAft>
                <a:spcPts val="0"/>
              </a:spcAft>
              <a:buSzPts val="1400"/>
              <a:buFont typeface="Dosis"/>
              <a:buNone/>
              <a:defRPr>
                <a:latin typeface="Dosis"/>
                <a:ea typeface="Dosis"/>
                <a:cs typeface="Dosis"/>
                <a:sym typeface="Dosis"/>
              </a:defRPr>
            </a:lvl9pPr>
          </a:lstStyle>
          <a:p>
            <a:endParaRPr/>
          </a:p>
        </p:txBody>
      </p:sp>
      <p:sp>
        <p:nvSpPr>
          <p:cNvPr id="221" name="Google Shape;221;p20"/>
          <p:cNvSpPr txBox="1">
            <a:spLocks noGrp="1"/>
          </p:cNvSpPr>
          <p:nvPr>
            <p:ph type="subTitle" idx="3"/>
          </p:nvPr>
        </p:nvSpPr>
        <p:spPr>
          <a:xfrm>
            <a:off x="8374567" y="3096567"/>
            <a:ext cx="2866400" cy="51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222" name="Google Shape;222;p20"/>
          <p:cNvSpPr txBox="1">
            <a:spLocks noGrp="1"/>
          </p:cNvSpPr>
          <p:nvPr>
            <p:ph type="subTitle" idx="4"/>
          </p:nvPr>
        </p:nvSpPr>
        <p:spPr>
          <a:xfrm>
            <a:off x="8374567" y="3392267"/>
            <a:ext cx="2866400" cy="9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1400"/>
              <a:buFont typeface="Dosis"/>
              <a:buNone/>
              <a:defRPr>
                <a:latin typeface="Dosis"/>
                <a:ea typeface="Dosis"/>
                <a:cs typeface="Dosis"/>
                <a:sym typeface="Dosis"/>
              </a:defRPr>
            </a:lvl2pPr>
            <a:lvl3pPr lvl="2" rtl="0">
              <a:lnSpc>
                <a:spcPct val="100000"/>
              </a:lnSpc>
              <a:spcBef>
                <a:spcPts val="0"/>
              </a:spcBef>
              <a:spcAft>
                <a:spcPts val="0"/>
              </a:spcAft>
              <a:buSzPts val="1400"/>
              <a:buFont typeface="Dosis"/>
              <a:buNone/>
              <a:defRPr>
                <a:latin typeface="Dosis"/>
                <a:ea typeface="Dosis"/>
                <a:cs typeface="Dosis"/>
                <a:sym typeface="Dosis"/>
              </a:defRPr>
            </a:lvl3pPr>
            <a:lvl4pPr lvl="3" rtl="0">
              <a:lnSpc>
                <a:spcPct val="100000"/>
              </a:lnSpc>
              <a:spcBef>
                <a:spcPts val="0"/>
              </a:spcBef>
              <a:spcAft>
                <a:spcPts val="0"/>
              </a:spcAft>
              <a:buSzPts val="1400"/>
              <a:buFont typeface="Dosis"/>
              <a:buNone/>
              <a:defRPr>
                <a:latin typeface="Dosis"/>
                <a:ea typeface="Dosis"/>
                <a:cs typeface="Dosis"/>
                <a:sym typeface="Dosis"/>
              </a:defRPr>
            </a:lvl4pPr>
            <a:lvl5pPr lvl="4" rtl="0">
              <a:lnSpc>
                <a:spcPct val="100000"/>
              </a:lnSpc>
              <a:spcBef>
                <a:spcPts val="0"/>
              </a:spcBef>
              <a:spcAft>
                <a:spcPts val="0"/>
              </a:spcAft>
              <a:buSzPts val="1400"/>
              <a:buFont typeface="Dosis"/>
              <a:buNone/>
              <a:defRPr>
                <a:latin typeface="Dosis"/>
                <a:ea typeface="Dosis"/>
                <a:cs typeface="Dosis"/>
                <a:sym typeface="Dosis"/>
              </a:defRPr>
            </a:lvl5pPr>
            <a:lvl6pPr lvl="5" rtl="0">
              <a:lnSpc>
                <a:spcPct val="100000"/>
              </a:lnSpc>
              <a:spcBef>
                <a:spcPts val="0"/>
              </a:spcBef>
              <a:spcAft>
                <a:spcPts val="0"/>
              </a:spcAft>
              <a:buSzPts val="1400"/>
              <a:buFont typeface="Dosis"/>
              <a:buNone/>
              <a:defRPr>
                <a:latin typeface="Dosis"/>
                <a:ea typeface="Dosis"/>
                <a:cs typeface="Dosis"/>
                <a:sym typeface="Dosis"/>
              </a:defRPr>
            </a:lvl6pPr>
            <a:lvl7pPr lvl="6" rtl="0">
              <a:lnSpc>
                <a:spcPct val="100000"/>
              </a:lnSpc>
              <a:spcBef>
                <a:spcPts val="0"/>
              </a:spcBef>
              <a:spcAft>
                <a:spcPts val="0"/>
              </a:spcAft>
              <a:buSzPts val="1400"/>
              <a:buFont typeface="Dosis"/>
              <a:buNone/>
              <a:defRPr>
                <a:latin typeface="Dosis"/>
                <a:ea typeface="Dosis"/>
                <a:cs typeface="Dosis"/>
                <a:sym typeface="Dosis"/>
              </a:defRPr>
            </a:lvl7pPr>
            <a:lvl8pPr lvl="7" rtl="0">
              <a:lnSpc>
                <a:spcPct val="100000"/>
              </a:lnSpc>
              <a:spcBef>
                <a:spcPts val="0"/>
              </a:spcBef>
              <a:spcAft>
                <a:spcPts val="0"/>
              </a:spcAft>
              <a:buSzPts val="1400"/>
              <a:buFont typeface="Dosis"/>
              <a:buNone/>
              <a:defRPr>
                <a:latin typeface="Dosis"/>
                <a:ea typeface="Dosis"/>
                <a:cs typeface="Dosis"/>
                <a:sym typeface="Dosis"/>
              </a:defRPr>
            </a:lvl8pPr>
            <a:lvl9pPr lvl="8" rtl="0">
              <a:lnSpc>
                <a:spcPct val="100000"/>
              </a:lnSpc>
              <a:spcBef>
                <a:spcPts val="0"/>
              </a:spcBef>
              <a:spcAft>
                <a:spcPts val="0"/>
              </a:spcAft>
              <a:buSzPts val="1400"/>
              <a:buFont typeface="Dosis"/>
              <a:buNone/>
              <a:defRPr>
                <a:latin typeface="Dosis"/>
                <a:ea typeface="Dosis"/>
                <a:cs typeface="Dosis"/>
                <a:sym typeface="Dosis"/>
              </a:defRPr>
            </a:lvl9pPr>
          </a:lstStyle>
          <a:p>
            <a:endParaRPr/>
          </a:p>
        </p:txBody>
      </p:sp>
    </p:spTree>
    <p:extLst>
      <p:ext uri="{BB962C8B-B14F-4D97-AF65-F5344CB8AC3E}">
        <p14:creationId xmlns:p14="http://schemas.microsoft.com/office/powerpoint/2010/main" val="396121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7462233" y="2223800"/>
            <a:ext cx="3778800" cy="63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Font typeface="Bevan"/>
              <a:buNone/>
              <a:defRPr>
                <a:latin typeface="Bevan"/>
                <a:ea typeface="Bevan"/>
                <a:cs typeface="Bevan"/>
                <a:sym typeface="Bevan"/>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25" name="Google Shape;225;p21"/>
          <p:cNvSpPr txBox="1">
            <a:spLocks noGrp="1"/>
          </p:cNvSpPr>
          <p:nvPr>
            <p:ph type="subTitle" idx="1"/>
          </p:nvPr>
        </p:nvSpPr>
        <p:spPr>
          <a:xfrm>
            <a:off x="7462233" y="2861400"/>
            <a:ext cx="3778800" cy="177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Dosis"/>
              <a:buNone/>
              <a:defRPr sz="2133">
                <a:latin typeface="Dosis"/>
                <a:ea typeface="Dosis"/>
                <a:cs typeface="Dosis"/>
                <a:sym typeface="Dosis"/>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15293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5064288" y="1815367"/>
            <a:ext cx="5536800" cy="223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200"/>
              <a:buFont typeface="Bevan"/>
              <a:buNone/>
              <a:defRPr sz="6933">
                <a:latin typeface="Bevan"/>
                <a:ea typeface="Bevan"/>
                <a:cs typeface="Bevan"/>
                <a:sym typeface="Bevan"/>
              </a:defRPr>
            </a:lvl1pPr>
            <a:lvl2pPr lvl="1" algn="l" rtl="0">
              <a:spcBef>
                <a:spcPts val="0"/>
              </a:spcBef>
              <a:spcAft>
                <a:spcPts val="0"/>
              </a:spcAft>
              <a:buSzPts val="5200"/>
              <a:buNone/>
              <a:defRPr sz="6933"/>
            </a:lvl2pPr>
            <a:lvl3pPr lvl="2" algn="l" rtl="0">
              <a:spcBef>
                <a:spcPts val="0"/>
              </a:spcBef>
              <a:spcAft>
                <a:spcPts val="0"/>
              </a:spcAft>
              <a:buSzPts val="5200"/>
              <a:buNone/>
              <a:defRPr sz="6933"/>
            </a:lvl3pPr>
            <a:lvl4pPr lvl="3" algn="l" rtl="0">
              <a:spcBef>
                <a:spcPts val="0"/>
              </a:spcBef>
              <a:spcAft>
                <a:spcPts val="0"/>
              </a:spcAft>
              <a:buSzPts val="5200"/>
              <a:buNone/>
              <a:defRPr sz="6933"/>
            </a:lvl4pPr>
            <a:lvl5pPr lvl="4" algn="l" rtl="0">
              <a:spcBef>
                <a:spcPts val="0"/>
              </a:spcBef>
              <a:spcAft>
                <a:spcPts val="0"/>
              </a:spcAft>
              <a:buSzPts val="5200"/>
              <a:buNone/>
              <a:defRPr sz="6933"/>
            </a:lvl5pPr>
            <a:lvl6pPr lvl="5" algn="l" rtl="0">
              <a:spcBef>
                <a:spcPts val="0"/>
              </a:spcBef>
              <a:spcAft>
                <a:spcPts val="0"/>
              </a:spcAft>
              <a:buSzPts val="5200"/>
              <a:buNone/>
              <a:defRPr sz="6933"/>
            </a:lvl6pPr>
            <a:lvl7pPr lvl="6" algn="l" rtl="0">
              <a:spcBef>
                <a:spcPts val="0"/>
              </a:spcBef>
              <a:spcAft>
                <a:spcPts val="0"/>
              </a:spcAft>
              <a:buSzPts val="5200"/>
              <a:buNone/>
              <a:defRPr sz="6933"/>
            </a:lvl7pPr>
            <a:lvl8pPr lvl="7" algn="l" rtl="0">
              <a:spcBef>
                <a:spcPts val="0"/>
              </a:spcBef>
              <a:spcAft>
                <a:spcPts val="0"/>
              </a:spcAft>
              <a:buSzPts val="5200"/>
              <a:buNone/>
              <a:defRPr sz="6933"/>
            </a:lvl8pPr>
            <a:lvl9pPr lvl="8" algn="l" rtl="0">
              <a:spcBef>
                <a:spcPts val="0"/>
              </a:spcBef>
              <a:spcAft>
                <a:spcPts val="0"/>
              </a:spcAft>
              <a:buSzPts val="5200"/>
              <a:buNone/>
              <a:defRPr sz="6933"/>
            </a:lvl9pPr>
          </a:lstStyle>
          <a:p>
            <a:endParaRPr/>
          </a:p>
        </p:txBody>
      </p:sp>
      <p:sp>
        <p:nvSpPr>
          <p:cNvPr id="17" name="Google Shape;17;p3"/>
          <p:cNvSpPr txBox="1">
            <a:spLocks noGrp="1"/>
          </p:cNvSpPr>
          <p:nvPr>
            <p:ph type="subTitle" idx="1"/>
          </p:nvPr>
        </p:nvSpPr>
        <p:spPr>
          <a:xfrm>
            <a:off x="5064284" y="3760300"/>
            <a:ext cx="5536800" cy="92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Dosis SemiBold"/>
              <a:buNone/>
              <a:defRPr sz="2667">
                <a:latin typeface="Dosis SemiBold"/>
                <a:ea typeface="Dosis SemiBold"/>
                <a:cs typeface="Dosis SemiBold"/>
                <a:sym typeface="Dosis SemiBold"/>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18" name="Google Shape;18;p3"/>
          <p:cNvSpPr txBox="1">
            <a:spLocks noGrp="1"/>
          </p:cNvSpPr>
          <p:nvPr>
            <p:ph type="title" idx="2" hasCustomPrompt="1"/>
          </p:nvPr>
        </p:nvSpPr>
        <p:spPr>
          <a:xfrm>
            <a:off x="2214651" y="2788300"/>
            <a:ext cx="2467600" cy="179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Font typeface="Bevan"/>
              <a:buNone/>
              <a:defRPr sz="9333">
                <a:latin typeface="Bevan"/>
                <a:ea typeface="Bevan"/>
                <a:cs typeface="Bevan"/>
                <a:sym typeface="Bevan"/>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9" name="Google Shape;19;p3"/>
          <p:cNvSpPr/>
          <p:nvPr/>
        </p:nvSpPr>
        <p:spPr>
          <a:xfrm rot="-5400000" flipH="1">
            <a:off x="1990967" y="-4504007"/>
            <a:ext cx="5413099" cy="12512604"/>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p:nvPr/>
        </p:nvSpPr>
        <p:spPr>
          <a:xfrm rot="-5400000" flipH="1">
            <a:off x="2270949" y="-1983784"/>
            <a:ext cx="5091803" cy="14750304"/>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rot="-5400000" flipH="1">
            <a:off x="9783029" y="-195300"/>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p:nvPr/>
        </p:nvSpPr>
        <p:spPr>
          <a:xfrm rot="8981331" flipH="1">
            <a:off x="465444" y="5035319"/>
            <a:ext cx="4370760" cy="4381184"/>
          </a:xfrm>
          <a:custGeom>
            <a:avLst/>
            <a:gdLst/>
            <a:ahLst/>
            <a:cxnLst/>
            <a:rect l="l" t="t" r="r" b="b"/>
            <a:pathLst>
              <a:path w="8840" h="8861" extrusionOk="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p:txBody>
      </p:sp>
    </p:spTree>
    <p:extLst>
      <p:ext uri="{BB962C8B-B14F-4D97-AF65-F5344CB8AC3E}">
        <p14:creationId xmlns:p14="http://schemas.microsoft.com/office/powerpoint/2010/main" val="17591471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lt2"/>
        </a:solidFill>
        <a:effectLst/>
      </p:bgPr>
    </p:bg>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950967" y="2483200"/>
            <a:ext cx="4871200" cy="63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Font typeface="Bevan"/>
              <a:buNone/>
              <a:defRPr>
                <a:latin typeface="Bevan"/>
                <a:ea typeface="Bevan"/>
                <a:cs typeface="Bevan"/>
                <a:sym typeface="Bevan"/>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228" name="Google Shape;228;p22"/>
          <p:cNvSpPr txBox="1">
            <a:spLocks noGrp="1"/>
          </p:cNvSpPr>
          <p:nvPr>
            <p:ph type="subTitle" idx="1"/>
          </p:nvPr>
        </p:nvSpPr>
        <p:spPr>
          <a:xfrm>
            <a:off x="950967" y="3120800"/>
            <a:ext cx="4871200" cy="125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229" name="Google Shape;229;p22"/>
          <p:cNvSpPr/>
          <p:nvPr/>
        </p:nvSpPr>
        <p:spPr>
          <a:xfrm rot="5400000">
            <a:off x="5225415" y="-4968107"/>
            <a:ext cx="5413099" cy="12512604"/>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22"/>
          <p:cNvSpPr/>
          <p:nvPr/>
        </p:nvSpPr>
        <p:spPr>
          <a:xfrm rot="-5400000">
            <a:off x="7333809" y="3181112"/>
            <a:ext cx="5692404" cy="487118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60587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lt2"/>
        </a:solidFill>
        <a:effectLst/>
      </p:bgPr>
    </p:bg>
    <p:spTree>
      <p:nvGrpSpPr>
        <p:cNvPr id="1" name="Shape 231"/>
        <p:cNvGrpSpPr/>
        <p:nvPr/>
      </p:nvGrpSpPr>
      <p:grpSpPr>
        <a:xfrm>
          <a:off x="0" y="0"/>
          <a:ext cx="0" cy="0"/>
          <a:chOff x="0" y="0"/>
          <a:chExt cx="0" cy="0"/>
        </a:xfrm>
      </p:grpSpPr>
      <p:sp>
        <p:nvSpPr>
          <p:cNvPr id="232" name="Google Shape;232;p23"/>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233" name="Google Shape;233;p23"/>
          <p:cNvSpPr txBox="1">
            <a:spLocks noGrp="1"/>
          </p:cNvSpPr>
          <p:nvPr>
            <p:ph type="subTitle" idx="1"/>
          </p:nvPr>
        </p:nvSpPr>
        <p:spPr>
          <a:xfrm>
            <a:off x="950967" y="2470467"/>
            <a:ext cx="3059600" cy="51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234" name="Google Shape;234;p23"/>
          <p:cNvSpPr txBox="1">
            <a:spLocks noGrp="1"/>
          </p:cNvSpPr>
          <p:nvPr>
            <p:ph type="subTitle" idx="2"/>
          </p:nvPr>
        </p:nvSpPr>
        <p:spPr>
          <a:xfrm>
            <a:off x="950967" y="2795400"/>
            <a:ext cx="3059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1600"/>
              <a:buFont typeface="Dosis"/>
              <a:buNone/>
              <a:defRPr sz="2133">
                <a:latin typeface="Dosis"/>
                <a:ea typeface="Dosis"/>
                <a:cs typeface="Dosis"/>
                <a:sym typeface="Dosis"/>
              </a:defRPr>
            </a:lvl2pPr>
            <a:lvl3pPr lvl="2" algn="ctr" rtl="0">
              <a:lnSpc>
                <a:spcPct val="100000"/>
              </a:lnSpc>
              <a:spcBef>
                <a:spcPts val="0"/>
              </a:spcBef>
              <a:spcAft>
                <a:spcPts val="0"/>
              </a:spcAft>
              <a:buSzPts val="1600"/>
              <a:buFont typeface="Dosis"/>
              <a:buNone/>
              <a:defRPr sz="2133">
                <a:latin typeface="Dosis"/>
                <a:ea typeface="Dosis"/>
                <a:cs typeface="Dosis"/>
                <a:sym typeface="Dosis"/>
              </a:defRPr>
            </a:lvl3pPr>
            <a:lvl4pPr lvl="3" algn="ctr" rtl="0">
              <a:lnSpc>
                <a:spcPct val="100000"/>
              </a:lnSpc>
              <a:spcBef>
                <a:spcPts val="0"/>
              </a:spcBef>
              <a:spcAft>
                <a:spcPts val="0"/>
              </a:spcAft>
              <a:buSzPts val="1600"/>
              <a:buFont typeface="Dosis"/>
              <a:buNone/>
              <a:defRPr sz="2133">
                <a:latin typeface="Dosis"/>
                <a:ea typeface="Dosis"/>
                <a:cs typeface="Dosis"/>
                <a:sym typeface="Dosis"/>
              </a:defRPr>
            </a:lvl4pPr>
            <a:lvl5pPr lvl="4" algn="ctr" rtl="0">
              <a:lnSpc>
                <a:spcPct val="100000"/>
              </a:lnSpc>
              <a:spcBef>
                <a:spcPts val="0"/>
              </a:spcBef>
              <a:spcAft>
                <a:spcPts val="0"/>
              </a:spcAft>
              <a:buSzPts val="1600"/>
              <a:buFont typeface="Dosis"/>
              <a:buNone/>
              <a:defRPr sz="2133">
                <a:latin typeface="Dosis"/>
                <a:ea typeface="Dosis"/>
                <a:cs typeface="Dosis"/>
                <a:sym typeface="Dosis"/>
              </a:defRPr>
            </a:lvl5pPr>
            <a:lvl6pPr lvl="5" algn="ctr" rtl="0">
              <a:lnSpc>
                <a:spcPct val="100000"/>
              </a:lnSpc>
              <a:spcBef>
                <a:spcPts val="0"/>
              </a:spcBef>
              <a:spcAft>
                <a:spcPts val="0"/>
              </a:spcAft>
              <a:buSzPts val="1600"/>
              <a:buFont typeface="Dosis"/>
              <a:buNone/>
              <a:defRPr sz="2133">
                <a:latin typeface="Dosis"/>
                <a:ea typeface="Dosis"/>
                <a:cs typeface="Dosis"/>
                <a:sym typeface="Dosis"/>
              </a:defRPr>
            </a:lvl6pPr>
            <a:lvl7pPr lvl="6" algn="ctr" rtl="0">
              <a:lnSpc>
                <a:spcPct val="100000"/>
              </a:lnSpc>
              <a:spcBef>
                <a:spcPts val="0"/>
              </a:spcBef>
              <a:spcAft>
                <a:spcPts val="0"/>
              </a:spcAft>
              <a:buSzPts val="1600"/>
              <a:buFont typeface="Dosis"/>
              <a:buNone/>
              <a:defRPr sz="2133">
                <a:latin typeface="Dosis"/>
                <a:ea typeface="Dosis"/>
                <a:cs typeface="Dosis"/>
                <a:sym typeface="Dosis"/>
              </a:defRPr>
            </a:lvl7pPr>
            <a:lvl8pPr lvl="7" algn="ctr" rtl="0">
              <a:lnSpc>
                <a:spcPct val="100000"/>
              </a:lnSpc>
              <a:spcBef>
                <a:spcPts val="0"/>
              </a:spcBef>
              <a:spcAft>
                <a:spcPts val="0"/>
              </a:spcAft>
              <a:buSzPts val="1600"/>
              <a:buFont typeface="Dosis"/>
              <a:buNone/>
              <a:defRPr sz="2133">
                <a:latin typeface="Dosis"/>
                <a:ea typeface="Dosis"/>
                <a:cs typeface="Dosis"/>
                <a:sym typeface="Dosis"/>
              </a:defRPr>
            </a:lvl8pPr>
            <a:lvl9pPr lvl="8" algn="ctr"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235" name="Google Shape;235;p23"/>
          <p:cNvSpPr txBox="1">
            <a:spLocks noGrp="1"/>
          </p:cNvSpPr>
          <p:nvPr>
            <p:ph type="subTitle" idx="3"/>
          </p:nvPr>
        </p:nvSpPr>
        <p:spPr>
          <a:xfrm>
            <a:off x="8181367" y="2470467"/>
            <a:ext cx="3059600" cy="51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236" name="Google Shape;236;p23"/>
          <p:cNvSpPr txBox="1">
            <a:spLocks noGrp="1"/>
          </p:cNvSpPr>
          <p:nvPr>
            <p:ph type="subTitle" idx="4"/>
          </p:nvPr>
        </p:nvSpPr>
        <p:spPr>
          <a:xfrm>
            <a:off x="8181367" y="2795400"/>
            <a:ext cx="3059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1600"/>
              <a:buFont typeface="Dosis"/>
              <a:buNone/>
              <a:defRPr sz="2133">
                <a:latin typeface="Dosis"/>
                <a:ea typeface="Dosis"/>
                <a:cs typeface="Dosis"/>
                <a:sym typeface="Dosis"/>
              </a:defRPr>
            </a:lvl2pPr>
            <a:lvl3pPr lvl="2" algn="ctr" rtl="0">
              <a:lnSpc>
                <a:spcPct val="100000"/>
              </a:lnSpc>
              <a:spcBef>
                <a:spcPts val="0"/>
              </a:spcBef>
              <a:spcAft>
                <a:spcPts val="0"/>
              </a:spcAft>
              <a:buSzPts val="1600"/>
              <a:buFont typeface="Dosis"/>
              <a:buNone/>
              <a:defRPr sz="2133">
                <a:latin typeface="Dosis"/>
                <a:ea typeface="Dosis"/>
                <a:cs typeface="Dosis"/>
                <a:sym typeface="Dosis"/>
              </a:defRPr>
            </a:lvl3pPr>
            <a:lvl4pPr lvl="3" algn="ctr" rtl="0">
              <a:lnSpc>
                <a:spcPct val="100000"/>
              </a:lnSpc>
              <a:spcBef>
                <a:spcPts val="0"/>
              </a:spcBef>
              <a:spcAft>
                <a:spcPts val="0"/>
              </a:spcAft>
              <a:buSzPts val="1600"/>
              <a:buFont typeface="Dosis"/>
              <a:buNone/>
              <a:defRPr sz="2133">
                <a:latin typeface="Dosis"/>
                <a:ea typeface="Dosis"/>
                <a:cs typeface="Dosis"/>
                <a:sym typeface="Dosis"/>
              </a:defRPr>
            </a:lvl4pPr>
            <a:lvl5pPr lvl="4" algn="ctr" rtl="0">
              <a:lnSpc>
                <a:spcPct val="100000"/>
              </a:lnSpc>
              <a:spcBef>
                <a:spcPts val="0"/>
              </a:spcBef>
              <a:spcAft>
                <a:spcPts val="0"/>
              </a:spcAft>
              <a:buSzPts val="1600"/>
              <a:buFont typeface="Dosis"/>
              <a:buNone/>
              <a:defRPr sz="2133">
                <a:latin typeface="Dosis"/>
                <a:ea typeface="Dosis"/>
                <a:cs typeface="Dosis"/>
                <a:sym typeface="Dosis"/>
              </a:defRPr>
            </a:lvl5pPr>
            <a:lvl6pPr lvl="5" algn="ctr" rtl="0">
              <a:lnSpc>
                <a:spcPct val="100000"/>
              </a:lnSpc>
              <a:spcBef>
                <a:spcPts val="0"/>
              </a:spcBef>
              <a:spcAft>
                <a:spcPts val="0"/>
              </a:spcAft>
              <a:buSzPts val="1600"/>
              <a:buFont typeface="Dosis"/>
              <a:buNone/>
              <a:defRPr sz="2133">
                <a:latin typeface="Dosis"/>
                <a:ea typeface="Dosis"/>
                <a:cs typeface="Dosis"/>
                <a:sym typeface="Dosis"/>
              </a:defRPr>
            </a:lvl6pPr>
            <a:lvl7pPr lvl="6" algn="ctr" rtl="0">
              <a:lnSpc>
                <a:spcPct val="100000"/>
              </a:lnSpc>
              <a:spcBef>
                <a:spcPts val="0"/>
              </a:spcBef>
              <a:spcAft>
                <a:spcPts val="0"/>
              </a:spcAft>
              <a:buSzPts val="1600"/>
              <a:buFont typeface="Dosis"/>
              <a:buNone/>
              <a:defRPr sz="2133">
                <a:latin typeface="Dosis"/>
                <a:ea typeface="Dosis"/>
                <a:cs typeface="Dosis"/>
                <a:sym typeface="Dosis"/>
              </a:defRPr>
            </a:lvl7pPr>
            <a:lvl8pPr lvl="7" algn="ctr" rtl="0">
              <a:lnSpc>
                <a:spcPct val="100000"/>
              </a:lnSpc>
              <a:spcBef>
                <a:spcPts val="0"/>
              </a:spcBef>
              <a:spcAft>
                <a:spcPts val="0"/>
              </a:spcAft>
              <a:buSzPts val="1600"/>
              <a:buFont typeface="Dosis"/>
              <a:buNone/>
              <a:defRPr sz="2133">
                <a:latin typeface="Dosis"/>
                <a:ea typeface="Dosis"/>
                <a:cs typeface="Dosis"/>
                <a:sym typeface="Dosis"/>
              </a:defRPr>
            </a:lvl8pPr>
            <a:lvl9pPr lvl="8" algn="ctr"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237" name="Google Shape;237;p23"/>
          <p:cNvSpPr txBox="1">
            <a:spLocks noGrp="1"/>
          </p:cNvSpPr>
          <p:nvPr>
            <p:ph type="subTitle" idx="5"/>
          </p:nvPr>
        </p:nvSpPr>
        <p:spPr>
          <a:xfrm>
            <a:off x="4566167" y="2470467"/>
            <a:ext cx="3059600" cy="51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238" name="Google Shape;238;p23"/>
          <p:cNvSpPr txBox="1">
            <a:spLocks noGrp="1"/>
          </p:cNvSpPr>
          <p:nvPr>
            <p:ph type="subTitle" idx="6"/>
          </p:nvPr>
        </p:nvSpPr>
        <p:spPr>
          <a:xfrm>
            <a:off x="4566167" y="2795400"/>
            <a:ext cx="3059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1600"/>
              <a:buFont typeface="Dosis"/>
              <a:buNone/>
              <a:defRPr sz="2133">
                <a:latin typeface="Dosis"/>
                <a:ea typeface="Dosis"/>
                <a:cs typeface="Dosis"/>
                <a:sym typeface="Dosis"/>
              </a:defRPr>
            </a:lvl2pPr>
            <a:lvl3pPr lvl="2" algn="ctr" rtl="0">
              <a:lnSpc>
                <a:spcPct val="100000"/>
              </a:lnSpc>
              <a:spcBef>
                <a:spcPts val="0"/>
              </a:spcBef>
              <a:spcAft>
                <a:spcPts val="0"/>
              </a:spcAft>
              <a:buSzPts val="1600"/>
              <a:buFont typeface="Dosis"/>
              <a:buNone/>
              <a:defRPr sz="2133">
                <a:latin typeface="Dosis"/>
                <a:ea typeface="Dosis"/>
                <a:cs typeface="Dosis"/>
                <a:sym typeface="Dosis"/>
              </a:defRPr>
            </a:lvl3pPr>
            <a:lvl4pPr lvl="3" algn="ctr" rtl="0">
              <a:lnSpc>
                <a:spcPct val="100000"/>
              </a:lnSpc>
              <a:spcBef>
                <a:spcPts val="0"/>
              </a:spcBef>
              <a:spcAft>
                <a:spcPts val="0"/>
              </a:spcAft>
              <a:buSzPts val="1600"/>
              <a:buFont typeface="Dosis"/>
              <a:buNone/>
              <a:defRPr sz="2133">
                <a:latin typeface="Dosis"/>
                <a:ea typeface="Dosis"/>
                <a:cs typeface="Dosis"/>
                <a:sym typeface="Dosis"/>
              </a:defRPr>
            </a:lvl4pPr>
            <a:lvl5pPr lvl="4" algn="ctr" rtl="0">
              <a:lnSpc>
                <a:spcPct val="100000"/>
              </a:lnSpc>
              <a:spcBef>
                <a:spcPts val="0"/>
              </a:spcBef>
              <a:spcAft>
                <a:spcPts val="0"/>
              </a:spcAft>
              <a:buSzPts val="1600"/>
              <a:buFont typeface="Dosis"/>
              <a:buNone/>
              <a:defRPr sz="2133">
                <a:latin typeface="Dosis"/>
                <a:ea typeface="Dosis"/>
                <a:cs typeface="Dosis"/>
                <a:sym typeface="Dosis"/>
              </a:defRPr>
            </a:lvl5pPr>
            <a:lvl6pPr lvl="5" algn="ctr" rtl="0">
              <a:lnSpc>
                <a:spcPct val="100000"/>
              </a:lnSpc>
              <a:spcBef>
                <a:spcPts val="0"/>
              </a:spcBef>
              <a:spcAft>
                <a:spcPts val="0"/>
              </a:spcAft>
              <a:buSzPts val="1600"/>
              <a:buFont typeface="Dosis"/>
              <a:buNone/>
              <a:defRPr sz="2133">
                <a:latin typeface="Dosis"/>
                <a:ea typeface="Dosis"/>
                <a:cs typeface="Dosis"/>
                <a:sym typeface="Dosis"/>
              </a:defRPr>
            </a:lvl6pPr>
            <a:lvl7pPr lvl="6" algn="ctr" rtl="0">
              <a:lnSpc>
                <a:spcPct val="100000"/>
              </a:lnSpc>
              <a:spcBef>
                <a:spcPts val="0"/>
              </a:spcBef>
              <a:spcAft>
                <a:spcPts val="0"/>
              </a:spcAft>
              <a:buSzPts val="1600"/>
              <a:buFont typeface="Dosis"/>
              <a:buNone/>
              <a:defRPr sz="2133">
                <a:latin typeface="Dosis"/>
                <a:ea typeface="Dosis"/>
                <a:cs typeface="Dosis"/>
                <a:sym typeface="Dosis"/>
              </a:defRPr>
            </a:lvl7pPr>
            <a:lvl8pPr lvl="7" algn="ctr" rtl="0">
              <a:lnSpc>
                <a:spcPct val="100000"/>
              </a:lnSpc>
              <a:spcBef>
                <a:spcPts val="0"/>
              </a:spcBef>
              <a:spcAft>
                <a:spcPts val="0"/>
              </a:spcAft>
              <a:buSzPts val="1600"/>
              <a:buFont typeface="Dosis"/>
              <a:buNone/>
              <a:defRPr sz="2133">
                <a:latin typeface="Dosis"/>
                <a:ea typeface="Dosis"/>
                <a:cs typeface="Dosis"/>
                <a:sym typeface="Dosis"/>
              </a:defRPr>
            </a:lvl8pPr>
            <a:lvl9pPr lvl="8" algn="ctr"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239" name="Google Shape;239;p23"/>
          <p:cNvSpPr/>
          <p:nvPr/>
        </p:nvSpPr>
        <p:spPr>
          <a:xfrm rot="5400000">
            <a:off x="4389911" y="-1074219"/>
            <a:ext cx="5091803" cy="13871644"/>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23"/>
          <p:cNvSpPr/>
          <p:nvPr/>
        </p:nvSpPr>
        <p:spPr>
          <a:xfrm rot="-5400000">
            <a:off x="8128724" y="3252905"/>
            <a:ext cx="4851936" cy="4151923"/>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23"/>
          <p:cNvSpPr txBox="1">
            <a:spLocks noGrp="1"/>
          </p:cNvSpPr>
          <p:nvPr>
            <p:ph type="subTitle" idx="7"/>
          </p:nvPr>
        </p:nvSpPr>
        <p:spPr>
          <a:xfrm>
            <a:off x="950967" y="4739967"/>
            <a:ext cx="3059600" cy="51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242" name="Google Shape;242;p23"/>
          <p:cNvSpPr txBox="1">
            <a:spLocks noGrp="1"/>
          </p:cNvSpPr>
          <p:nvPr>
            <p:ph type="subTitle" idx="8"/>
          </p:nvPr>
        </p:nvSpPr>
        <p:spPr>
          <a:xfrm>
            <a:off x="950967" y="5064900"/>
            <a:ext cx="3059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1600"/>
              <a:buFont typeface="Dosis"/>
              <a:buNone/>
              <a:defRPr sz="2133">
                <a:latin typeface="Dosis"/>
                <a:ea typeface="Dosis"/>
                <a:cs typeface="Dosis"/>
                <a:sym typeface="Dosis"/>
              </a:defRPr>
            </a:lvl2pPr>
            <a:lvl3pPr lvl="2" algn="ctr" rtl="0">
              <a:lnSpc>
                <a:spcPct val="100000"/>
              </a:lnSpc>
              <a:spcBef>
                <a:spcPts val="0"/>
              </a:spcBef>
              <a:spcAft>
                <a:spcPts val="0"/>
              </a:spcAft>
              <a:buSzPts val="1600"/>
              <a:buFont typeface="Dosis"/>
              <a:buNone/>
              <a:defRPr sz="2133">
                <a:latin typeface="Dosis"/>
                <a:ea typeface="Dosis"/>
                <a:cs typeface="Dosis"/>
                <a:sym typeface="Dosis"/>
              </a:defRPr>
            </a:lvl3pPr>
            <a:lvl4pPr lvl="3" algn="ctr" rtl="0">
              <a:lnSpc>
                <a:spcPct val="100000"/>
              </a:lnSpc>
              <a:spcBef>
                <a:spcPts val="0"/>
              </a:spcBef>
              <a:spcAft>
                <a:spcPts val="0"/>
              </a:spcAft>
              <a:buSzPts val="1600"/>
              <a:buFont typeface="Dosis"/>
              <a:buNone/>
              <a:defRPr sz="2133">
                <a:latin typeface="Dosis"/>
                <a:ea typeface="Dosis"/>
                <a:cs typeface="Dosis"/>
                <a:sym typeface="Dosis"/>
              </a:defRPr>
            </a:lvl4pPr>
            <a:lvl5pPr lvl="4" algn="ctr" rtl="0">
              <a:lnSpc>
                <a:spcPct val="100000"/>
              </a:lnSpc>
              <a:spcBef>
                <a:spcPts val="0"/>
              </a:spcBef>
              <a:spcAft>
                <a:spcPts val="0"/>
              </a:spcAft>
              <a:buSzPts val="1600"/>
              <a:buFont typeface="Dosis"/>
              <a:buNone/>
              <a:defRPr sz="2133">
                <a:latin typeface="Dosis"/>
                <a:ea typeface="Dosis"/>
                <a:cs typeface="Dosis"/>
                <a:sym typeface="Dosis"/>
              </a:defRPr>
            </a:lvl5pPr>
            <a:lvl6pPr lvl="5" algn="ctr" rtl="0">
              <a:lnSpc>
                <a:spcPct val="100000"/>
              </a:lnSpc>
              <a:spcBef>
                <a:spcPts val="0"/>
              </a:spcBef>
              <a:spcAft>
                <a:spcPts val="0"/>
              </a:spcAft>
              <a:buSzPts val="1600"/>
              <a:buFont typeface="Dosis"/>
              <a:buNone/>
              <a:defRPr sz="2133">
                <a:latin typeface="Dosis"/>
                <a:ea typeface="Dosis"/>
                <a:cs typeface="Dosis"/>
                <a:sym typeface="Dosis"/>
              </a:defRPr>
            </a:lvl6pPr>
            <a:lvl7pPr lvl="6" algn="ctr" rtl="0">
              <a:lnSpc>
                <a:spcPct val="100000"/>
              </a:lnSpc>
              <a:spcBef>
                <a:spcPts val="0"/>
              </a:spcBef>
              <a:spcAft>
                <a:spcPts val="0"/>
              </a:spcAft>
              <a:buSzPts val="1600"/>
              <a:buFont typeface="Dosis"/>
              <a:buNone/>
              <a:defRPr sz="2133">
                <a:latin typeface="Dosis"/>
                <a:ea typeface="Dosis"/>
                <a:cs typeface="Dosis"/>
                <a:sym typeface="Dosis"/>
              </a:defRPr>
            </a:lvl7pPr>
            <a:lvl8pPr lvl="7" algn="ctr" rtl="0">
              <a:lnSpc>
                <a:spcPct val="100000"/>
              </a:lnSpc>
              <a:spcBef>
                <a:spcPts val="0"/>
              </a:spcBef>
              <a:spcAft>
                <a:spcPts val="0"/>
              </a:spcAft>
              <a:buSzPts val="1600"/>
              <a:buFont typeface="Dosis"/>
              <a:buNone/>
              <a:defRPr sz="2133">
                <a:latin typeface="Dosis"/>
                <a:ea typeface="Dosis"/>
                <a:cs typeface="Dosis"/>
                <a:sym typeface="Dosis"/>
              </a:defRPr>
            </a:lvl8pPr>
            <a:lvl9pPr lvl="8" algn="ctr"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243" name="Google Shape;243;p23"/>
          <p:cNvSpPr txBox="1">
            <a:spLocks noGrp="1"/>
          </p:cNvSpPr>
          <p:nvPr>
            <p:ph type="subTitle" idx="9"/>
          </p:nvPr>
        </p:nvSpPr>
        <p:spPr>
          <a:xfrm>
            <a:off x="8181367" y="4739967"/>
            <a:ext cx="3059600" cy="51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244" name="Google Shape;244;p23"/>
          <p:cNvSpPr txBox="1">
            <a:spLocks noGrp="1"/>
          </p:cNvSpPr>
          <p:nvPr>
            <p:ph type="subTitle" idx="13"/>
          </p:nvPr>
        </p:nvSpPr>
        <p:spPr>
          <a:xfrm>
            <a:off x="8181367" y="5064900"/>
            <a:ext cx="3059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1600"/>
              <a:buFont typeface="Dosis"/>
              <a:buNone/>
              <a:defRPr sz="2133">
                <a:latin typeface="Dosis"/>
                <a:ea typeface="Dosis"/>
                <a:cs typeface="Dosis"/>
                <a:sym typeface="Dosis"/>
              </a:defRPr>
            </a:lvl2pPr>
            <a:lvl3pPr lvl="2" algn="ctr" rtl="0">
              <a:lnSpc>
                <a:spcPct val="100000"/>
              </a:lnSpc>
              <a:spcBef>
                <a:spcPts val="0"/>
              </a:spcBef>
              <a:spcAft>
                <a:spcPts val="0"/>
              </a:spcAft>
              <a:buSzPts val="1600"/>
              <a:buFont typeface="Dosis"/>
              <a:buNone/>
              <a:defRPr sz="2133">
                <a:latin typeface="Dosis"/>
                <a:ea typeface="Dosis"/>
                <a:cs typeface="Dosis"/>
                <a:sym typeface="Dosis"/>
              </a:defRPr>
            </a:lvl3pPr>
            <a:lvl4pPr lvl="3" algn="ctr" rtl="0">
              <a:lnSpc>
                <a:spcPct val="100000"/>
              </a:lnSpc>
              <a:spcBef>
                <a:spcPts val="0"/>
              </a:spcBef>
              <a:spcAft>
                <a:spcPts val="0"/>
              </a:spcAft>
              <a:buSzPts val="1600"/>
              <a:buFont typeface="Dosis"/>
              <a:buNone/>
              <a:defRPr sz="2133">
                <a:latin typeface="Dosis"/>
                <a:ea typeface="Dosis"/>
                <a:cs typeface="Dosis"/>
                <a:sym typeface="Dosis"/>
              </a:defRPr>
            </a:lvl4pPr>
            <a:lvl5pPr lvl="4" algn="ctr" rtl="0">
              <a:lnSpc>
                <a:spcPct val="100000"/>
              </a:lnSpc>
              <a:spcBef>
                <a:spcPts val="0"/>
              </a:spcBef>
              <a:spcAft>
                <a:spcPts val="0"/>
              </a:spcAft>
              <a:buSzPts val="1600"/>
              <a:buFont typeface="Dosis"/>
              <a:buNone/>
              <a:defRPr sz="2133">
                <a:latin typeface="Dosis"/>
                <a:ea typeface="Dosis"/>
                <a:cs typeface="Dosis"/>
                <a:sym typeface="Dosis"/>
              </a:defRPr>
            </a:lvl5pPr>
            <a:lvl6pPr lvl="5" algn="ctr" rtl="0">
              <a:lnSpc>
                <a:spcPct val="100000"/>
              </a:lnSpc>
              <a:spcBef>
                <a:spcPts val="0"/>
              </a:spcBef>
              <a:spcAft>
                <a:spcPts val="0"/>
              </a:spcAft>
              <a:buSzPts val="1600"/>
              <a:buFont typeface="Dosis"/>
              <a:buNone/>
              <a:defRPr sz="2133">
                <a:latin typeface="Dosis"/>
                <a:ea typeface="Dosis"/>
                <a:cs typeface="Dosis"/>
                <a:sym typeface="Dosis"/>
              </a:defRPr>
            </a:lvl6pPr>
            <a:lvl7pPr lvl="6" algn="ctr" rtl="0">
              <a:lnSpc>
                <a:spcPct val="100000"/>
              </a:lnSpc>
              <a:spcBef>
                <a:spcPts val="0"/>
              </a:spcBef>
              <a:spcAft>
                <a:spcPts val="0"/>
              </a:spcAft>
              <a:buSzPts val="1600"/>
              <a:buFont typeface="Dosis"/>
              <a:buNone/>
              <a:defRPr sz="2133">
                <a:latin typeface="Dosis"/>
                <a:ea typeface="Dosis"/>
                <a:cs typeface="Dosis"/>
                <a:sym typeface="Dosis"/>
              </a:defRPr>
            </a:lvl7pPr>
            <a:lvl8pPr lvl="7" algn="ctr" rtl="0">
              <a:lnSpc>
                <a:spcPct val="100000"/>
              </a:lnSpc>
              <a:spcBef>
                <a:spcPts val="0"/>
              </a:spcBef>
              <a:spcAft>
                <a:spcPts val="0"/>
              </a:spcAft>
              <a:buSzPts val="1600"/>
              <a:buFont typeface="Dosis"/>
              <a:buNone/>
              <a:defRPr sz="2133">
                <a:latin typeface="Dosis"/>
                <a:ea typeface="Dosis"/>
                <a:cs typeface="Dosis"/>
                <a:sym typeface="Dosis"/>
              </a:defRPr>
            </a:lvl8pPr>
            <a:lvl9pPr lvl="8" algn="ctr"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
        <p:nvSpPr>
          <p:cNvPr id="245" name="Google Shape;245;p23"/>
          <p:cNvSpPr txBox="1">
            <a:spLocks noGrp="1"/>
          </p:cNvSpPr>
          <p:nvPr>
            <p:ph type="subTitle" idx="14"/>
          </p:nvPr>
        </p:nvSpPr>
        <p:spPr>
          <a:xfrm>
            <a:off x="4566167" y="4739967"/>
            <a:ext cx="3059600" cy="51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1pPr>
            <a:lvl2pPr lvl="1"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2pPr>
            <a:lvl3pPr lvl="2"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3pPr>
            <a:lvl4pPr lvl="3"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4pPr>
            <a:lvl5pPr lvl="4"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5pPr>
            <a:lvl6pPr lvl="5"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6pPr>
            <a:lvl7pPr lvl="6"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7pPr>
            <a:lvl8pPr lvl="7"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8pPr>
            <a:lvl9pPr lvl="8" algn="ctr" rtl="0">
              <a:lnSpc>
                <a:spcPct val="100000"/>
              </a:lnSpc>
              <a:spcBef>
                <a:spcPts val="0"/>
              </a:spcBef>
              <a:spcAft>
                <a:spcPts val="0"/>
              </a:spcAft>
              <a:buClr>
                <a:schemeClr val="dk2"/>
              </a:buClr>
              <a:buSzPts val="2000"/>
              <a:buFont typeface="Dosis SemiBold"/>
              <a:buNone/>
              <a:defRPr sz="2667">
                <a:solidFill>
                  <a:schemeClr val="dk2"/>
                </a:solidFill>
                <a:latin typeface="Dosis SemiBold"/>
                <a:ea typeface="Dosis SemiBold"/>
                <a:cs typeface="Dosis SemiBold"/>
                <a:sym typeface="Dosis SemiBold"/>
              </a:defRPr>
            </a:lvl9pPr>
          </a:lstStyle>
          <a:p>
            <a:endParaRPr/>
          </a:p>
        </p:txBody>
      </p:sp>
      <p:sp>
        <p:nvSpPr>
          <p:cNvPr id="246" name="Google Shape;246;p23"/>
          <p:cNvSpPr txBox="1">
            <a:spLocks noGrp="1"/>
          </p:cNvSpPr>
          <p:nvPr>
            <p:ph type="subTitle" idx="15"/>
          </p:nvPr>
        </p:nvSpPr>
        <p:spPr>
          <a:xfrm>
            <a:off x="4566167" y="5064900"/>
            <a:ext cx="3059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1600"/>
              <a:buFont typeface="Dosis"/>
              <a:buNone/>
              <a:defRPr sz="2133">
                <a:latin typeface="Dosis"/>
                <a:ea typeface="Dosis"/>
                <a:cs typeface="Dosis"/>
                <a:sym typeface="Dosis"/>
              </a:defRPr>
            </a:lvl2pPr>
            <a:lvl3pPr lvl="2" algn="ctr" rtl="0">
              <a:lnSpc>
                <a:spcPct val="100000"/>
              </a:lnSpc>
              <a:spcBef>
                <a:spcPts val="0"/>
              </a:spcBef>
              <a:spcAft>
                <a:spcPts val="0"/>
              </a:spcAft>
              <a:buSzPts val="1600"/>
              <a:buFont typeface="Dosis"/>
              <a:buNone/>
              <a:defRPr sz="2133">
                <a:latin typeface="Dosis"/>
                <a:ea typeface="Dosis"/>
                <a:cs typeface="Dosis"/>
                <a:sym typeface="Dosis"/>
              </a:defRPr>
            </a:lvl3pPr>
            <a:lvl4pPr lvl="3" algn="ctr" rtl="0">
              <a:lnSpc>
                <a:spcPct val="100000"/>
              </a:lnSpc>
              <a:spcBef>
                <a:spcPts val="0"/>
              </a:spcBef>
              <a:spcAft>
                <a:spcPts val="0"/>
              </a:spcAft>
              <a:buSzPts val="1600"/>
              <a:buFont typeface="Dosis"/>
              <a:buNone/>
              <a:defRPr sz="2133">
                <a:latin typeface="Dosis"/>
                <a:ea typeface="Dosis"/>
                <a:cs typeface="Dosis"/>
                <a:sym typeface="Dosis"/>
              </a:defRPr>
            </a:lvl4pPr>
            <a:lvl5pPr lvl="4" algn="ctr" rtl="0">
              <a:lnSpc>
                <a:spcPct val="100000"/>
              </a:lnSpc>
              <a:spcBef>
                <a:spcPts val="0"/>
              </a:spcBef>
              <a:spcAft>
                <a:spcPts val="0"/>
              </a:spcAft>
              <a:buSzPts val="1600"/>
              <a:buFont typeface="Dosis"/>
              <a:buNone/>
              <a:defRPr sz="2133">
                <a:latin typeface="Dosis"/>
                <a:ea typeface="Dosis"/>
                <a:cs typeface="Dosis"/>
                <a:sym typeface="Dosis"/>
              </a:defRPr>
            </a:lvl5pPr>
            <a:lvl6pPr lvl="5" algn="ctr" rtl="0">
              <a:lnSpc>
                <a:spcPct val="100000"/>
              </a:lnSpc>
              <a:spcBef>
                <a:spcPts val="0"/>
              </a:spcBef>
              <a:spcAft>
                <a:spcPts val="0"/>
              </a:spcAft>
              <a:buSzPts val="1600"/>
              <a:buFont typeface="Dosis"/>
              <a:buNone/>
              <a:defRPr sz="2133">
                <a:latin typeface="Dosis"/>
                <a:ea typeface="Dosis"/>
                <a:cs typeface="Dosis"/>
                <a:sym typeface="Dosis"/>
              </a:defRPr>
            </a:lvl6pPr>
            <a:lvl7pPr lvl="6" algn="ctr" rtl="0">
              <a:lnSpc>
                <a:spcPct val="100000"/>
              </a:lnSpc>
              <a:spcBef>
                <a:spcPts val="0"/>
              </a:spcBef>
              <a:spcAft>
                <a:spcPts val="0"/>
              </a:spcAft>
              <a:buSzPts val="1600"/>
              <a:buFont typeface="Dosis"/>
              <a:buNone/>
              <a:defRPr sz="2133">
                <a:latin typeface="Dosis"/>
                <a:ea typeface="Dosis"/>
                <a:cs typeface="Dosis"/>
                <a:sym typeface="Dosis"/>
              </a:defRPr>
            </a:lvl7pPr>
            <a:lvl8pPr lvl="7" algn="ctr" rtl="0">
              <a:lnSpc>
                <a:spcPct val="100000"/>
              </a:lnSpc>
              <a:spcBef>
                <a:spcPts val="0"/>
              </a:spcBef>
              <a:spcAft>
                <a:spcPts val="0"/>
              </a:spcAft>
              <a:buSzPts val="1600"/>
              <a:buFont typeface="Dosis"/>
              <a:buNone/>
              <a:defRPr sz="2133">
                <a:latin typeface="Dosis"/>
                <a:ea typeface="Dosis"/>
                <a:cs typeface="Dosis"/>
                <a:sym typeface="Dosis"/>
              </a:defRPr>
            </a:lvl8pPr>
            <a:lvl9pPr lvl="8" algn="ctr" rtl="0">
              <a:lnSpc>
                <a:spcPct val="100000"/>
              </a:lnSpc>
              <a:spcBef>
                <a:spcPts val="0"/>
              </a:spcBef>
              <a:spcAft>
                <a:spcPts val="0"/>
              </a:spcAft>
              <a:buSzPts val="1600"/>
              <a:buFont typeface="Dosis"/>
              <a:buNone/>
              <a:defRPr sz="2133">
                <a:latin typeface="Dosis"/>
                <a:ea typeface="Dosis"/>
                <a:cs typeface="Dosis"/>
                <a:sym typeface="Dosis"/>
              </a:defRPr>
            </a:lvl9pPr>
          </a:lstStyle>
          <a:p>
            <a:endParaRPr/>
          </a:p>
        </p:txBody>
      </p:sp>
    </p:spTree>
    <p:extLst>
      <p:ext uri="{BB962C8B-B14F-4D97-AF65-F5344CB8AC3E}">
        <p14:creationId xmlns:p14="http://schemas.microsoft.com/office/powerpoint/2010/main" val="1456612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2"/>
        </a:solidFill>
        <a:effectLst/>
      </p:bgPr>
    </p:bg>
    <p:spTree>
      <p:nvGrpSpPr>
        <p:cNvPr id="1" name="Shape 247"/>
        <p:cNvGrpSpPr/>
        <p:nvPr/>
      </p:nvGrpSpPr>
      <p:grpSpPr>
        <a:xfrm>
          <a:off x="0" y="0"/>
          <a:ext cx="0" cy="0"/>
          <a:chOff x="0" y="0"/>
          <a:chExt cx="0" cy="0"/>
        </a:xfrm>
      </p:grpSpPr>
      <p:sp>
        <p:nvSpPr>
          <p:cNvPr id="248" name="Google Shape;248;p24"/>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24"/>
          <p:cNvSpPr/>
          <p:nvPr/>
        </p:nvSpPr>
        <p:spPr>
          <a:xfrm rot="-5400000" flipH="1">
            <a:off x="2475428" y="-1488436"/>
            <a:ext cx="5091803" cy="14503475"/>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24"/>
          <p:cNvSpPr/>
          <p:nvPr/>
        </p:nvSpPr>
        <p:spPr>
          <a:xfrm rot="5400000">
            <a:off x="-2373332" y="2374074"/>
            <a:ext cx="6856535" cy="2109853"/>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24"/>
          <p:cNvSpPr/>
          <p:nvPr/>
        </p:nvSpPr>
        <p:spPr>
          <a:xfrm rot="5400000">
            <a:off x="6559676" y="-3375262"/>
            <a:ext cx="3860513" cy="8923739"/>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85755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lt2"/>
        </a:solidFill>
        <a:effectLst/>
      </p:bgPr>
    </p:bg>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5"/>
          <p:cNvSpPr/>
          <p:nvPr/>
        </p:nvSpPr>
        <p:spPr>
          <a:xfrm rot="-5400000" flipH="1">
            <a:off x="2475428" y="-1488436"/>
            <a:ext cx="5091803" cy="14503475"/>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25"/>
          <p:cNvSpPr/>
          <p:nvPr/>
        </p:nvSpPr>
        <p:spPr>
          <a:xfrm rot="-7620047">
            <a:off x="3539210" y="5095692"/>
            <a:ext cx="2360873" cy="2894465"/>
          </a:xfrm>
          <a:custGeom>
            <a:avLst/>
            <a:gdLst/>
            <a:ahLst/>
            <a:cxnLst/>
            <a:rect l="l" t="t" r="r" b="b"/>
            <a:pathLst>
              <a:path w="6827" h="8370" extrusionOk="0">
                <a:moveTo>
                  <a:pt x="4843" y="0"/>
                </a:moveTo>
                <a:cubicBezTo>
                  <a:pt x="4755" y="0"/>
                  <a:pt x="4660" y="45"/>
                  <a:pt x="4589" y="82"/>
                </a:cubicBezTo>
                <a:cubicBezTo>
                  <a:pt x="4440" y="159"/>
                  <a:pt x="4308" y="269"/>
                  <a:pt x="4181" y="375"/>
                </a:cubicBezTo>
                <a:cubicBezTo>
                  <a:pt x="3954" y="569"/>
                  <a:pt x="3747" y="783"/>
                  <a:pt x="3538" y="995"/>
                </a:cubicBezTo>
                <a:cubicBezTo>
                  <a:pt x="3442" y="1093"/>
                  <a:pt x="3371" y="1218"/>
                  <a:pt x="3276" y="1319"/>
                </a:cubicBezTo>
                <a:cubicBezTo>
                  <a:pt x="3221" y="1377"/>
                  <a:pt x="3165" y="1435"/>
                  <a:pt x="3103" y="1483"/>
                </a:cubicBezTo>
                <a:cubicBezTo>
                  <a:pt x="3080" y="1501"/>
                  <a:pt x="3058" y="1518"/>
                  <a:pt x="3036" y="1534"/>
                </a:cubicBezTo>
                <a:cubicBezTo>
                  <a:pt x="3026" y="1543"/>
                  <a:pt x="3015" y="1550"/>
                  <a:pt x="3004" y="1558"/>
                </a:cubicBezTo>
                <a:lnTo>
                  <a:pt x="3002" y="1558"/>
                </a:lnTo>
                <a:cubicBezTo>
                  <a:pt x="2903" y="1413"/>
                  <a:pt x="2922" y="1249"/>
                  <a:pt x="2924" y="1081"/>
                </a:cubicBezTo>
                <a:cubicBezTo>
                  <a:pt x="2925" y="939"/>
                  <a:pt x="2927" y="745"/>
                  <a:pt x="2806" y="644"/>
                </a:cubicBezTo>
                <a:cubicBezTo>
                  <a:pt x="2761" y="607"/>
                  <a:pt x="2711" y="591"/>
                  <a:pt x="2661" y="591"/>
                </a:cubicBezTo>
                <a:cubicBezTo>
                  <a:pt x="2554" y="591"/>
                  <a:pt x="2446" y="665"/>
                  <a:pt x="2380" y="749"/>
                </a:cubicBezTo>
                <a:cubicBezTo>
                  <a:pt x="2239" y="931"/>
                  <a:pt x="2172" y="1172"/>
                  <a:pt x="2114" y="1390"/>
                </a:cubicBezTo>
                <a:cubicBezTo>
                  <a:pt x="2029" y="1700"/>
                  <a:pt x="1904" y="1992"/>
                  <a:pt x="1785" y="2290"/>
                </a:cubicBezTo>
                <a:cubicBezTo>
                  <a:pt x="1642" y="2647"/>
                  <a:pt x="1519" y="3013"/>
                  <a:pt x="1365" y="3367"/>
                </a:cubicBezTo>
                <a:cubicBezTo>
                  <a:pt x="1209" y="3722"/>
                  <a:pt x="1011" y="4056"/>
                  <a:pt x="854" y="4410"/>
                </a:cubicBezTo>
                <a:cubicBezTo>
                  <a:pt x="701" y="4754"/>
                  <a:pt x="551" y="5099"/>
                  <a:pt x="414" y="5449"/>
                </a:cubicBezTo>
                <a:cubicBezTo>
                  <a:pt x="347" y="5619"/>
                  <a:pt x="302" y="5808"/>
                  <a:pt x="220" y="5973"/>
                </a:cubicBezTo>
                <a:cubicBezTo>
                  <a:pt x="159" y="6097"/>
                  <a:pt x="102" y="6223"/>
                  <a:pt x="66" y="6359"/>
                </a:cubicBezTo>
                <a:cubicBezTo>
                  <a:pt x="0" y="6607"/>
                  <a:pt x="63" y="6847"/>
                  <a:pt x="232" y="7022"/>
                </a:cubicBezTo>
                <a:cubicBezTo>
                  <a:pt x="224" y="7054"/>
                  <a:pt x="217" y="7087"/>
                  <a:pt x="211" y="7121"/>
                </a:cubicBezTo>
                <a:cubicBezTo>
                  <a:pt x="143" y="7465"/>
                  <a:pt x="133" y="7776"/>
                  <a:pt x="259" y="8108"/>
                </a:cubicBezTo>
                <a:cubicBezTo>
                  <a:pt x="316" y="8258"/>
                  <a:pt x="435" y="8370"/>
                  <a:pt x="592" y="8370"/>
                </a:cubicBezTo>
                <a:cubicBezTo>
                  <a:pt x="611" y="8370"/>
                  <a:pt x="631" y="8368"/>
                  <a:pt x="651" y="8365"/>
                </a:cubicBezTo>
                <a:cubicBezTo>
                  <a:pt x="855" y="8331"/>
                  <a:pt x="1029" y="8189"/>
                  <a:pt x="1180" y="8057"/>
                </a:cubicBezTo>
                <a:cubicBezTo>
                  <a:pt x="1391" y="7875"/>
                  <a:pt x="1567" y="7666"/>
                  <a:pt x="1750" y="7456"/>
                </a:cubicBezTo>
                <a:cubicBezTo>
                  <a:pt x="1988" y="7183"/>
                  <a:pt x="2236" y="6915"/>
                  <a:pt x="2503" y="6669"/>
                </a:cubicBezTo>
                <a:cubicBezTo>
                  <a:pt x="2577" y="6599"/>
                  <a:pt x="2653" y="6540"/>
                  <a:pt x="2712" y="6458"/>
                </a:cubicBezTo>
                <a:cubicBezTo>
                  <a:pt x="2759" y="6394"/>
                  <a:pt x="2810" y="6333"/>
                  <a:pt x="2861" y="6272"/>
                </a:cubicBezTo>
                <a:cubicBezTo>
                  <a:pt x="2997" y="6107"/>
                  <a:pt x="3139" y="5950"/>
                  <a:pt x="3292" y="5802"/>
                </a:cubicBezTo>
                <a:cubicBezTo>
                  <a:pt x="3376" y="5723"/>
                  <a:pt x="3654" y="5456"/>
                  <a:pt x="3837" y="5456"/>
                </a:cubicBezTo>
                <a:cubicBezTo>
                  <a:pt x="3905" y="5456"/>
                  <a:pt x="3960" y="5492"/>
                  <a:pt x="3987" y="5588"/>
                </a:cubicBezTo>
                <a:cubicBezTo>
                  <a:pt x="4023" y="5718"/>
                  <a:pt x="3975" y="5872"/>
                  <a:pt x="3938" y="5995"/>
                </a:cubicBezTo>
                <a:cubicBezTo>
                  <a:pt x="3881" y="6180"/>
                  <a:pt x="3801" y="6357"/>
                  <a:pt x="3716" y="6531"/>
                </a:cubicBezTo>
                <a:cubicBezTo>
                  <a:pt x="3553" y="6869"/>
                  <a:pt x="3362" y="7192"/>
                  <a:pt x="3189" y="7524"/>
                </a:cubicBezTo>
                <a:cubicBezTo>
                  <a:pt x="3147" y="7604"/>
                  <a:pt x="3101" y="7737"/>
                  <a:pt x="3066" y="7791"/>
                </a:cubicBezTo>
                <a:cubicBezTo>
                  <a:pt x="2980" y="7921"/>
                  <a:pt x="2903" y="8244"/>
                  <a:pt x="3078" y="8331"/>
                </a:cubicBezTo>
                <a:cubicBezTo>
                  <a:pt x="3104" y="8344"/>
                  <a:pt x="3130" y="8350"/>
                  <a:pt x="3155" y="8350"/>
                </a:cubicBezTo>
                <a:cubicBezTo>
                  <a:pt x="3284" y="8350"/>
                  <a:pt x="3405" y="8205"/>
                  <a:pt x="3471" y="8117"/>
                </a:cubicBezTo>
                <a:cubicBezTo>
                  <a:pt x="3531" y="8039"/>
                  <a:pt x="3584" y="7957"/>
                  <a:pt x="3633" y="7872"/>
                </a:cubicBezTo>
                <a:cubicBezTo>
                  <a:pt x="3693" y="7769"/>
                  <a:pt x="3761" y="7676"/>
                  <a:pt x="3828" y="7578"/>
                </a:cubicBezTo>
                <a:cubicBezTo>
                  <a:pt x="4213" y="7023"/>
                  <a:pt x="4474" y="6394"/>
                  <a:pt x="4734" y="5776"/>
                </a:cubicBezTo>
                <a:cubicBezTo>
                  <a:pt x="4873" y="5447"/>
                  <a:pt x="5011" y="5116"/>
                  <a:pt x="5170" y="4797"/>
                </a:cubicBezTo>
                <a:cubicBezTo>
                  <a:pt x="5329" y="4481"/>
                  <a:pt x="5512" y="4178"/>
                  <a:pt x="5696" y="3877"/>
                </a:cubicBezTo>
                <a:cubicBezTo>
                  <a:pt x="5993" y="3389"/>
                  <a:pt x="6267" y="2892"/>
                  <a:pt x="6509" y="2375"/>
                </a:cubicBezTo>
                <a:cubicBezTo>
                  <a:pt x="6606" y="2167"/>
                  <a:pt x="6694" y="1952"/>
                  <a:pt x="6752" y="1730"/>
                </a:cubicBezTo>
                <a:cubicBezTo>
                  <a:pt x="6797" y="1555"/>
                  <a:pt x="6826" y="1357"/>
                  <a:pt x="6748" y="1189"/>
                </a:cubicBezTo>
                <a:cubicBezTo>
                  <a:pt x="6695" y="1078"/>
                  <a:pt x="6578" y="1041"/>
                  <a:pt x="6459" y="1041"/>
                </a:cubicBezTo>
                <a:cubicBezTo>
                  <a:pt x="6373" y="1041"/>
                  <a:pt x="6286" y="1060"/>
                  <a:pt x="6219" y="1084"/>
                </a:cubicBezTo>
                <a:cubicBezTo>
                  <a:pt x="6006" y="1161"/>
                  <a:pt x="5820" y="1314"/>
                  <a:pt x="5658" y="1469"/>
                </a:cubicBezTo>
                <a:cubicBezTo>
                  <a:pt x="5447" y="1667"/>
                  <a:pt x="5292" y="1878"/>
                  <a:pt x="5152" y="2132"/>
                </a:cubicBezTo>
                <a:cubicBezTo>
                  <a:pt x="5013" y="2384"/>
                  <a:pt x="4881" y="2627"/>
                  <a:pt x="4673" y="2829"/>
                </a:cubicBezTo>
                <a:cubicBezTo>
                  <a:pt x="4586" y="2914"/>
                  <a:pt x="4495" y="2997"/>
                  <a:pt x="4396" y="3068"/>
                </a:cubicBezTo>
                <a:cubicBezTo>
                  <a:pt x="4348" y="3104"/>
                  <a:pt x="4302" y="3128"/>
                  <a:pt x="4255" y="3128"/>
                </a:cubicBezTo>
                <a:cubicBezTo>
                  <a:pt x="4216" y="3128"/>
                  <a:pt x="4177" y="3111"/>
                  <a:pt x="4136" y="3070"/>
                </a:cubicBezTo>
                <a:cubicBezTo>
                  <a:pt x="4005" y="2939"/>
                  <a:pt x="4082" y="2658"/>
                  <a:pt x="4121" y="2505"/>
                </a:cubicBezTo>
                <a:cubicBezTo>
                  <a:pt x="4264" y="1960"/>
                  <a:pt x="4641" y="1524"/>
                  <a:pt x="4890" y="1027"/>
                </a:cubicBezTo>
                <a:cubicBezTo>
                  <a:pt x="5005" y="802"/>
                  <a:pt x="5101" y="544"/>
                  <a:pt x="5083" y="286"/>
                </a:cubicBezTo>
                <a:cubicBezTo>
                  <a:pt x="5075" y="171"/>
                  <a:pt x="5034" y="57"/>
                  <a:pt x="4919" y="14"/>
                </a:cubicBezTo>
                <a:cubicBezTo>
                  <a:pt x="4895" y="4"/>
                  <a:pt x="4869" y="0"/>
                  <a:pt x="484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25"/>
          <p:cNvSpPr/>
          <p:nvPr/>
        </p:nvSpPr>
        <p:spPr>
          <a:xfrm>
            <a:off x="-427766" y="-499099"/>
            <a:ext cx="3006425" cy="7438780"/>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047079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Key numbers 2">
  <p:cSld name="Key numbers 2">
    <p:bg>
      <p:bgPr>
        <a:solidFill>
          <a:schemeClr val="lt2"/>
        </a:solidFill>
        <a:effectLst/>
      </p:bgPr>
    </p:bg>
    <p:spTree>
      <p:nvGrpSpPr>
        <p:cNvPr id="1" name="Shape 257"/>
        <p:cNvGrpSpPr/>
        <p:nvPr/>
      </p:nvGrpSpPr>
      <p:grpSpPr>
        <a:xfrm>
          <a:off x="0" y="0"/>
          <a:ext cx="0" cy="0"/>
          <a:chOff x="0" y="0"/>
          <a:chExt cx="0" cy="0"/>
        </a:xfrm>
      </p:grpSpPr>
      <p:sp>
        <p:nvSpPr>
          <p:cNvPr id="258" name="Google Shape;258;p26"/>
          <p:cNvSpPr txBox="1">
            <a:spLocks noGrp="1"/>
          </p:cNvSpPr>
          <p:nvPr>
            <p:ph type="title" hasCustomPrompt="1"/>
          </p:nvPr>
        </p:nvSpPr>
        <p:spPr>
          <a:xfrm>
            <a:off x="3523600" y="938267"/>
            <a:ext cx="5144800" cy="104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Bevan"/>
              <a:buNone/>
              <a:defRPr sz="4000">
                <a:latin typeface="Bevan"/>
                <a:ea typeface="Bevan"/>
                <a:cs typeface="Bevan"/>
                <a:sym typeface="Bevan"/>
              </a:defRPr>
            </a:lvl1pPr>
            <a:lvl2pPr lvl="1" algn="ctr" rtl="0">
              <a:spcBef>
                <a:spcPts val="0"/>
              </a:spcBef>
              <a:spcAft>
                <a:spcPts val="0"/>
              </a:spcAft>
              <a:buClr>
                <a:schemeClr val="dk2"/>
              </a:buClr>
              <a:buSzPts val="3000"/>
              <a:buNone/>
              <a:defRPr sz="4000">
                <a:solidFill>
                  <a:schemeClr val="dk2"/>
                </a:solidFill>
              </a:defRPr>
            </a:lvl2pPr>
            <a:lvl3pPr lvl="2" algn="ctr" rtl="0">
              <a:spcBef>
                <a:spcPts val="0"/>
              </a:spcBef>
              <a:spcAft>
                <a:spcPts val="0"/>
              </a:spcAft>
              <a:buClr>
                <a:schemeClr val="dk2"/>
              </a:buClr>
              <a:buSzPts val="3000"/>
              <a:buNone/>
              <a:defRPr sz="4000">
                <a:solidFill>
                  <a:schemeClr val="dk2"/>
                </a:solidFill>
              </a:defRPr>
            </a:lvl3pPr>
            <a:lvl4pPr lvl="3" algn="ctr" rtl="0">
              <a:spcBef>
                <a:spcPts val="0"/>
              </a:spcBef>
              <a:spcAft>
                <a:spcPts val="0"/>
              </a:spcAft>
              <a:buClr>
                <a:schemeClr val="dk2"/>
              </a:buClr>
              <a:buSzPts val="3000"/>
              <a:buNone/>
              <a:defRPr sz="4000">
                <a:solidFill>
                  <a:schemeClr val="dk2"/>
                </a:solidFill>
              </a:defRPr>
            </a:lvl4pPr>
            <a:lvl5pPr lvl="4" algn="ctr" rtl="0">
              <a:spcBef>
                <a:spcPts val="0"/>
              </a:spcBef>
              <a:spcAft>
                <a:spcPts val="0"/>
              </a:spcAft>
              <a:buClr>
                <a:schemeClr val="dk2"/>
              </a:buClr>
              <a:buSzPts val="3000"/>
              <a:buNone/>
              <a:defRPr sz="4000">
                <a:solidFill>
                  <a:schemeClr val="dk2"/>
                </a:solidFill>
              </a:defRPr>
            </a:lvl5pPr>
            <a:lvl6pPr lvl="5" algn="ctr" rtl="0">
              <a:spcBef>
                <a:spcPts val="0"/>
              </a:spcBef>
              <a:spcAft>
                <a:spcPts val="0"/>
              </a:spcAft>
              <a:buClr>
                <a:schemeClr val="dk2"/>
              </a:buClr>
              <a:buSzPts val="3000"/>
              <a:buNone/>
              <a:defRPr sz="4000">
                <a:solidFill>
                  <a:schemeClr val="dk2"/>
                </a:solidFill>
              </a:defRPr>
            </a:lvl6pPr>
            <a:lvl7pPr lvl="6" algn="ctr" rtl="0">
              <a:spcBef>
                <a:spcPts val="0"/>
              </a:spcBef>
              <a:spcAft>
                <a:spcPts val="0"/>
              </a:spcAft>
              <a:buClr>
                <a:schemeClr val="dk2"/>
              </a:buClr>
              <a:buSzPts val="3000"/>
              <a:buNone/>
              <a:defRPr sz="4000">
                <a:solidFill>
                  <a:schemeClr val="dk2"/>
                </a:solidFill>
              </a:defRPr>
            </a:lvl7pPr>
            <a:lvl8pPr lvl="7" algn="ctr" rtl="0">
              <a:spcBef>
                <a:spcPts val="0"/>
              </a:spcBef>
              <a:spcAft>
                <a:spcPts val="0"/>
              </a:spcAft>
              <a:buClr>
                <a:schemeClr val="dk2"/>
              </a:buClr>
              <a:buSzPts val="3000"/>
              <a:buNone/>
              <a:defRPr sz="4000">
                <a:solidFill>
                  <a:schemeClr val="dk2"/>
                </a:solidFill>
              </a:defRPr>
            </a:lvl8pPr>
            <a:lvl9pPr lvl="8" algn="ctr" rtl="0">
              <a:spcBef>
                <a:spcPts val="0"/>
              </a:spcBef>
              <a:spcAft>
                <a:spcPts val="0"/>
              </a:spcAft>
              <a:buClr>
                <a:schemeClr val="dk2"/>
              </a:buClr>
              <a:buSzPts val="3000"/>
              <a:buNone/>
              <a:defRPr sz="4000">
                <a:solidFill>
                  <a:schemeClr val="dk2"/>
                </a:solidFill>
              </a:defRPr>
            </a:lvl9pPr>
          </a:lstStyle>
          <a:p>
            <a:r>
              <a:t>xx%</a:t>
            </a:r>
          </a:p>
        </p:txBody>
      </p:sp>
      <p:sp>
        <p:nvSpPr>
          <p:cNvPr id="259" name="Google Shape;259;p26"/>
          <p:cNvSpPr txBox="1">
            <a:spLocks noGrp="1"/>
          </p:cNvSpPr>
          <p:nvPr>
            <p:ph type="subTitle" idx="1"/>
          </p:nvPr>
        </p:nvSpPr>
        <p:spPr>
          <a:xfrm>
            <a:off x="3523600" y="1807933"/>
            <a:ext cx="5144800" cy="59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60" name="Google Shape;260;p26"/>
          <p:cNvSpPr txBox="1">
            <a:spLocks noGrp="1"/>
          </p:cNvSpPr>
          <p:nvPr>
            <p:ph type="title" idx="2" hasCustomPrompt="1"/>
          </p:nvPr>
        </p:nvSpPr>
        <p:spPr>
          <a:xfrm>
            <a:off x="3523600" y="4450867"/>
            <a:ext cx="5144800" cy="104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Bevan"/>
              <a:buNone/>
              <a:defRPr sz="4000">
                <a:latin typeface="Bevan"/>
                <a:ea typeface="Bevan"/>
                <a:cs typeface="Bevan"/>
                <a:sym typeface="Bevan"/>
              </a:defRPr>
            </a:lvl1pPr>
            <a:lvl2pPr lvl="1" algn="ctr" rtl="0">
              <a:spcBef>
                <a:spcPts val="0"/>
              </a:spcBef>
              <a:spcAft>
                <a:spcPts val="0"/>
              </a:spcAft>
              <a:buClr>
                <a:schemeClr val="dk2"/>
              </a:buClr>
              <a:buSzPts val="3000"/>
              <a:buNone/>
              <a:defRPr sz="4000">
                <a:solidFill>
                  <a:schemeClr val="dk2"/>
                </a:solidFill>
              </a:defRPr>
            </a:lvl2pPr>
            <a:lvl3pPr lvl="2" algn="ctr" rtl="0">
              <a:spcBef>
                <a:spcPts val="0"/>
              </a:spcBef>
              <a:spcAft>
                <a:spcPts val="0"/>
              </a:spcAft>
              <a:buClr>
                <a:schemeClr val="dk2"/>
              </a:buClr>
              <a:buSzPts val="3000"/>
              <a:buNone/>
              <a:defRPr sz="4000">
                <a:solidFill>
                  <a:schemeClr val="dk2"/>
                </a:solidFill>
              </a:defRPr>
            </a:lvl3pPr>
            <a:lvl4pPr lvl="3" algn="ctr" rtl="0">
              <a:spcBef>
                <a:spcPts val="0"/>
              </a:spcBef>
              <a:spcAft>
                <a:spcPts val="0"/>
              </a:spcAft>
              <a:buClr>
                <a:schemeClr val="dk2"/>
              </a:buClr>
              <a:buSzPts val="3000"/>
              <a:buNone/>
              <a:defRPr sz="4000">
                <a:solidFill>
                  <a:schemeClr val="dk2"/>
                </a:solidFill>
              </a:defRPr>
            </a:lvl4pPr>
            <a:lvl5pPr lvl="4" algn="ctr" rtl="0">
              <a:spcBef>
                <a:spcPts val="0"/>
              </a:spcBef>
              <a:spcAft>
                <a:spcPts val="0"/>
              </a:spcAft>
              <a:buClr>
                <a:schemeClr val="dk2"/>
              </a:buClr>
              <a:buSzPts val="3000"/>
              <a:buNone/>
              <a:defRPr sz="4000">
                <a:solidFill>
                  <a:schemeClr val="dk2"/>
                </a:solidFill>
              </a:defRPr>
            </a:lvl5pPr>
            <a:lvl6pPr lvl="5" algn="ctr" rtl="0">
              <a:spcBef>
                <a:spcPts val="0"/>
              </a:spcBef>
              <a:spcAft>
                <a:spcPts val="0"/>
              </a:spcAft>
              <a:buClr>
                <a:schemeClr val="dk2"/>
              </a:buClr>
              <a:buSzPts val="3000"/>
              <a:buNone/>
              <a:defRPr sz="4000">
                <a:solidFill>
                  <a:schemeClr val="dk2"/>
                </a:solidFill>
              </a:defRPr>
            </a:lvl6pPr>
            <a:lvl7pPr lvl="6" algn="ctr" rtl="0">
              <a:spcBef>
                <a:spcPts val="0"/>
              </a:spcBef>
              <a:spcAft>
                <a:spcPts val="0"/>
              </a:spcAft>
              <a:buClr>
                <a:schemeClr val="dk2"/>
              </a:buClr>
              <a:buSzPts val="3000"/>
              <a:buNone/>
              <a:defRPr sz="4000">
                <a:solidFill>
                  <a:schemeClr val="dk2"/>
                </a:solidFill>
              </a:defRPr>
            </a:lvl7pPr>
            <a:lvl8pPr lvl="7" algn="ctr" rtl="0">
              <a:spcBef>
                <a:spcPts val="0"/>
              </a:spcBef>
              <a:spcAft>
                <a:spcPts val="0"/>
              </a:spcAft>
              <a:buClr>
                <a:schemeClr val="dk2"/>
              </a:buClr>
              <a:buSzPts val="3000"/>
              <a:buNone/>
              <a:defRPr sz="4000">
                <a:solidFill>
                  <a:schemeClr val="dk2"/>
                </a:solidFill>
              </a:defRPr>
            </a:lvl8pPr>
            <a:lvl9pPr lvl="8" algn="ctr" rtl="0">
              <a:spcBef>
                <a:spcPts val="0"/>
              </a:spcBef>
              <a:spcAft>
                <a:spcPts val="0"/>
              </a:spcAft>
              <a:buClr>
                <a:schemeClr val="dk2"/>
              </a:buClr>
              <a:buSzPts val="3000"/>
              <a:buNone/>
              <a:defRPr sz="4000">
                <a:solidFill>
                  <a:schemeClr val="dk2"/>
                </a:solidFill>
              </a:defRPr>
            </a:lvl9pPr>
          </a:lstStyle>
          <a:p>
            <a:r>
              <a:t>xx%</a:t>
            </a:r>
          </a:p>
        </p:txBody>
      </p:sp>
      <p:sp>
        <p:nvSpPr>
          <p:cNvPr id="261" name="Google Shape;261;p26"/>
          <p:cNvSpPr txBox="1">
            <a:spLocks noGrp="1"/>
          </p:cNvSpPr>
          <p:nvPr>
            <p:ph type="subTitle" idx="3"/>
          </p:nvPr>
        </p:nvSpPr>
        <p:spPr>
          <a:xfrm>
            <a:off x="3523600" y="5320533"/>
            <a:ext cx="5144800" cy="59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62" name="Google Shape;262;p26"/>
          <p:cNvSpPr txBox="1">
            <a:spLocks noGrp="1"/>
          </p:cNvSpPr>
          <p:nvPr>
            <p:ph type="title" idx="4" hasCustomPrompt="1"/>
          </p:nvPr>
        </p:nvSpPr>
        <p:spPr>
          <a:xfrm>
            <a:off x="3523600" y="2694551"/>
            <a:ext cx="5144800" cy="104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Bevan"/>
              <a:buNone/>
              <a:defRPr sz="4000">
                <a:latin typeface="Bevan"/>
                <a:ea typeface="Bevan"/>
                <a:cs typeface="Bevan"/>
                <a:sym typeface="Bevan"/>
              </a:defRPr>
            </a:lvl1pPr>
            <a:lvl2pPr lvl="1" algn="ctr" rtl="0">
              <a:spcBef>
                <a:spcPts val="0"/>
              </a:spcBef>
              <a:spcAft>
                <a:spcPts val="0"/>
              </a:spcAft>
              <a:buClr>
                <a:schemeClr val="dk2"/>
              </a:buClr>
              <a:buSzPts val="3000"/>
              <a:buNone/>
              <a:defRPr sz="4000">
                <a:solidFill>
                  <a:schemeClr val="dk2"/>
                </a:solidFill>
              </a:defRPr>
            </a:lvl2pPr>
            <a:lvl3pPr lvl="2" algn="ctr" rtl="0">
              <a:spcBef>
                <a:spcPts val="0"/>
              </a:spcBef>
              <a:spcAft>
                <a:spcPts val="0"/>
              </a:spcAft>
              <a:buClr>
                <a:schemeClr val="dk2"/>
              </a:buClr>
              <a:buSzPts val="3000"/>
              <a:buNone/>
              <a:defRPr sz="4000">
                <a:solidFill>
                  <a:schemeClr val="dk2"/>
                </a:solidFill>
              </a:defRPr>
            </a:lvl3pPr>
            <a:lvl4pPr lvl="3" algn="ctr" rtl="0">
              <a:spcBef>
                <a:spcPts val="0"/>
              </a:spcBef>
              <a:spcAft>
                <a:spcPts val="0"/>
              </a:spcAft>
              <a:buClr>
                <a:schemeClr val="dk2"/>
              </a:buClr>
              <a:buSzPts val="3000"/>
              <a:buNone/>
              <a:defRPr sz="4000">
                <a:solidFill>
                  <a:schemeClr val="dk2"/>
                </a:solidFill>
              </a:defRPr>
            </a:lvl4pPr>
            <a:lvl5pPr lvl="4" algn="ctr" rtl="0">
              <a:spcBef>
                <a:spcPts val="0"/>
              </a:spcBef>
              <a:spcAft>
                <a:spcPts val="0"/>
              </a:spcAft>
              <a:buClr>
                <a:schemeClr val="dk2"/>
              </a:buClr>
              <a:buSzPts val="3000"/>
              <a:buNone/>
              <a:defRPr sz="4000">
                <a:solidFill>
                  <a:schemeClr val="dk2"/>
                </a:solidFill>
              </a:defRPr>
            </a:lvl5pPr>
            <a:lvl6pPr lvl="5" algn="ctr" rtl="0">
              <a:spcBef>
                <a:spcPts val="0"/>
              </a:spcBef>
              <a:spcAft>
                <a:spcPts val="0"/>
              </a:spcAft>
              <a:buClr>
                <a:schemeClr val="dk2"/>
              </a:buClr>
              <a:buSzPts val="3000"/>
              <a:buNone/>
              <a:defRPr sz="4000">
                <a:solidFill>
                  <a:schemeClr val="dk2"/>
                </a:solidFill>
              </a:defRPr>
            </a:lvl6pPr>
            <a:lvl7pPr lvl="6" algn="ctr" rtl="0">
              <a:spcBef>
                <a:spcPts val="0"/>
              </a:spcBef>
              <a:spcAft>
                <a:spcPts val="0"/>
              </a:spcAft>
              <a:buClr>
                <a:schemeClr val="dk2"/>
              </a:buClr>
              <a:buSzPts val="3000"/>
              <a:buNone/>
              <a:defRPr sz="4000">
                <a:solidFill>
                  <a:schemeClr val="dk2"/>
                </a:solidFill>
              </a:defRPr>
            </a:lvl7pPr>
            <a:lvl8pPr lvl="7" algn="ctr" rtl="0">
              <a:spcBef>
                <a:spcPts val="0"/>
              </a:spcBef>
              <a:spcAft>
                <a:spcPts val="0"/>
              </a:spcAft>
              <a:buClr>
                <a:schemeClr val="dk2"/>
              </a:buClr>
              <a:buSzPts val="3000"/>
              <a:buNone/>
              <a:defRPr sz="4000">
                <a:solidFill>
                  <a:schemeClr val="dk2"/>
                </a:solidFill>
              </a:defRPr>
            </a:lvl8pPr>
            <a:lvl9pPr lvl="8" algn="ctr" rtl="0">
              <a:spcBef>
                <a:spcPts val="0"/>
              </a:spcBef>
              <a:spcAft>
                <a:spcPts val="0"/>
              </a:spcAft>
              <a:buClr>
                <a:schemeClr val="dk2"/>
              </a:buClr>
              <a:buSzPts val="3000"/>
              <a:buNone/>
              <a:defRPr sz="4000">
                <a:solidFill>
                  <a:schemeClr val="dk2"/>
                </a:solidFill>
              </a:defRPr>
            </a:lvl9pPr>
          </a:lstStyle>
          <a:p>
            <a:r>
              <a:t>xx%</a:t>
            </a:r>
          </a:p>
        </p:txBody>
      </p:sp>
      <p:sp>
        <p:nvSpPr>
          <p:cNvPr id="263" name="Google Shape;263;p26"/>
          <p:cNvSpPr txBox="1">
            <a:spLocks noGrp="1"/>
          </p:cNvSpPr>
          <p:nvPr>
            <p:ph type="subTitle" idx="5"/>
          </p:nvPr>
        </p:nvSpPr>
        <p:spPr>
          <a:xfrm>
            <a:off x="3523600" y="3564217"/>
            <a:ext cx="5144800" cy="59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64" name="Google Shape;264;p26"/>
          <p:cNvSpPr/>
          <p:nvPr/>
        </p:nvSpPr>
        <p:spPr>
          <a:xfrm rot="5400000">
            <a:off x="3690572" y="-1781359"/>
            <a:ext cx="5091803" cy="14880387"/>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26"/>
          <p:cNvSpPr/>
          <p:nvPr/>
        </p:nvSpPr>
        <p:spPr>
          <a:xfrm rot="5400000">
            <a:off x="-174167" y="-3205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26"/>
          <p:cNvSpPr/>
          <p:nvPr/>
        </p:nvSpPr>
        <p:spPr>
          <a:xfrm rot="10800000">
            <a:off x="9902900" y="-128300"/>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252508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267"/>
        <p:cNvGrpSpPr/>
        <p:nvPr/>
      </p:nvGrpSpPr>
      <p:grpSpPr>
        <a:xfrm>
          <a:off x="0" y="0"/>
          <a:ext cx="0" cy="0"/>
          <a:chOff x="0" y="0"/>
          <a:chExt cx="0" cy="0"/>
        </a:xfrm>
      </p:grpSpPr>
      <p:sp>
        <p:nvSpPr>
          <p:cNvPr id="268" name="Google Shape;268;p27"/>
          <p:cNvSpPr txBox="1">
            <a:spLocks noGrp="1"/>
          </p:cNvSpPr>
          <p:nvPr>
            <p:ph type="title"/>
          </p:nvPr>
        </p:nvSpPr>
        <p:spPr>
          <a:xfrm>
            <a:off x="3523400" y="4828767"/>
            <a:ext cx="5145200" cy="63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Bevan"/>
              <a:buNone/>
              <a:defRPr sz="2400">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9" name="Google Shape;269;p27"/>
          <p:cNvSpPr txBox="1">
            <a:spLocks noGrp="1"/>
          </p:cNvSpPr>
          <p:nvPr>
            <p:ph type="subTitle" idx="1"/>
          </p:nvPr>
        </p:nvSpPr>
        <p:spPr>
          <a:xfrm>
            <a:off x="3523400" y="3653145"/>
            <a:ext cx="5145200" cy="123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270" name="Google Shape;270;p27"/>
          <p:cNvSpPr/>
          <p:nvPr/>
        </p:nvSpPr>
        <p:spPr>
          <a:xfrm rot="5400000">
            <a:off x="4056315" y="-5432341"/>
            <a:ext cx="5413099" cy="12512604"/>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27"/>
          <p:cNvSpPr/>
          <p:nvPr/>
        </p:nvSpPr>
        <p:spPr>
          <a:xfrm rot="5400000">
            <a:off x="4465628" y="-1794636"/>
            <a:ext cx="5091803" cy="14503475"/>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27"/>
          <p:cNvSpPr/>
          <p:nvPr/>
        </p:nvSpPr>
        <p:spPr>
          <a:xfrm rot="5400000">
            <a:off x="-174167" y="-3205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3" name="Google Shape;273;p27"/>
          <p:cNvGrpSpPr/>
          <p:nvPr/>
        </p:nvGrpSpPr>
        <p:grpSpPr>
          <a:xfrm>
            <a:off x="0" y="2418303"/>
            <a:ext cx="2036128" cy="1936868"/>
            <a:chOff x="-5" y="1702995"/>
            <a:chExt cx="1474031" cy="1402173"/>
          </a:xfrm>
        </p:grpSpPr>
        <p:sp>
          <p:nvSpPr>
            <p:cNvPr id="274" name="Google Shape;274;p27"/>
            <p:cNvSpPr/>
            <p:nvPr/>
          </p:nvSpPr>
          <p:spPr>
            <a:xfrm>
              <a:off x="-5" y="1702995"/>
              <a:ext cx="468941" cy="466142"/>
            </a:xfrm>
            <a:custGeom>
              <a:avLst/>
              <a:gdLst/>
              <a:ahLst/>
              <a:cxnLst/>
              <a:rect l="l" t="t" r="r" b="b"/>
              <a:pathLst>
                <a:path w="4690" h="4662" extrusionOk="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7"/>
            <p:cNvSpPr/>
            <p:nvPr/>
          </p:nvSpPr>
          <p:spPr>
            <a:xfrm>
              <a:off x="468986" y="1926967"/>
              <a:ext cx="607624" cy="983977"/>
            </a:xfrm>
            <a:custGeom>
              <a:avLst/>
              <a:gdLst/>
              <a:ahLst/>
              <a:cxnLst/>
              <a:rect l="l" t="t" r="r" b="b"/>
              <a:pathLst>
                <a:path w="6077" h="9841" extrusionOk="0">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7"/>
            <p:cNvSpPr/>
            <p:nvPr/>
          </p:nvSpPr>
          <p:spPr>
            <a:xfrm>
              <a:off x="1131965" y="2850148"/>
              <a:ext cx="211574" cy="158680"/>
            </a:xfrm>
            <a:custGeom>
              <a:avLst/>
              <a:gdLst/>
              <a:ahLst/>
              <a:cxnLst/>
              <a:rect l="l" t="t" r="r" b="b"/>
              <a:pathLst>
                <a:path w="2116" h="1587" extrusionOk="0">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7"/>
            <p:cNvSpPr/>
            <p:nvPr/>
          </p:nvSpPr>
          <p:spPr>
            <a:xfrm>
              <a:off x="1343542" y="2947887"/>
              <a:ext cx="130484" cy="157280"/>
            </a:xfrm>
            <a:custGeom>
              <a:avLst/>
              <a:gdLst/>
              <a:ahLst/>
              <a:cxnLst/>
              <a:rect l="l" t="t" r="r" b="b"/>
              <a:pathLst>
                <a:path w="1305" h="1573" extrusionOk="0">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8" name="Google Shape;278;p27"/>
          <p:cNvGrpSpPr/>
          <p:nvPr/>
        </p:nvGrpSpPr>
        <p:grpSpPr>
          <a:xfrm>
            <a:off x="2036228" y="3611946"/>
            <a:ext cx="474773" cy="474748"/>
            <a:chOff x="1382013" y="1580125"/>
            <a:chExt cx="195950" cy="195950"/>
          </a:xfrm>
        </p:grpSpPr>
        <p:sp>
          <p:nvSpPr>
            <p:cNvPr id="279" name="Google Shape;279;p27"/>
            <p:cNvSpPr/>
            <p:nvPr/>
          </p:nvSpPr>
          <p:spPr>
            <a:xfrm>
              <a:off x="1472538" y="1622800"/>
              <a:ext cx="105425" cy="95300"/>
            </a:xfrm>
            <a:custGeom>
              <a:avLst/>
              <a:gdLst/>
              <a:ahLst/>
              <a:cxnLst/>
              <a:rect l="l" t="t" r="r" b="b"/>
              <a:pathLst>
                <a:path w="4217" h="3812" extrusionOk="0">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27"/>
            <p:cNvSpPr/>
            <p:nvPr/>
          </p:nvSpPr>
          <p:spPr>
            <a:xfrm>
              <a:off x="1382988" y="1660325"/>
              <a:ext cx="68125" cy="98300"/>
            </a:xfrm>
            <a:custGeom>
              <a:avLst/>
              <a:gdLst/>
              <a:ahLst/>
              <a:cxnLst/>
              <a:rect l="l" t="t" r="r" b="b"/>
              <a:pathLst>
                <a:path w="2725" h="3932" extrusionOk="0">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7"/>
            <p:cNvSpPr/>
            <p:nvPr/>
          </p:nvSpPr>
          <p:spPr>
            <a:xfrm>
              <a:off x="1458813" y="1643450"/>
              <a:ext cx="107600" cy="128250"/>
            </a:xfrm>
            <a:custGeom>
              <a:avLst/>
              <a:gdLst/>
              <a:ahLst/>
              <a:cxnLst/>
              <a:rect l="l" t="t" r="r" b="b"/>
              <a:pathLst>
                <a:path w="4304" h="5130" extrusionOk="0">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7"/>
            <p:cNvSpPr/>
            <p:nvPr/>
          </p:nvSpPr>
          <p:spPr>
            <a:xfrm>
              <a:off x="1429463" y="1665700"/>
              <a:ext cx="74125" cy="110375"/>
            </a:xfrm>
            <a:custGeom>
              <a:avLst/>
              <a:gdLst/>
              <a:ahLst/>
              <a:cxnLst/>
              <a:rect l="l" t="t" r="r" b="b"/>
              <a:pathLst>
                <a:path w="2965" h="4415" extrusionOk="0">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7"/>
            <p:cNvSpPr/>
            <p:nvPr/>
          </p:nvSpPr>
          <p:spPr>
            <a:xfrm>
              <a:off x="1403263" y="1584825"/>
              <a:ext cx="75900" cy="51675"/>
            </a:xfrm>
            <a:custGeom>
              <a:avLst/>
              <a:gdLst/>
              <a:ahLst/>
              <a:cxnLst/>
              <a:rect l="l" t="t" r="r" b="b"/>
              <a:pathLst>
                <a:path w="3036" h="2067" extrusionOk="0">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7"/>
            <p:cNvSpPr/>
            <p:nvPr/>
          </p:nvSpPr>
          <p:spPr>
            <a:xfrm>
              <a:off x="1455788" y="1580125"/>
              <a:ext cx="56900" cy="35750"/>
            </a:xfrm>
            <a:custGeom>
              <a:avLst/>
              <a:gdLst/>
              <a:ahLst/>
              <a:cxnLst/>
              <a:rect l="l" t="t" r="r" b="b"/>
              <a:pathLst>
                <a:path w="2276" h="1430" extrusionOk="0">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27"/>
            <p:cNvSpPr/>
            <p:nvPr/>
          </p:nvSpPr>
          <p:spPr>
            <a:xfrm>
              <a:off x="1487838" y="1588075"/>
              <a:ext cx="79450" cy="45625"/>
            </a:xfrm>
            <a:custGeom>
              <a:avLst/>
              <a:gdLst/>
              <a:ahLst/>
              <a:cxnLst/>
              <a:rect l="l" t="t" r="r" b="b"/>
              <a:pathLst>
                <a:path w="3178" h="1825" extrusionOk="0">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27"/>
            <p:cNvSpPr/>
            <p:nvPr/>
          </p:nvSpPr>
          <p:spPr>
            <a:xfrm>
              <a:off x="1382013" y="1622075"/>
              <a:ext cx="82200" cy="62450"/>
            </a:xfrm>
            <a:custGeom>
              <a:avLst/>
              <a:gdLst/>
              <a:ahLst/>
              <a:cxnLst/>
              <a:rect l="l" t="t" r="r" b="b"/>
              <a:pathLst>
                <a:path w="3288" h="2498" extrusionOk="0">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7" name="Google Shape;287;p27"/>
          <p:cNvGrpSpPr/>
          <p:nvPr/>
        </p:nvGrpSpPr>
        <p:grpSpPr>
          <a:xfrm flipH="1">
            <a:off x="10155875" y="2418303"/>
            <a:ext cx="2036128" cy="1936868"/>
            <a:chOff x="-5" y="1702995"/>
            <a:chExt cx="1474031" cy="1402173"/>
          </a:xfrm>
        </p:grpSpPr>
        <p:sp>
          <p:nvSpPr>
            <p:cNvPr id="288" name="Google Shape;288;p27"/>
            <p:cNvSpPr/>
            <p:nvPr/>
          </p:nvSpPr>
          <p:spPr>
            <a:xfrm>
              <a:off x="-5" y="1702995"/>
              <a:ext cx="468941" cy="466142"/>
            </a:xfrm>
            <a:custGeom>
              <a:avLst/>
              <a:gdLst/>
              <a:ahLst/>
              <a:cxnLst/>
              <a:rect l="l" t="t" r="r" b="b"/>
              <a:pathLst>
                <a:path w="4690" h="4662" extrusionOk="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27"/>
            <p:cNvSpPr/>
            <p:nvPr/>
          </p:nvSpPr>
          <p:spPr>
            <a:xfrm>
              <a:off x="468986" y="1926967"/>
              <a:ext cx="607624" cy="983977"/>
            </a:xfrm>
            <a:custGeom>
              <a:avLst/>
              <a:gdLst/>
              <a:ahLst/>
              <a:cxnLst/>
              <a:rect l="l" t="t" r="r" b="b"/>
              <a:pathLst>
                <a:path w="6077" h="9841" extrusionOk="0">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7"/>
            <p:cNvSpPr/>
            <p:nvPr/>
          </p:nvSpPr>
          <p:spPr>
            <a:xfrm>
              <a:off x="1131965" y="2850148"/>
              <a:ext cx="211574" cy="158680"/>
            </a:xfrm>
            <a:custGeom>
              <a:avLst/>
              <a:gdLst/>
              <a:ahLst/>
              <a:cxnLst/>
              <a:rect l="l" t="t" r="r" b="b"/>
              <a:pathLst>
                <a:path w="2116" h="1587" extrusionOk="0">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27"/>
            <p:cNvSpPr/>
            <p:nvPr/>
          </p:nvSpPr>
          <p:spPr>
            <a:xfrm>
              <a:off x="1343542" y="2947887"/>
              <a:ext cx="130484" cy="157280"/>
            </a:xfrm>
            <a:custGeom>
              <a:avLst/>
              <a:gdLst/>
              <a:ahLst/>
              <a:cxnLst/>
              <a:rect l="l" t="t" r="r" b="b"/>
              <a:pathLst>
                <a:path w="1305" h="1573" extrusionOk="0">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27"/>
          <p:cNvGrpSpPr/>
          <p:nvPr/>
        </p:nvGrpSpPr>
        <p:grpSpPr>
          <a:xfrm flipH="1">
            <a:off x="9681000" y="3611946"/>
            <a:ext cx="474773" cy="474748"/>
            <a:chOff x="1382013" y="1580125"/>
            <a:chExt cx="195950" cy="195950"/>
          </a:xfrm>
        </p:grpSpPr>
        <p:sp>
          <p:nvSpPr>
            <p:cNvPr id="293" name="Google Shape;293;p27"/>
            <p:cNvSpPr/>
            <p:nvPr/>
          </p:nvSpPr>
          <p:spPr>
            <a:xfrm>
              <a:off x="1472538" y="1622800"/>
              <a:ext cx="105425" cy="95300"/>
            </a:xfrm>
            <a:custGeom>
              <a:avLst/>
              <a:gdLst/>
              <a:ahLst/>
              <a:cxnLst/>
              <a:rect l="l" t="t" r="r" b="b"/>
              <a:pathLst>
                <a:path w="4217" h="3812" extrusionOk="0">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27"/>
            <p:cNvSpPr/>
            <p:nvPr/>
          </p:nvSpPr>
          <p:spPr>
            <a:xfrm>
              <a:off x="1382988" y="1660325"/>
              <a:ext cx="68125" cy="98300"/>
            </a:xfrm>
            <a:custGeom>
              <a:avLst/>
              <a:gdLst/>
              <a:ahLst/>
              <a:cxnLst/>
              <a:rect l="l" t="t" r="r" b="b"/>
              <a:pathLst>
                <a:path w="2725" h="3932" extrusionOk="0">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27"/>
            <p:cNvSpPr/>
            <p:nvPr/>
          </p:nvSpPr>
          <p:spPr>
            <a:xfrm>
              <a:off x="1458813" y="1643450"/>
              <a:ext cx="107600" cy="128250"/>
            </a:xfrm>
            <a:custGeom>
              <a:avLst/>
              <a:gdLst/>
              <a:ahLst/>
              <a:cxnLst/>
              <a:rect l="l" t="t" r="r" b="b"/>
              <a:pathLst>
                <a:path w="4304" h="5130" extrusionOk="0">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27"/>
            <p:cNvSpPr/>
            <p:nvPr/>
          </p:nvSpPr>
          <p:spPr>
            <a:xfrm>
              <a:off x="1429463" y="1665700"/>
              <a:ext cx="74125" cy="110375"/>
            </a:xfrm>
            <a:custGeom>
              <a:avLst/>
              <a:gdLst/>
              <a:ahLst/>
              <a:cxnLst/>
              <a:rect l="l" t="t" r="r" b="b"/>
              <a:pathLst>
                <a:path w="2965" h="4415" extrusionOk="0">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7"/>
            <p:cNvSpPr/>
            <p:nvPr/>
          </p:nvSpPr>
          <p:spPr>
            <a:xfrm>
              <a:off x="1403263" y="1584825"/>
              <a:ext cx="75900" cy="51675"/>
            </a:xfrm>
            <a:custGeom>
              <a:avLst/>
              <a:gdLst/>
              <a:ahLst/>
              <a:cxnLst/>
              <a:rect l="l" t="t" r="r" b="b"/>
              <a:pathLst>
                <a:path w="3036" h="2067" extrusionOk="0">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7"/>
            <p:cNvSpPr/>
            <p:nvPr/>
          </p:nvSpPr>
          <p:spPr>
            <a:xfrm>
              <a:off x="1455788" y="1580125"/>
              <a:ext cx="56900" cy="35750"/>
            </a:xfrm>
            <a:custGeom>
              <a:avLst/>
              <a:gdLst/>
              <a:ahLst/>
              <a:cxnLst/>
              <a:rect l="l" t="t" r="r" b="b"/>
              <a:pathLst>
                <a:path w="2276" h="1430" extrusionOk="0">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7"/>
            <p:cNvSpPr/>
            <p:nvPr/>
          </p:nvSpPr>
          <p:spPr>
            <a:xfrm>
              <a:off x="1487838" y="1588075"/>
              <a:ext cx="79450" cy="45625"/>
            </a:xfrm>
            <a:custGeom>
              <a:avLst/>
              <a:gdLst/>
              <a:ahLst/>
              <a:cxnLst/>
              <a:rect l="l" t="t" r="r" b="b"/>
              <a:pathLst>
                <a:path w="3178" h="1825" extrusionOk="0">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7"/>
            <p:cNvSpPr/>
            <p:nvPr/>
          </p:nvSpPr>
          <p:spPr>
            <a:xfrm>
              <a:off x="1382013" y="1622075"/>
              <a:ext cx="82200" cy="62450"/>
            </a:xfrm>
            <a:custGeom>
              <a:avLst/>
              <a:gdLst/>
              <a:ahLst/>
              <a:cxnLst/>
              <a:rect l="l" t="t" r="r" b="b"/>
              <a:pathLst>
                <a:path w="3288" h="2498" extrusionOk="0">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27"/>
          <p:cNvSpPr/>
          <p:nvPr/>
        </p:nvSpPr>
        <p:spPr>
          <a:xfrm>
            <a:off x="2036203" y="3611933"/>
            <a:ext cx="474800" cy="4748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27"/>
          <p:cNvSpPr/>
          <p:nvPr/>
        </p:nvSpPr>
        <p:spPr>
          <a:xfrm>
            <a:off x="9681003" y="3611933"/>
            <a:ext cx="474800" cy="4748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127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2"/>
        </a:solidFill>
        <a:effectLst/>
      </p:bgPr>
    </p:bg>
    <p:spTree>
      <p:nvGrpSpPr>
        <p:cNvPr id="1" name="Shape 303"/>
        <p:cNvGrpSpPr/>
        <p:nvPr/>
      </p:nvGrpSpPr>
      <p:grpSpPr>
        <a:xfrm>
          <a:off x="0" y="0"/>
          <a:ext cx="0" cy="0"/>
          <a:chOff x="0" y="0"/>
          <a:chExt cx="0" cy="0"/>
        </a:xfrm>
      </p:grpSpPr>
    </p:spTree>
    <p:extLst>
      <p:ext uri="{BB962C8B-B14F-4D97-AF65-F5344CB8AC3E}">
        <p14:creationId xmlns:p14="http://schemas.microsoft.com/office/powerpoint/2010/main" val="38704273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dk2"/>
        </a:solidFill>
        <a:effectLst/>
      </p:bgPr>
    </p:bg>
    <p:spTree>
      <p:nvGrpSpPr>
        <p:cNvPr id="1" name="Shape 304"/>
        <p:cNvGrpSpPr/>
        <p:nvPr/>
      </p:nvGrpSpPr>
      <p:grpSpPr>
        <a:xfrm>
          <a:off x="0" y="0"/>
          <a:ext cx="0" cy="0"/>
          <a:chOff x="0" y="0"/>
          <a:chExt cx="0" cy="0"/>
        </a:xfrm>
      </p:grpSpPr>
    </p:spTree>
    <p:extLst>
      <p:ext uri="{BB962C8B-B14F-4D97-AF65-F5344CB8AC3E}">
        <p14:creationId xmlns:p14="http://schemas.microsoft.com/office/powerpoint/2010/main" val="4160028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accent4"/>
        </a:solidFill>
        <a:effectLst/>
      </p:bgPr>
    </p:bg>
    <p:spTree>
      <p:nvGrpSpPr>
        <p:cNvPr id="1" name="Shape 305"/>
        <p:cNvGrpSpPr/>
        <p:nvPr/>
      </p:nvGrpSpPr>
      <p:grpSpPr>
        <a:xfrm>
          <a:off x="0" y="0"/>
          <a:ext cx="0" cy="0"/>
          <a:chOff x="0" y="0"/>
          <a:chExt cx="0" cy="0"/>
        </a:xfrm>
      </p:grpSpPr>
    </p:spTree>
    <p:extLst>
      <p:ext uri="{BB962C8B-B14F-4D97-AF65-F5344CB8AC3E}">
        <p14:creationId xmlns:p14="http://schemas.microsoft.com/office/powerpoint/2010/main" val="115218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lt2"/>
        </a:solid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Font typeface="Bevan"/>
              <a:buNone/>
              <a:defRPr>
                <a:latin typeface="Bevan"/>
                <a:ea typeface="Bevan"/>
                <a:cs typeface="Bevan"/>
                <a:sym typeface="Bev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4"/>
          <p:cNvSpPr txBox="1">
            <a:spLocks noGrp="1"/>
          </p:cNvSpPr>
          <p:nvPr>
            <p:ph type="subTitle" idx="1"/>
          </p:nvPr>
        </p:nvSpPr>
        <p:spPr>
          <a:xfrm>
            <a:off x="950967" y="1530967"/>
            <a:ext cx="10290000" cy="46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26" name="Google Shape;26;p4"/>
          <p:cNvSpPr/>
          <p:nvPr/>
        </p:nvSpPr>
        <p:spPr>
          <a:xfrm rot="5400000">
            <a:off x="-174167" y="-3205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flipH="1">
            <a:off x="9958000" y="-3205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7095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2"/>
        </a:solid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 name="Google Shape;30;p5"/>
          <p:cNvSpPr txBox="1">
            <a:spLocks noGrp="1"/>
          </p:cNvSpPr>
          <p:nvPr>
            <p:ph type="subTitle" idx="1"/>
          </p:nvPr>
        </p:nvSpPr>
        <p:spPr>
          <a:xfrm>
            <a:off x="950967" y="1718767"/>
            <a:ext cx="4933600" cy="441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Font typeface="Dosis"/>
              <a:buNone/>
              <a:defRPr sz="1733">
                <a:latin typeface="Dosis"/>
                <a:ea typeface="Dosis"/>
                <a:cs typeface="Dosis"/>
                <a:sym typeface="Dosis"/>
              </a:defRPr>
            </a:lvl1pPr>
            <a:lvl2pPr lvl="1" rtl="0">
              <a:lnSpc>
                <a:spcPct val="100000"/>
              </a:lnSpc>
              <a:spcBef>
                <a:spcPts val="0"/>
              </a:spcBef>
              <a:spcAft>
                <a:spcPts val="0"/>
              </a:spcAft>
              <a:buSzPts val="1300"/>
              <a:buNone/>
              <a:defRPr sz="1733"/>
            </a:lvl2pPr>
            <a:lvl3pPr lvl="2" rtl="0">
              <a:lnSpc>
                <a:spcPct val="100000"/>
              </a:lnSpc>
              <a:spcBef>
                <a:spcPts val="0"/>
              </a:spcBef>
              <a:spcAft>
                <a:spcPts val="0"/>
              </a:spcAft>
              <a:buSzPts val="1300"/>
              <a:buNone/>
              <a:defRPr sz="1733"/>
            </a:lvl3pPr>
            <a:lvl4pPr lvl="3" rtl="0">
              <a:lnSpc>
                <a:spcPct val="100000"/>
              </a:lnSpc>
              <a:spcBef>
                <a:spcPts val="0"/>
              </a:spcBef>
              <a:spcAft>
                <a:spcPts val="0"/>
              </a:spcAft>
              <a:buSzPts val="1300"/>
              <a:buNone/>
              <a:defRPr sz="1733"/>
            </a:lvl4pPr>
            <a:lvl5pPr lvl="4" rtl="0">
              <a:lnSpc>
                <a:spcPct val="100000"/>
              </a:lnSpc>
              <a:spcBef>
                <a:spcPts val="0"/>
              </a:spcBef>
              <a:spcAft>
                <a:spcPts val="0"/>
              </a:spcAft>
              <a:buSzPts val="1300"/>
              <a:buNone/>
              <a:defRPr sz="1733"/>
            </a:lvl5pPr>
            <a:lvl6pPr lvl="5" rtl="0">
              <a:lnSpc>
                <a:spcPct val="100000"/>
              </a:lnSpc>
              <a:spcBef>
                <a:spcPts val="0"/>
              </a:spcBef>
              <a:spcAft>
                <a:spcPts val="0"/>
              </a:spcAft>
              <a:buSzPts val="1300"/>
              <a:buNone/>
              <a:defRPr sz="1733"/>
            </a:lvl6pPr>
            <a:lvl7pPr lvl="6" rtl="0">
              <a:lnSpc>
                <a:spcPct val="100000"/>
              </a:lnSpc>
              <a:spcBef>
                <a:spcPts val="0"/>
              </a:spcBef>
              <a:spcAft>
                <a:spcPts val="0"/>
              </a:spcAft>
              <a:buSzPts val="1300"/>
              <a:buNone/>
              <a:defRPr sz="1733"/>
            </a:lvl7pPr>
            <a:lvl8pPr lvl="7" rtl="0">
              <a:lnSpc>
                <a:spcPct val="100000"/>
              </a:lnSpc>
              <a:spcBef>
                <a:spcPts val="0"/>
              </a:spcBef>
              <a:spcAft>
                <a:spcPts val="0"/>
              </a:spcAft>
              <a:buSzPts val="1300"/>
              <a:buNone/>
              <a:defRPr sz="1733"/>
            </a:lvl8pPr>
            <a:lvl9pPr lvl="8" rtl="0">
              <a:lnSpc>
                <a:spcPct val="100000"/>
              </a:lnSpc>
              <a:spcBef>
                <a:spcPts val="0"/>
              </a:spcBef>
              <a:spcAft>
                <a:spcPts val="0"/>
              </a:spcAft>
              <a:buSzPts val="1300"/>
              <a:buNone/>
              <a:defRPr sz="1733"/>
            </a:lvl9pPr>
          </a:lstStyle>
          <a:p>
            <a:endParaRPr/>
          </a:p>
        </p:txBody>
      </p:sp>
      <p:sp>
        <p:nvSpPr>
          <p:cNvPr id="31" name="Google Shape;31;p5"/>
          <p:cNvSpPr txBox="1">
            <a:spLocks noGrp="1"/>
          </p:cNvSpPr>
          <p:nvPr>
            <p:ph type="subTitle" idx="2"/>
          </p:nvPr>
        </p:nvSpPr>
        <p:spPr>
          <a:xfrm>
            <a:off x="6307367" y="1718767"/>
            <a:ext cx="4933600" cy="441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Font typeface="Dosis"/>
              <a:buNone/>
              <a:defRPr sz="1733">
                <a:latin typeface="Dosis"/>
                <a:ea typeface="Dosis"/>
                <a:cs typeface="Dosis"/>
                <a:sym typeface="Dosis"/>
              </a:defRPr>
            </a:lvl1pPr>
            <a:lvl2pPr lvl="1" rtl="0">
              <a:lnSpc>
                <a:spcPct val="100000"/>
              </a:lnSpc>
              <a:spcBef>
                <a:spcPts val="0"/>
              </a:spcBef>
              <a:spcAft>
                <a:spcPts val="0"/>
              </a:spcAft>
              <a:buSzPts val="1300"/>
              <a:buNone/>
              <a:defRPr sz="1733"/>
            </a:lvl2pPr>
            <a:lvl3pPr lvl="2" rtl="0">
              <a:lnSpc>
                <a:spcPct val="100000"/>
              </a:lnSpc>
              <a:spcBef>
                <a:spcPts val="0"/>
              </a:spcBef>
              <a:spcAft>
                <a:spcPts val="0"/>
              </a:spcAft>
              <a:buSzPts val="1300"/>
              <a:buNone/>
              <a:defRPr sz="1733"/>
            </a:lvl3pPr>
            <a:lvl4pPr lvl="3" rtl="0">
              <a:lnSpc>
                <a:spcPct val="100000"/>
              </a:lnSpc>
              <a:spcBef>
                <a:spcPts val="0"/>
              </a:spcBef>
              <a:spcAft>
                <a:spcPts val="0"/>
              </a:spcAft>
              <a:buSzPts val="1300"/>
              <a:buNone/>
              <a:defRPr sz="1733"/>
            </a:lvl4pPr>
            <a:lvl5pPr lvl="4" rtl="0">
              <a:lnSpc>
                <a:spcPct val="100000"/>
              </a:lnSpc>
              <a:spcBef>
                <a:spcPts val="0"/>
              </a:spcBef>
              <a:spcAft>
                <a:spcPts val="0"/>
              </a:spcAft>
              <a:buSzPts val="1300"/>
              <a:buNone/>
              <a:defRPr sz="1733"/>
            </a:lvl5pPr>
            <a:lvl6pPr lvl="5" rtl="0">
              <a:lnSpc>
                <a:spcPct val="100000"/>
              </a:lnSpc>
              <a:spcBef>
                <a:spcPts val="0"/>
              </a:spcBef>
              <a:spcAft>
                <a:spcPts val="0"/>
              </a:spcAft>
              <a:buSzPts val="1300"/>
              <a:buNone/>
              <a:defRPr sz="1733"/>
            </a:lvl6pPr>
            <a:lvl7pPr lvl="6" rtl="0">
              <a:lnSpc>
                <a:spcPct val="100000"/>
              </a:lnSpc>
              <a:spcBef>
                <a:spcPts val="0"/>
              </a:spcBef>
              <a:spcAft>
                <a:spcPts val="0"/>
              </a:spcAft>
              <a:buSzPts val="1300"/>
              <a:buNone/>
              <a:defRPr sz="1733"/>
            </a:lvl7pPr>
            <a:lvl8pPr lvl="7" rtl="0">
              <a:lnSpc>
                <a:spcPct val="100000"/>
              </a:lnSpc>
              <a:spcBef>
                <a:spcPts val="0"/>
              </a:spcBef>
              <a:spcAft>
                <a:spcPts val="0"/>
              </a:spcAft>
              <a:buSzPts val="1300"/>
              <a:buNone/>
              <a:defRPr sz="1733"/>
            </a:lvl8pPr>
            <a:lvl9pPr lvl="8" rtl="0">
              <a:lnSpc>
                <a:spcPct val="100000"/>
              </a:lnSpc>
              <a:spcBef>
                <a:spcPts val="0"/>
              </a:spcBef>
              <a:spcAft>
                <a:spcPts val="0"/>
              </a:spcAft>
              <a:buSzPts val="1300"/>
              <a:buNone/>
              <a:defRPr sz="1733"/>
            </a:lvl9pPr>
          </a:lstStyle>
          <a:p>
            <a:endParaRPr/>
          </a:p>
        </p:txBody>
      </p:sp>
      <p:sp>
        <p:nvSpPr>
          <p:cNvPr id="32" name="Google Shape;32;p5"/>
          <p:cNvSpPr/>
          <p:nvPr/>
        </p:nvSpPr>
        <p:spPr>
          <a:xfrm rot="-5400000" flipH="1">
            <a:off x="9958000" y="-320567"/>
            <a:ext cx="2376784" cy="2640891"/>
          </a:xfrm>
          <a:custGeom>
            <a:avLst/>
            <a:gdLst/>
            <a:ahLst/>
            <a:cxnLst/>
            <a:rect l="l" t="t" r="r" b="b"/>
            <a:pathLst>
              <a:path w="28375" h="31528" extrusionOk="0">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5"/>
          <p:cNvSpPr/>
          <p:nvPr/>
        </p:nvSpPr>
        <p:spPr>
          <a:xfrm rot="5400000">
            <a:off x="4382095" y="-1530203"/>
            <a:ext cx="5091803" cy="14503475"/>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78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2"/>
        </a:soli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6"/>
          <p:cNvSpPr/>
          <p:nvPr/>
        </p:nvSpPr>
        <p:spPr>
          <a:xfrm rot="-5400000" flipH="1">
            <a:off x="2475428" y="-1488436"/>
            <a:ext cx="5091803" cy="14503475"/>
          </a:xfrm>
          <a:custGeom>
            <a:avLst/>
            <a:gdLst/>
            <a:ahLst/>
            <a:cxnLst/>
            <a:rect l="l" t="t" r="r" b="b"/>
            <a:pathLst>
              <a:path w="28704" h="65588" extrusionOk="0">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5334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lt2"/>
        </a:solidFill>
        <a:effectLst/>
      </p:bgPr>
    </p:bg>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6096000" y="1972733"/>
            <a:ext cx="5145200" cy="63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Font typeface="Bevan"/>
              <a:buNone/>
              <a:defRPr>
                <a:latin typeface="Bevan"/>
                <a:ea typeface="Bevan"/>
                <a:cs typeface="Bevan"/>
                <a:sym typeface="Bevan"/>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39" name="Google Shape;39;p7"/>
          <p:cNvSpPr txBox="1">
            <a:spLocks noGrp="1"/>
          </p:cNvSpPr>
          <p:nvPr>
            <p:ph type="subTitle" idx="1"/>
          </p:nvPr>
        </p:nvSpPr>
        <p:spPr>
          <a:xfrm>
            <a:off x="6096000" y="2610333"/>
            <a:ext cx="5145200" cy="114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Dosis"/>
              <a:buNone/>
              <a:defRPr sz="2133">
                <a:latin typeface="Dosis"/>
                <a:ea typeface="Dosis"/>
                <a:cs typeface="Dosis"/>
                <a:sym typeface="Dosis"/>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
        <p:nvSpPr>
          <p:cNvPr id="40" name="Google Shape;40;p7"/>
          <p:cNvSpPr/>
          <p:nvPr/>
        </p:nvSpPr>
        <p:spPr>
          <a:xfrm rot="3377950">
            <a:off x="6517086" y="-1651803"/>
            <a:ext cx="3955236" cy="3964656"/>
          </a:xfrm>
          <a:custGeom>
            <a:avLst/>
            <a:gdLst/>
            <a:ahLst/>
            <a:cxnLst/>
            <a:rect l="l" t="t" r="r" b="b"/>
            <a:pathLst>
              <a:path w="8840" h="8861" extrusionOk="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7"/>
          <p:cNvSpPr/>
          <p:nvPr/>
        </p:nvSpPr>
        <p:spPr>
          <a:xfrm rot="-5400000">
            <a:off x="2928155" y="-1719158"/>
            <a:ext cx="5358335" cy="13169379"/>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0881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950967" y="991867"/>
            <a:ext cx="6610800" cy="114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Font typeface="Bevan"/>
              <a:buNone/>
              <a:defRPr>
                <a:latin typeface="Bevan"/>
                <a:ea typeface="Bevan"/>
                <a:cs typeface="Bevan"/>
                <a:sym typeface="Bevan"/>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Tree>
    <p:extLst>
      <p:ext uri="{BB962C8B-B14F-4D97-AF65-F5344CB8AC3E}">
        <p14:creationId xmlns:p14="http://schemas.microsoft.com/office/powerpoint/2010/main" val="70584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9"/>
          <p:cNvSpPr txBox="1">
            <a:spLocks noGrp="1"/>
          </p:cNvSpPr>
          <p:nvPr>
            <p:ph type="subTitle" idx="1"/>
          </p:nvPr>
        </p:nvSpPr>
        <p:spPr>
          <a:xfrm>
            <a:off x="6568767" y="1718767"/>
            <a:ext cx="4672400" cy="265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47" name="Google Shape;47;p9"/>
          <p:cNvSpPr txBox="1">
            <a:spLocks noGrp="1"/>
          </p:cNvSpPr>
          <p:nvPr>
            <p:ph type="title"/>
          </p:nvPr>
        </p:nvSpPr>
        <p:spPr>
          <a:xfrm>
            <a:off x="950967" y="2483200"/>
            <a:ext cx="4871200" cy="63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Font typeface="Bevan"/>
              <a:buNone/>
              <a:defRPr>
                <a:latin typeface="Bevan"/>
                <a:ea typeface="Bevan"/>
                <a:cs typeface="Bevan"/>
                <a:sym typeface="Bevan"/>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48" name="Google Shape;48;p9"/>
          <p:cNvSpPr txBox="1">
            <a:spLocks noGrp="1"/>
          </p:cNvSpPr>
          <p:nvPr>
            <p:ph type="subTitle" idx="2"/>
          </p:nvPr>
        </p:nvSpPr>
        <p:spPr>
          <a:xfrm>
            <a:off x="950967" y="3120800"/>
            <a:ext cx="4871200" cy="125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osis"/>
              <a:buNone/>
              <a:defRPr sz="2133">
                <a:latin typeface="Dosis"/>
                <a:ea typeface="Dosis"/>
                <a:cs typeface="Dosis"/>
                <a:sym typeface="Dosi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49" name="Google Shape;49;p9"/>
          <p:cNvSpPr/>
          <p:nvPr/>
        </p:nvSpPr>
        <p:spPr>
          <a:xfrm rot="5400000" flipH="1">
            <a:off x="3833722" y="-1747858"/>
            <a:ext cx="5358335" cy="13169379"/>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9519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2"/>
        </a:solidFill>
        <a:effectLst/>
      </p:bgPr>
    </p:bg>
    <p:spTree>
      <p:nvGrpSpPr>
        <p:cNvPr id="1" name="Shape 50"/>
        <p:cNvGrpSpPr/>
        <p:nvPr/>
      </p:nvGrpSpPr>
      <p:grpSpPr>
        <a:xfrm>
          <a:off x="0" y="0"/>
          <a:ext cx="0" cy="0"/>
          <a:chOff x="0" y="0"/>
          <a:chExt cx="0" cy="0"/>
        </a:xfrm>
      </p:grpSpPr>
      <p:sp>
        <p:nvSpPr>
          <p:cNvPr id="51" name="Google Shape;51;p10"/>
          <p:cNvSpPr/>
          <p:nvPr/>
        </p:nvSpPr>
        <p:spPr>
          <a:xfrm>
            <a:off x="-427766" y="-499099"/>
            <a:ext cx="3006425" cy="7438780"/>
          </a:xfrm>
          <a:custGeom>
            <a:avLst/>
            <a:gdLst/>
            <a:ahLst/>
            <a:cxnLst/>
            <a:rect l="l" t="t" r="r" b="b"/>
            <a:pathLst>
              <a:path w="28375" h="65590" extrusionOk="0">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0"/>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74771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67"/>
            <a:ext cx="10290000" cy="63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800"/>
              <a:buFont typeface="Bevan"/>
              <a:buNone/>
              <a:defRPr sz="2800">
                <a:solidFill>
                  <a:schemeClr val="dk2"/>
                </a:solidFill>
                <a:latin typeface="Bevan"/>
                <a:ea typeface="Bevan"/>
                <a:cs typeface="Bevan"/>
                <a:sym typeface="Bevan"/>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51000" y="1577367"/>
            <a:ext cx="10290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15000"/>
              </a:lnSpc>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extLst>
      <p:ext uri="{BB962C8B-B14F-4D97-AF65-F5344CB8AC3E}">
        <p14:creationId xmlns:p14="http://schemas.microsoft.com/office/powerpoint/2010/main" val="420332276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Hot_hand"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3"/>
          <p:cNvSpPr/>
          <p:nvPr/>
        </p:nvSpPr>
        <p:spPr>
          <a:xfrm>
            <a:off x="2024882" y="3032561"/>
            <a:ext cx="5790346" cy="989669"/>
          </a:xfrm>
          <a:custGeom>
            <a:avLst/>
            <a:gdLst/>
            <a:ahLst/>
            <a:cxnLst/>
            <a:rect l="l" t="t" r="r" b="b"/>
            <a:pathLst>
              <a:path w="12767" h="2907" extrusionOk="0">
                <a:moveTo>
                  <a:pt x="0" y="1"/>
                </a:moveTo>
                <a:lnTo>
                  <a:pt x="739" y="1454"/>
                </a:lnTo>
                <a:lnTo>
                  <a:pt x="0" y="2907"/>
                </a:lnTo>
                <a:lnTo>
                  <a:pt x="12767" y="2907"/>
                </a:lnTo>
                <a:lnTo>
                  <a:pt x="12030" y="1454"/>
                </a:lnTo>
                <a:lnTo>
                  <a:pt x="12767" y="1"/>
                </a:ln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15" name="Google Shape;315;p33"/>
          <p:cNvSpPr txBox="1">
            <a:spLocks noGrp="1"/>
          </p:cNvSpPr>
          <p:nvPr>
            <p:ph type="ctrTitle"/>
          </p:nvPr>
        </p:nvSpPr>
        <p:spPr>
          <a:xfrm>
            <a:off x="888029" y="1915961"/>
            <a:ext cx="7822400" cy="2233200"/>
          </a:xfrm>
          <a:prstGeom prst="rect">
            <a:avLst/>
          </a:prstGeom>
        </p:spPr>
        <p:txBody>
          <a:bodyPr spcFirstLastPara="1" wrap="square" lIns="121900" tIns="121900" rIns="121900" bIns="121900" anchor="b" anchorCtr="0">
            <a:noAutofit/>
          </a:bodyPr>
          <a:lstStyle/>
          <a:p>
            <a:r>
              <a:rPr lang="en" sz="7200" b="1" dirty="0"/>
              <a:t>Hot Hand</a:t>
            </a:r>
            <a:br>
              <a:rPr lang="en" sz="7200" b="1" dirty="0"/>
            </a:br>
            <a:r>
              <a:rPr lang="en" sz="7200" b="1" dirty="0"/>
              <a:t> Phenomenon</a:t>
            </a:r>
            <a:endParaRPr sz="7200" b="1" dirty="0"/>
          </a:p>
        </p:txBody>
      </p:sp>
      <p:grpSp>
        <p:nvGrpSpPr>
          <p:cNvPr id="316" name="Google Shape;316;p33"/>
          <p:cNvGrpSpPr/>
          <p:nvPr/>
        </p:nvGrpSpPr>
        <p:grpSpPr>
          <a:xfrm>
            <a:off x="8643553" y="2096863"/>
            <a:ext cx="2528363" cy="2523639"/>
            <a:chOff x="1368338" y="859363"/>
            <a:chExt cx="562375" cy="562425"/>
          </a:xfrm>
        </p:grpSpPr>
        <p:sp>
          <p:nvSpPr>
            <p:cNvPr id="317" name="Google Shape;317;p33"/>
            <p:cNvSpPr/>
            <p:nvPr/>
          </p:nvSpPr>
          <p:spPr>
            <a:xfrm>
              <a:off x="1458338" y="862238"/>
              <a:ext cx="151225" cy="201825"/>
            </a:xfrm>
            <a:custGeom>
              <a:avLst/>
              <a:gdLst/>
              <a:ahLst/>
              <a:cxnLst/>
              <a:rect l="l" t="t" r="r" b="b"/>
              <a:pathLst>
                <a:path w="6049" h="8073" extrusionOk="0">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18" name="Google Shape;318;p33"/>
            <p:cNvSpPr/>
            <p:nvPr/>
          </p:nvSpPr>
          <p:spPr>
            <a:xfrm>
              <a:off x="1663313" y="896313"/>
              <a:ext cx="267100" cy="228900"/>
            </a:xfrm>
            <a:custGeom>
              <a:avLst/>
              <a:gdLst/>
              <a:ahLst/>
              <a:cxnLst/>
              <a:rect l="l" t="t" r="r" b="b"/>
              <a:pathLst>
                <a:path w="10684" h="9156" extrusionOk="0">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19" name="Google Shape;319;p33"/>
            <p:cNvSpPr/>
            <p:nvPr/>
          </p:nvSpPr>
          <p:spPr>
            <a:xfrm>
              <a:off x="1573913" y="859363"/>
              <a:ext cx="193950" cy="202275"/>
            </a:xfrm>
            <a:custGeom>
              <a:avLst/>
              <a:gdLst/>
              <a:ahLst/>
              <a:cxnLst/>
              <a:rect l="l" t="t" r="r" b="b"/>
              <a:pathLst>
                <a:path w="7758" h="8091" extrusionOk="0">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20" name="Google Shape;320;p33"/>
            <p:cNvSpPr/>
            <p:nvPr/>
          </p:nvSpPr>
          <p:spPr>
            <a:xfrm>
              <a:off x="1374413" y="949163"/>
              <a:ext cx="103650" cy="133500"/>
            </a:xfrm>
            <a:custGeom>
              <a:avLst/>
              <a:gdLst/>
              <a:ahLst/>
              <a:cxnLst/>
              <a:rect l="l" t="t" r="r" b="b"/>
              <a:pathLst>
                <a:path w="4146" h="5340" extrusionOk="0">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21" name="Google Shape;321;p33"/>
            <p:cNvSpPr/>
            <p:nvPr/>
          </p:nvSpPr>
          <p:spPr>
            <a:xfrm>
              <a:off x="1410088" y="1081038"/>
              <a:ext cx="185125" cy="335475"/>
            </a:xfrm>
            <a:custGeom>
              <a:avLst/>
              <a:gdLst/>
              <a:ahLst/>
              <a:cxnLst/>
              <a:rect l="l" t="t" r="r" b="b"/>
              <a:pathLst>
                <a:path w="7405" h="13419" extrusionOk="0">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22" name="Google Shape;322;p33"/>
            <p:cNvSpPr/>
            <p:nvPr/>
          </p:nvSpPr>
          <p:spPr>
            <a:xfrm>
              <a:off x="1659638" y="1082713"/>
              <a:ext cx="271075" cy="250650"/>
            </a:xfrm>
            <a:custGeom>
              <a:avLst/>
              <a:gdLst/>
              <a:ahLst/>
              <a:cxnLst/>
              <a:rect l="l" t="t" r="r" b="b"/>
              <a:pathLst>
                <a:path w="10843" h="10026" extrusionOk="0">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23" name="Google Shape;323;p33"/>
            <p:cNvSpPr/>
            <p:nvPr/>
          </p:nvSpPr>
          <p:spPr>
            <a:xfrm>
              <a:off x="1368338" y="1086063"/>
              <a:ext cx="110575" cy="184225"/>
            </a:xfrm>
            <a:custGeom>
              <a:avLst/>
              <a:gdLst/>
              <a:ahLst/>
              <a:cxnLst/>
              <a:rect l="l" t="t" r="r" b="b"/>
              <a:pathLst>
                <a:path w="4423" h="7369" extrusionOk="0">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24" name="Google Shape;324;p33"/>
            <p:cNvSpPr/>
            <p:nvPr/>
          </p:nvSpPr>
          <p:spPr>
            <a:xfrm>
              <a:off x="1569238" y="1080313"/>
              <a:ext cx="268900" cy="341475"/>
            </a:xfrm>
            <a:custGeom>
              <a:avLst/>
              <a:gdLst/>
              <a:ahLst/>
              <a:cxnLst/>
              <a:rect l="l" t="t" r="r" b="b"/>
              <a:pathLst>
                <a:path w="10756" h="13659" extrusionOk="0">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sp>
        <p:nvSpPr>
          <p:cNvPr id="325" name="Google Shape;325;p33"/>
          <p:cNvSpPr txBox="1">
            <a:spLocks noGrp="1"/>
          </p:cNvSpPr>
          <p:nvPr>
            <p:ph type="subTitle" idx="1"/>
          </p:nvPr>
        </p:nvSpPr>
        <p:spPr>
          <a:xfrm>
            <a:off x="1008855" y="4846965"/>
            <a:ext cx="7822400" cy="683200"/>
          </a:xfrm>
          <a:prstGeom prst="rect">
            <a:avLst/>
          </a:prstGeom>
        </p:spPr>
        <p:txBody>
          <a:bodyPr spcFirstLastPara="1" wrap="square" lIns="121900" tIns="121900" rIns="121900" bIns="121900" anchor="ctr" anchorCtr="0">
            <a:noAutofit/>
          </a:bodyPr>
          <a:lstStyle/>
          <a:p>
            <a:pPr marL="0" indent="0"/>
            <a:endParaRPr dirty="0"/>
          </a:p>
          <a:p>
            <a:pPr marL="0" indent="0"/>
            <a:r>
              <a:rPr lang="en-US" dirty="0"/>
              <a:t>Ariel Abramowitz</a:t>
            </a:r>
          </a:p>
          <a:p>
            <a:pPr marL="0" indent="0"/>
            <a:r>
              <a:rPr lang="en-US" dirty="0"/>
              <a:t>Gil Weissman</a:t>
            </a:r>
            <a:endParaRPr dirty="0"/>
          </a:p>
          <a:p>
            <a:pPr marL="0" indent="0"/>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p:nvPr/>
        </p:nvSpPr>
        <p:spPr>
          <a:xfrm>
            <a:off x="2320900" y="3025601"/>
            <a:ext cx="2271397" cy="1330289"/>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rial"/>
              <a:ea typeface="+mn-ea"/>
              <a:cs typeface="+mn-cs"/>
            </a:endParaRPr>
          </a:p>
        </p:txBody>
      </p:sp>
      <p:sp>
        <p:nvSpPr>
          <p:cNvPr id="358" name="Google Shape;358;p36"/>
          <p:cNvSpPr txBox="1">
            <a:spLocks noGrp="1"/>
          </p:cNvSpPr>
          <p:nvPr>
            <p:ph type="ctrTitle"/>
          </p:nvPr>
        </p:nvSpPr>
        <p:spPr>
          <a:xfrm>
            <a:off x="4592297" y="3232239"/>
            <a:ext cx="7500965" cy="906122"/>
          </a:xfrm>
          <a:prstGeom prst="rect">
            <a:avLst/>
          </a:prstGeom>
        </p:spPr>
        <p:txBody>
          <a:bodyPr spcFirstLastPara="1" wrap="square" lIns="121900" tIns="121900" rIns="121900" bIns="121900" anchor="b" anchorCtr="0">
            <a:noAutofit/>
          </a:bodyPr>
          <a:lstStyle/>
          <a:p>
            <a:r>
              <a:rPr lang="en" sz="4800" b="1" dirty="0"/>
              <a:t>Assumptions &amp; Methods</a:t>
            </a:r>
            <a:endParaRPr sz="4800" b="1" dirty="0"/>
          </a:p>
        </p:txBody>
      </p:sp>
      <p:sp>
        <p:nvSpPr>
          <p:cNvPr id="360" name="Google Shape;360;p36"/>
          <p:cNvSpPr txBox="1">
            <a:spLocks noGrp="1"/>
          </p:cNvSpPr>
          <p:nvPr>
            <p:ph type="title" idx="2"/>
          </p:nvPr>
        </p:nvSpPr>
        <p:spPr>
          <a:xfrm>
            <a:off x="2214651" y="2788300"/>
            <a:ext cx="2467600" cy="1794000"/>
          </a:xfrm>
          <a:prstGeom prst="rect">
            <a:avLst/>
          </a:prstGeom>
        </p:spPr>
        <p:txBody>
          <a:bodyPr spcFirstLastPara="1" wrap="square" lIns="121900" tIns="121900" rIns="121900" bIns="121900" anchor="ctr" anchorCtr="0">
            <a:noAutofit/>
          </a:bodyPr>
          <a:lstStyle/>
          <a:p>
            <a:r>
              <a:rPr lang="en" dirty="0"/>
              <a:t>03</a:t>
            </a:r>
            <a:endParaRPr dirty="0"/>
          </a:p>
        </p:txBody>
      </p:sp>
    </p:spTree>
    <p:extLst>
      <p:ext uri="{BB962C8B-B14F-4D97-AF65-F5344CB8AC3E}">
        <p14:creationId xmlns:p14="http://schemas.microsoft.com/office/powerpoint/2010/main" val="273799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1"/>
          <p:cNvSpPr/>
          <p:nvPr/>
        </p:nvSpPr>
        <p:spPr>
          <a:xfrm>
            <a:off x="6492432" y="2545234"/>
            <a:ext cx="754432" cy="248309"/>
          </a:xfrm>
          <a:custGeom>
            <a:avLst/>
            <a:gdLst/>
            <a:ahLst/>
            <a:cxnLst/>
            <a:rect l="l" t="t" r="r" b="b"/>
            <a:pathLst>
              <a:path w="25991" h="6117" extrusionOk="0">
                <a:moveTo>
                  <a:pt x="0" y="0"/>
                </a:moveTo>
                <a:lnTo>
                  <a:pt x="2179" y="3059"/>
                </a:lnTo>
                <a:lnTo>
                  <a:pt x="0" y="6117"/>
                </a:lnTo>
                <a:lnTo>
                  <a:pt x="25991" y="6117"/>
                </a:lnTo>
                <a:lnTo>
                  <a:pt x="25991"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12" name="Google Shape;412;p41"/>
          <p:cNvSpPr/>
          <p:nvPr/>
        </p:nvSpPr>
        <p:spPr>
          <a:xfrm>
            <a:off x="6492432" y="4556767"/>
            <a:ext cx="754432" cy="248309"/>
          </a:xfrm>
          <a:custGeom>
            <a:avLst/>
            <a:gdLst/>
            <a:ahLst/>
            <a:cxnLst/>
            <a:rect l="l" t="t" r="r" b="b"/>
            <a:pathLst>
              <a:path w="25991" h="6117" extrusionOk="0">
                <a:moveTo>
                  <a:pt x="0" y="0"/>
                </a:moveTo>
                <a:lnTo>
                  <a:pt x="2179" y="3059"/>
                </a:lnTo>
                <a:lnTo>
                  <a:pt x="0" y="6117"/>
                </a:lnTo>
                <a:lnTo>
                  <a:pt x="25991" y="6117"/>
                </a:lnTo>
                <a:lnTo>
                  <a:pt x="25991"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13" name="Google Shape;413;p41"/>
          <p:cNvSpPr/>
          <p:nvPr/>
        </p:nvSpPr>
        <p:spPr>
          <a:xfrm>
            <a:off x="1876951" y="4556767"/>
            <a:ext cx="754432" cy="248309"/>
          </a:xfrm>
          <a:custGeom>
            <a:avLst/>
            <a:gdLst/>
            <a:ahLst/>
            <a:cxnLst/>
            <a:rect l="l" t="t" r="r" b="b"/>
            <a:pathLst>
              <a:path w="25991" h="6117" extrusionOk="0">
                <a:moveTo>
                  <a:pt x="0" y="0"/>
                </a:moveTo>
                <a:lnTo>
                  <a:pt x="2179" y="3059"/>
                </a:lnTo>
                <a:lnTo>
                  <a:pt x="0" y="6117"/>
                </a:lnTo>
                <a:lnTo>
                  <a:pt x="25991" y="6117"/>
                </a:lnTo>
                <a:lnTo>
                  <a:pt x="25991"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14" name="Google Shape;414;p41"/>
          <p:cNvSpPr/>
          <p:nvPr/>
        </p:nvSpPr>
        <p:spPr>
          <a:xfrm>
            <a:off x="1876951" y="2655134"/>
            <a:ext cx="754432" cy="248309"/>
          </a:xfrm>
          <a:custGeom>
            <a:avLst/>
            <a:gdLst/>
            <a:ahLst/>
            <a:cxnLst/>
            <a:rect l="l" t="t" r="r" b="b"/>
            <a:pathLst>
              <a:path w="25991" h="6117" extrusionOk="0">
                <a:moveTo>
                  <a:pt x="0" y="0"/>
                </a:moveTo>
                <a:lnTo>
                  <a:pt x="2179" y="3059"/>
                </a:lnTo>
                <a:lnTo>
                  <a:pt x="0" y="6117"/>
                </a:lnTo>
                <a:lnTo>
                  <a:pt x="25991" y="6117"/>
                </a:lnTo>
                <a:lnTo>
                  <a:pt x="25991"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15" name="Google Shape;415;p41"/>
          <p:cNvSpPr txBox="1">
            <a:spLocks noGrp="1"/>
          </p:cNvSpPr>
          <p:nvPr>
            <p:ph type="title"/>
          </p:nvPr>
        </p:nvSpPr>
        <p:spPr>
          <a:xfrm>
            <a:off x="950967" y="719333"/>
            <a:ext cx="10290000" cy="637600"/>
          </a:xfrm>
          <a:prstGeom prst="rect">
            <a:avLst/>
          </a:prstGeom>
        </p:spPr>
        <p:txBody>
          <a:bodyPr spcFirstLastPara="1" wrap="square" lIns="121900" tIns="121900" rIns="121900" bIns="121900" anchor="ctr" anchorCtr="0">
            <a:noAutofit/>
          </a:bodyPr>
          <a:lstStyle/>
          <a:p>
            <a:r>
              <a:rPr lang="en" sz="5400" dirty="0"/>
              <a:t>Assumptions</a:t>
            </a:r>
            <a:endParaRPr sz="5400" dirty="0"/>
          </a:p>
        </p:txBody>
      </p:sp>
      <p:sp>
        <p:nvSpPr>
          <p:cNvPr id="416" name="Google Shape;416;p41"/>
          <p:cNvSpPr txBox="1">
            <a:spLocks noGrp="1"/>
          </p:cNvSpPr>
          <p:nvPr>
            <p:ph type="subTitle" idx="1"/>
          </p:nvPr>
        </p:nvSpPr>
        <p:spPr>
          <a:xfrm>
            <a:off x="2751596" y="2471703"/>
            <a:ext cx="3059600" cy="514400"/>
          </a:xfrm>
          <a:prstGeom prst="rect">
            <a:avLst/>
          </a:prstGeom>
        </p:spPr>
        <p:txBody>
          <a:bodyPr spcFirstLastPara="1" wrap="square" lIns="121900" tIns="121900" rIns="121900" bIns="121900" anchor="b" anchorCtr="0">
            <a:noAutofit/>
          </a:bodyPr>
          <a:lstStyle/>
          <a:p>
            <a:pPr marL="0" indent="0"/>
            <a:r>
              <a:rPr lang="en" dirty="0"/>
              <a:t>SUTVA</a:t>
            </a:r>
            <a:endParaRPr dirty="0"/>
          </a:p>
        </p:txBody>
      </p:sp>
      <p:sp>
        <p:nvSpPr>
          <p:cNvPr id="418" name="Google Shape;418;p41"/>
          <p:cNvSpPr txBox="1">
            <a:spLocks noGrp="1"/>
          </p:cNvSpPr>
          <p:nvPr>
            <p:ph type="subTitle" idx="3"/>
          </p:nvPr>
        </p:nvSpPr>
        <p:spPr>
          <a:xfrm>
            <a:off x="2712937" y="4484301"/>
            <a:ext cx="3059600" cy="514400"/>
          </a:xfrm>
          <a:prstGeom prst="rect">
            <a:avLst/>
          </a:prstGeom>
        </p:spPr>
        <p:txBody>
          <a:bodyPr spcFirstLastPara="1" wrap="square" lIns="121900" tIns="121900" rIns="121900" bIns="121900" anchor="b" anchorCtr="0">
            <a:noAutofit/>
          </a:bodyPr>
          <a:lstStyle/>
          <a:p>
            <a:pPr marL="0" indent="0"/>
            <a:r>
              <a:rPr lang="en" dirty="0"/>
              <a:t>IGNORABILITY</a:t>
            </a:r>
            <a:endParaRPr dirty="0"/>
          </a:p>
        </p:txBody>
      </p:sp>
      <p:sp>
        <p:nvSpPr>
          <p:cNvPr id="420" name="Google Shape;420;p41"/>
          <p:cNvSpPr txBox="1">
            <a:spLocks noGrp="1"/>
          </p:cNvSpPr>
          <p:nvPr>
            <p:ph type="subTitle" idx="5"/>
          </p:nvPr>
        </p:nvSpPr>
        <p:spPr>
          <a:xfrm>
            <a:off x="7378572" y="2427893"/>
            <a:ext cx="3059600" cy="514400"/>
          </a:xfrm>
          <a:prstGeom prst="rect">
            <a:avLst/>
          </a:prstGeom>
        </p:spPr>
        <p:txBody>
          <a:bodyPr spcFirstLastPara="1" wrap="square" lIns="121900" tIns="121900" rIns="121900" bIns="121900" anchor="b" anchorCtr="0">
            <a:noAutofit/>
          </a:bodyPr>
          <a:lstStyle/>
          <a:p>
            <a:pPr marL="0" indent="0"/>
            <a:r>
              <a:rPr lang="en" dirty="0"/>
              <a:t>CONSISTENCY</a:t>
            </a:r>
            <a:endParaRPr dirty="0"/>
          </a:p>
        </p:txBody>
      </p:sp>
      <p:sp>
        <p:nvSpPr>
          <p:cNvPr id="422" name="Google Shape;422;p41"/>
          <p:cNvSpPr txBox="1">
            <a:spLocks noGrp="1"/>
          </p:cNvSpPr>
          <p:nvPr>
            <p:ph type="subTitle" idx="7"/>
          </p:nvPr>
        </p:nvSpPr>
        <p:spPr>
          <a:xfrm>
            <a:off x="7378572" y="4484301"/>
            <a:ext cx="3059600" cy="514400"/>
          </a:xfrm>
          <a:prstGeom prst="rect">
            <a:avLst/>
          </a:prstGeom>
        </p:spPr>
        <p:txBody>
          <a:bodyPr spcFirstLastPara="1" wrap="square" lIns="121900" tIns="121900" rIns="121900" bIns="121900" anchor="b" anchorCtr="0">
            <a:noAutofit/>
          </a:bodyPr>
          <a:lstStyle/>
          <a:p>
            <a:pPr marL="0" indent="0"/>
            <a:r>
              <a:rPr lang="en" dirty="0"/>
              <a:t>COMMON SUPPORT</a:t>
            </a:r>
            <a:endParaRPr dirty="0"/>
          </a:p>
        </p:txBody>
      </p:sp>
      <p:grpSp>
        <p:nvGrpSpPr>
          <p:cNvPr id="424" name="Google Shape;424;p41"/>
          <p:cNvGrpSpPr/>
          <p:nvPr/>
        </p:nvGrpSpPr>
        <p:grpSpPr>
          <a:xfrm>
            <a:off x="2005453" y="2404345"/>
            <a:ext cx="625920" cy="625585"/>
            <a:chOff x="2245063" y="895713"/>
            <a:chExt cx="562675" cy="562375"/>
          </a:xfrm>
        </p:grpSpPr>
        <p:sp>
          <p:nvSpPr>
            <p:cNvPr id="425" name="Google Shape;425;p41"/>
            <p:cNvSpPr/>
            <p:nvPr/>
          </p:nvSpPr>
          <p:spPr>
            <a:xfrm>
              <a:off x="2250713" y="971163"/>
              <a:ext cx="81600" cy="105275"/>
            </a:xfrm>
            <a:custGeom>
              <a:avLst/>
              <a:gdLst/>
              <a:ahLst/>
              <a:cxnLst/>
              <a:rect l="l" t="t" r="r" b="b"/>
              <a:pathLst>
                <a:path w="3264" h="4211" extrusionOk="0">
                  <a:moveTo>
                    <a:pt x="2192" y="0"/>
                  </a:moveTo>
                  <a:cubicBezTo>
                    <a:pt x="1101" y="1185"/>
                    <a:pt x="346" y="2636"/>
                    <a:pt x="0" y="4210"/>
                  </a:cubicBezTo>
                  <a:cubicBezTo>
                    <a:pt x="902" y="4008"/>
                    <a:pt x="1851" y="3847"/>
                    <a:pt x="2836" y="3732"/>
                  </a:cubicBezTo>
                  <a:cubicBezTo>
                    <a:pt x="2978" y="3715"/>
                    <a:pt x="3122" y="3701"/>
                    <a:pt x="3264" y="3686"/>
                  </a:cubicBezTo>
                  <a:cubicBezTo>
                    <a:pt x="3192" y="2393"/>
                    <a:pt x="2826" y="1132"/>
                    <a:pt x="2192"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26" name="Google Shape;426;p41"/>
            <p:cNvSpPr/>
            <p:nvPr/>
          </p:nvSpPr>
          <p:spPr>
            <a:xfrm>
              <a:off x="2320163" y="898513"/>
              <a:ext cx="119275" cy="162900"/>
            </a:xfrm>
            <a:custGeom>
              <a:avLst/>
              <a:gdLst/>
              <a:ahLst/>
              <a:cxnLst/>
              <a:rect l="l" t="t" r="r" b="b"/>
              <a:pathLst>
                <a:path w="4771" h="6516" extrusionOk="0">
                  <a:moveTo>
                    <a:pt x="4770" y="1"/>
                  </a:moveTo>
                  <a:lnTo>
                    <a:pt x="4770" y="1"/>
                  </a:lnTo>
                  <a:cubicBezTo>
                    <a:pt x="2987" y="292"/>
                    <a:pt x="1329" y="1097"/>
                    <a:pt x="0" y="2322"/>
                  </a:cubicBezTo>
                  <a:cubicBezTo>
                    <a:pt x="762" y="3596"/>
                    <a:pt x="1202" y="5035"/>
                    <a:pt x="1286" y="6515"/>
                  </a:cubicBezTo>
                  <a:cubicBezTo>
                    <a:pt x="1848" y="6470"/>
                    <a:pt x="2420" y="6436"/>
                    <a:pt x="2999" y="6417"/>
                  </a:cubicBezTo>
                  <a:cubicBezTo>
                    <a:pt x="3275" y="3685"/>
                    <a:pt x="3915" y="1385"/>
                    <a:pt x="4770"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27" name="Google Shape;427;p41"/>
            <p:cNvSpPr/>
            <p:nvPr/>
          </p:nvSpPr>
          <p:spPr>
            <a:xfrm>
              <a:off x="2489438" y="926588"/>
              <a:ext cx="217150" cy="184375"/>
            </a:xfrm>
            <a:custGeom>
              <a:avLst/>
              <a:gdLst/>
              <a:ahLst/>
              <a:cxnLst/>
              <a:rect l="l" t="t" r="r" b="b"/>
              <a:pathLst>
                <a:path w="8686" h="7375" extrusionOk="0">
                  <a:moveTo>
                    <a:pt x="4343" y="1219"/>
                  </a:moveTo>
                  <a:cubicBezTo>
                    <a:pt x="4428" y="1219"/>
                    <a:pt x="4515" y="1246"/>
                    <a:pt x="4588" y="1303"/>
                  </a:cubicBezTo>
                  <a:cubicBezTo>
                    <a:pt x="5895" y="2300"/>
                    <a:pt x="6883" y="3660"/>
                    <a:pt x="7428" y="5215"/>
                  </a:cubicBezTo>
                  <a:cubicBezTo>
                    <a:pt x="7481" y="5351"/>
                    <a:pt x="7457" y="5505"/>
                    <a:pt x="7363" y="5618"/>
                  </a:cubicBezTo>
                  <a:cubicBezTo>
                    <a:pt x="7286" y="5710"/>
                    <a:pt x="7175" y="5762"/>
                    <a:pt x="7059" y="5762"/>
                  </a:cubicBezTo>
                  <a:cubicBezTo>
                    <a:pt x="7032" y="5762"/>
                    <a:pt x="7004" y="5759"/>
                    <a:pt x="6977" y="5753"/>
                  </a:cubicBezTo>
                  <a:cubicBezTo>
                    <a:pt x="6832" y="5724"/>
                    <a:pt x="6715" y="5621"/>
                    <a:pt x="6671" y="5481"/>
                  </a:cubicBezTo>
                  <a:cubicBezTo>
                    <a:pt x="6176" y="4076"/>
                    <a:pt x="5285" y="2843"/>
                    <a:pt x="4100" y="1939"/>
                  </a:cubicBezTo>
                  <a:cubicBezTo>
                    <a:pt x="3925" y="1805"/>
                    <a:pt x="3891" y="1552"/>
                    <a:pt x="4026" y="1375"/>
                  </a:cubicBezTo>
                  <a:cubicBezTo>
                    <a:pt x="4104" y="1272"/>
                    <a:pt x="4223" y="1219"/>
                    <a:pt x="4343" y="1219"/>
                  </a:cubicBezTo>
                  <a:close/>
                  <a:moveTo>
                    <a:pt x="4064" y="0"/>
                  </a:moveTo>
                  <a:cubicBezTo>
                    <a:pt x="1875" y="1290"/>
                    <a:pt x="414" y="3225"/>
                    <a:pt x="1" y="5361"/>
                  </a:cubicBezTo>
                  <a:cubicBezTo>
                    <a:pt x="2865" y="5563"/>
                    <a:pt x="6121" y="6140"/>
                    <a:pt x="8685" y="7375"/>
                  </a:cubicBezTo>
                  <a:cubicBezTo>
                    <a:pt x="8478" y="4297"/>
                    <a:pt x="6743" y="1528"/>
                    <a:pt x="4064"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28" name="Google Shape;428;p41"/>
            <p:cNvSpPr/>
            <p:nvPr/>
          </p:nvSpPr>
          <p:spPr>
            <a:xfrm>
              <a:off x="2415363" y="895713"/>
              <a:ext cx="154975" cy="163775"/>
            </a:xfrm>
            <a:custGeom>
              <a:avLst/>
              <a:gdLst/>
              <a:ahLst/>
              <a:cxnLst/>
              <a:rect l="l" t="t" r="r" b="b"/>
              <a:pathLst>
                <a:path w="6199" h="6551" extrusionOk="0">
                  <a:moveTo>
                    <a:pt x="2430" y="1"/>
                  </a:moveTo>
                  <a:cubicBezTo>
                    <a:pt x="2295" y="1"/>
                    <a:pt x="2161" y="4"/>
                    <a:pt x="2027" y="10"/>
                  </a:cubicBezTo>
                  <a:cubicBezTo>
                    <a:pt x="1073" y="1098"/>
                    <a:pt x="311" y="3559"/>
                    <a:pt x="1" y="6512"/>
                  </a:cubicBezTo>
                  <a:cubicBezTo>
                    <a:pt x="145" y="6512"/>
                    <a:pt x="287" y="6507"/>
                    <a:pt x="433" y="6507"/>
                  </a:cubicBezTo>
                  <a:cubicBezTo>
                    <a:pt x="904" y="6507"/>
                    <a:pt x="1443" y="6517"/>
                    <a:pt x="2159" y="6550"/>
                  </a:cubicBezTo>
                  <a:cubicBezTo>
                    <a:pt x="2562" y="4287"/>
                    <a:pt x="4007" y="2230"/>
                    <a:pt x="6198" y="803"/>
                  </a:cubicBezTo>
                  <a:cubicBezTo>
                    <a:pt x="5011" y="273"/>
                    <a:pt x="3726" y="1"/>
                    <a:pt x="2430"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29" name="Google Shape;429;p41"/>
            <p:cNvSpPr/>
            <p:nvPr/>
          </p:nvSpPr>
          <p:spPr>
            <a:xfrm>
              <a:off x="2245063" y="1083438"/>
              <a:ext cx="87975" cy="148275"/>
            </a:xfrm>
            <a:custGeom>
              <a:avLst/>
              <a:gdLst/>
              <a:ahLst/>
              <a:cxnLst/>
              <a:rect l="l" t="t" r="r" b="b"/>
              <a:pathLst>
                <a:path w="3519" h="5931" extrusionOk="0">
                  <a:moveTo>
                    <a:pt x="3518" y="0"/>
                  </a:moveTo>
                  <a:lnTo>
                    <a:pt x="3518" y="0"/>
                  </a:lnTo>
                  <a:cubicBezTo>
                    <a:pt x="3396" y="12"/>
                    <a:pt x="3276" y="22"/>
                    <a:pt x="3156" y="36"/>
                  </a:cubicBezTo>
                  <a:cubicBezTo>
                    <a:pt x="2120" y="159"/>
                    <a:pt x="1092" y="337"/>
                    <a:pt x="75" y="575"/>
                  </a:cubicBezTo>
                  <a:cubicBezTo>
                    <a:pt x="27" y="957"/>
                    <a:pt x="3" y="1341"/>
                    <a:pt x="1" y="1728"/>
                  </a:cubicBezTo>
                  <a:cubicBezTo>
                    <a:pt x="1" y="3189"/>
                    <a:pt x="349" y="4631"/>
                    <a:pt x="1017" y="5931"/>
                  </a:cubicBezTo>
                  <a:cubicBezTo>
                    <a:pt x="1027" y="5921"/>
                    <a:pt x="1034" y="5909"/>
                    <a:pt x="1046" y="5902"/>
                  </a:cubicBezTo>
                  <a:cubicBezTo>
                    <a:pt x="2514" y="4945"/>
                    <a:pt x="3504" y="2579"/>
                    <a:pt x="3518"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30" name="Google Shape;430;p41"/>
            <p:cNvSpPr/>
            <p:nvPr/>
          </p:nvSpPr>
          <p:spPr>
            <a:xfrm>
              <a:off x="2280213" y="1078463"/>
              <a:ext cx="426600" cy="213275"/>
            </a:xfrm>
            <a:custGeom>
              <a:avLst/>
              <a:gdLst/>
              <a:ahLst/>
              <a:cxnLst/>
              <a:rect l="l" t="t" r="r" b="b"/>
              <a:pathLst>
                <a:path w="17064" h="8531" extrusionOk="0">
                  <a:moveTo>
                    <a:pt x="5938" y="0"/>
                  </a:moveTo>
                  <a:cubicBezTo>
                    <a:pt x="5704" y="0"/>
                    <a:pt x="5517" y="4"/>
                    <a:pt x="5337" y="7"/>
                  </a:cubicBezTo>
                  <a:cubicBezTo>
                    <a:pt x="5222" y="1442"/>
                    <a:pt x="5212" y="2879"/>
                    <a:pt x="5311" y="4313"/>
                  </a:cubicBezTo>
                  <a:cubicBezTo>
                    <a:pt x="5325" y="4537"/>
                    <a:pt x="5157" y="4729"/>
                    <a:pt x="4936" y="4743"/>
                  </a:cubicBezTo>
                  <a:cubicBezTo>
                    <a:pt x="4927" y="4744"/>
                    <a:pt x="4918" y="4744"/>
                    <a:pt x="4909" y="4744"/>
                  </a:cubicBezTo>
                  <a:cubicBezTo>
                    <a:pt x="4698" y="4744"/>
                    <a:pt x="4522" y="4581"/>
                    <a:pt x="4506" y="4368"/>
                  </a:cubicBezTo>
                  <a:cubicBezTo>
                    <a:pt x="4407" y="2922"/>
                    <a:pt x="4415" y="1473"/>
                    <a:pt x="4530" y="29"/>
                  </a:cubicBezTo>
                  <a:lnTo>
                    <a:pt x="4530" y="29"/>
                  </a:lnTo>
                  <a:cubicBezTo>
                    <a:pt x="3984" y="48"/>
                    <a:pt x="3446" y="79"/>
                    <a:pt x="2915" y="122"/>
                  </a:cubicBezTo>
                  <a:lnTo>
                    <a:pt x="2915" y="146"/>
                  </a:lnTo>
                  <a:cubicBezTo>
                    <a:pt x="2915" y="3052"/>
                    <a:pt x="1800" y="5654"/>
                    <a:pt x="77" y="6774"/>
                  </a:cubicBezTo>
                  <a:cubicBezTo>
                    <a:pt x="53" y="6791"/>
                    <a:pt x="27" y="6803"/>
                    <a:pt x="0" y="6810"/>
                  </a:cubicBezTo>
                  <a:cubicBezTo>
                    <a:pt x="390" y="7437"/>
                    <a:pt x="856" y="8016"/>
                    <a:pt x="1387" y="8530"/>
                  </a:cubicBezTo>
                  <a:cubicBezTo>
                    <a:pt x="1416" y="8497"/>
                    <a:pt x="1442" y="8458"/>
                    <a:pt x="1476" y="8425"/>
                  </a:cubicBezTo>
                  <a:cubicBezTo>
                    <a:pt x="1774" y="8124"/>
                    <a:pt x="2179" y="7954"/>
                    <a:pt x="2603" y="7954"/>
                  </a:cubicBezTo>
                  <a:cubicBezTo>
                    <a:pt x="2606" y="7954"/>
                    <a:pt x="2609" y="7954"/>
                    <a:pt x="2612" y="7954"/>
                  </a:cubicBezTo>
                  <a:lnTo>
                    <a:pt x="3638" y="7954"/>
                  </a:lnTo>
                  <a:cubicBezTo>
                    <a:pt x="3348" y="7456"/>
                    <a:pt x="3345" y="6843"/>
                    <a:pt x="3631" y="6346"/>
                  </a:cubicBezTo>
                  <a:cubicBezTo>
                    <a:pt x="3917" y="5849"/>
                    <a:pt x="4448" y="5541"/>
                    <a:pt x="5022" y="5541"/>
                  </a:cubicBezTo>
                  <a:lnTo>
                    <a:pt x="9665" y="5541"/>
                  </a:lnTo>
                  <a:cubicBezTo>
                    <a:pt x="9374" y="5046"/>
                    <a:pt x="9372" y="4433"/>
                    <a:pt x="9658" y="3936"/>
                  </a:cubicBezTo>
                  <a:cubicBezTo>
                    <a:pt x="9944" y="3436"/>
                    <a:pt x="10475" y="3131"/>
                    <a:pt x="11049" y="3131"/>
                  </a:cubicBezTo>
                  <a:lnTo>
                    <a:pt x="16987" y="3131"/>
                  </a:lnTo>
                  <a:cubicBezTo>
                    <a:pt x="17028" y="2826"/>
                    <a:pt x="17054" y="2516"/>
                    <a:pt x="17064" y="2208"/>
                  </a:cubicBezTo>
                  <a:cubicBezTo>
                    <a:pt x="15331" y="1302"/>
                    <a:pt x="12890" y="613"/>
                    <a:pt x="10138" y="264"/>
                  </a:cubicBezTo>
                  <a:cubicBezTo>
                    <a:pt x="9523" y="187"/>
                    <a:pt x="8896" y="130"/>
                    <a:pt x="8259" y="86"/>
                  </a:cubicBezTo>
                  <a:lnTo>
                    <a:pt x="8259" y="86"/>
                  </a:lnTo>
                  <a:cubicBezTo>
                    <a:pt x="8168" y="1230"/>
                    <a:pt x="8372" y="2376"/>
                    <a:pt x="8850" y="3419"/>
                  </a:cubicBezTo>
                  <a:cubicBezTo>
                    <a:pt x="8915" y="3551"/>
                    <a:pt x="8903" y="3708"/>
                    <a:pt x="8819" y="3828"/>
                  </a:cubicBezTo>
                  <a:cubicBezTo>
                    <a:pt x="8743" y="3937"/>
                    <a:pt x="8619" y="4000"/>
                    <a:pt x="8487" y="4000"/>
                  </a:cubicBezTo>
                  <a:cubicBezTo>
                    <a:pt x="8474" y="4000"/>
                    <a:pt x="8460" y="4000"/>
                    <a:pt x="8447" y="3998"/>
                  </a:cubicBezTo>
                  <a:cubicBezTo>
                    <a:pt x="8303" y="3981"/>
                    <a:pt x="8175" y="3888"/>
                    <a:pt x="8120" y="3753"/>
                  </a:cubicBezTo>
                  <a:cubicBezTo>
                    <a:pt x="7666" y="2763"/>
                    <a:pt x="7433" y="1684"/>
                    <a:pt x="7433" y="596"/>
                  </a:cubicBezTo>
                  <a:cubicBezTo>
                    <a:pt x="7433" y="425"/>
                    <a:pt x="7442" y="238"/>
                    <a:pt x="7457" y="41"/>
                  </a:cubicBezTo>
                  <a:cubicBezTo>
                    <a:pt x="6754" y="9"/>
                    <a:pt x="6293" y="0"/>
                    <a:pt x="5938"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31" name="Google Shape;431;p41"/>
            <p:cNvSpPr/>
            <p:nvPr/>
          </p:nvSpPr>
          <p:spPr>
            <a:xfrm>
              <a:off x="2325388" y="1176838"/>
              <a:ext cx="482350" cy="281250"/>
            </a:xfrm>
            <a:custGeom>
              <a:avLst/>
              <a:gdLst/>
              <a:ahLst/>
              <a:cxnLst/>
              <a:rect l="l" t="t" r="r" b="b"/>
              <a:pathLst>
                <a:path w="19294" h="11250" extrusionOk="0">
                  <a:moveTo>
                    <a:pt x="18080" y="7231"/>
                  </a:moveTo>
                  <a:cubicBezTo>
                    <a:pt x="18304" y="7231"/>
                    <a:pt x="18484" y="7412"/>
                    <a:pt x="18484" y="7633"/>
                  </a:cubicBezTo>
                  <a:cubicBezTo>
                    <a:pt x="18481" y="9185"/>
                    <a:pt x="17222" y="10444"/>
                    <a:pt x="15670" y="10446"/>
                  </a:cubicBezTo>
                  <a:cubicBezTo>
                    <a:pt x="15449" y="10446"/>
                    <a:pt x="15269" y="10266"/>
                    <a:pt x="15269" y="10043"/>
                  </a:cubicBezTo>
                  <a:cubicBezTo>
                    <a:pt x="15269" y="9822"/>
                    <a:pt x="15449" y="9641"/>
                    <a:pt x="15670" y="9641"/>
                  </a:cubicBezTo>
                  <a:cubicBezTo>
                    <a:pt x="16780" y="9641"/>
                    <a:pt x="17679" y="8743"/>
                    <a:pt x="17679" y="7633"/>
                  </a:cubicBezTo>
                  <a:cubicBezTo>
                    <a:pt x="17679" y="7412"/>
                    <a:pt x="17859" y="7231"/>
                    <a:pt x="18080" y="7231"/>
                  </a:cubicBezTo>
                  <a:close/>
                  <a:moveTo>
                    <a:pt x="9242" y="1"/>
                  </a:moveTo>
                  <a:cubicBezTo>
                    <a:pt x="8798" y="1"/>
                    <a:pt x="8440" y="359"/>
                    <a:pt x="8440" y="803"/>
                  </a:cubicBezTo>
                  <a:cubicBezTo>
                    <a:pt x="8440" y="1248"/>
                    <a:pt x="8798" y="1606"/>
                    <a:pt x="9242" y="1606"/>
                  </a:cubicBezTo>
                  <a:lnTo>
                    <a:pt x="12859" y="1606"/>
                  </a:lnTo>
                  <a:cubicBezTo>
                    <a:pt x="13080" y="1606"/>
                    <a:pt x="13260" y="1786"/>
                    <a:pt x="13260" y="2010"/>
                  </a:cubicBezTo>
                  <a:cubicBezTo>
                    <a:pt x="13260" y="2231"/>
                    <a:pt x="13080" y="2411"/>
                    <a:pt x="12859" y="2411"/>
                  </a:cubicBezTo>
                  <a:lnTo>
                    <a:pt x="3215" y="2411"/>
                  </a:lnTo>
                  <a:cubicBezTo>
                    <a:pt x="2771" y="2411"/>
                    <a:pt x="2413" y="2771"/>
                    <a:pt x="2413" y="3214"/>
                  </a:cubicBezTo>
                  <a:cubicBezTo>
                    <a:pt x="2413" y="3658"/>
                    <a:pt x="2771" y="4019"/>
                    <a:pt x="3215" y="4019"/>
                  </a:cubicBezTo>
                  <a:lnTo>
                    <a:pt x="7233" y="4019"/>
                  </a:lnTo>
                  <a:cubicBezTo>
                    <a:pt x="7454" y="4019"/>
                    <a:pt x="7635" y="4196"/>
                    <a:pt x="7635" y="4420"/>
                  </a:cubicBezTo>
                  <a:cubicBezTo>
                    <a:pt x="7635" y="4641"/>
                    <a:pt x="7454" y="4821"/>
                    <a:pt x="7233" y="4821"/>
                  </a:cubicBezTo>
                  <a:lnTo>
                    <a:pt x="805" y="4821"/>
                  </a:lnTo>
                  <a:cubicBezTo>
                    <a:pt x="361" y="4821"/>
                    <a:pt x="0" y="5182"/>
                    <a:pt x="0" y="5624"/>
                  </a:cubicBezTo>
                  <a:cubicBezTo>
                    <a:pt x="0" y="6068"/>
                    <a:pt x="361" y="6429"/>
                    <a:pt x="805" y="6429"/>
                  </a:cubicBezTo>
                  <a:lnTo>
                    <a:pt x="7233" y="6429"/>
                  </a:lnTo>
                  <a:cubicBezTo>
                    <a:pt x="7454" y="6429"/>
                    <a:pt x="7635" y="6609"/>
                    <a:pt x="7635" y="6830"/>
                  </a:cubicBezTo>
                  <a:cubicBezTo>
                    <a:pt x="7635" y="7051"/>
                    <a:pt x="7454" y="7231"/>
                    <a:pt x="7233" y="7231"/>
                  </a:cubicBezTo>
                  <a:lnTo>
                    <a:pt x="2814" y="7231"/>
                  </a:lnTo>
                  <a:cubicBezTo>
                    <a:pt x="2370" y="7231"/>
                    <a:pt x="2009" y="7592"/>
                    <a:pt x="2009" y="8036"/>
                  </a:cubicBezTo>
                  <a:cubicBezTo>
                    <a:pt x="2009" y="8478"/>
                    <a:pt x="2370" y="8839"/>
                    <a:pt x="2814" y="8839"/>
                  </a:cubicBezTo>
                  <a:lnTo>
                    <a:pt x="7233" y="8839"/>
                  </a:lnTo>
                  <a:cubicBezTo>
                    <a:pt x="7454" y="8839"/>
                    <a:pt x="7635" y="9019"/>
                    <a:pt x="7635" y="9240"/>
                  </a:cubicBezTo>
                  <a:cubicBezTo>
                    <a:pt x="7635" y="9464"/>
                    <a:pt x="7454" y="9644"/>
                    <a:pt x="7233" y="9644"/>
                  </a:cubicBezTo>
                  <a:lnTo>
                    <a:pt x="5626" y="9644"/>
                  </a:lnTo>
                  <a:cubicBezTo>
                    <a:pt x="5623" y="9644"/>
                    <a:pt x="5620" y="9644"/>
                    <a:pt x="5617" y="9644"/>
                  </a:cubicBezTo>
                  <a:cubicBezTo>
                    <a:pt x="5397" y="9644"/>
                    <a:pt x="5186" y="9737"/>
                    <a:pt x="5037" y="9899"/>
                  </a:cubicBezTo>
                  <a:cubicBezTo>
                    <a:pt x="4883" y="10062"/>
                    <a:pt x="4806" y="10283"/>
                    <a:pt x="4823" y="10507"/>
                  </a:cubicBezTo>
                  <a:cubicBezTo>
                    <a:pt x="4880" y="10934"/>
                    <a:pt x="5242" y="11249"/>
                    <a:pt x="5669" y="11249"/>
                  </a:cubicBezTo>
                  <a:cubicBezTo>
                    <a:pt x="5677" y="11249"/>
                    <a:pt x="5685" y="11249"/>
                    <a:pt x="5693" y="11249"/>
                  </a:cubicBezTo>
                  <a:lnTo>
                    <a:pt x="15670" y="11249"/>
                  </a:lnTo>
                  <a:cubicBezTo>
                    <a:pt x="17667" y="11247"/>
                    <a:pt x="19284" y="9629"/>
                    <a:pt x="19286" y="7635"/>
                  </a:cubicBezTo>
                  <a:lnTo>
                    <a:pt x="19286" y="3622"/>
                  </a:lnTo>
                  <a:cubicBezTo>
                    <a:pt x="19294" y="1796"/>
                    <a:pt x="17934" y="256"/>
                    <a:pt x="16122" y="32"/>
                  </a:cubicBezTo>
                  <a:cubicBezTo>
                    <a:pt x="15973" y="15"/>
                    <a:pt x="15821" y="3"/>
                    <a:pt x="15670"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grpSp>
        <p:nvGrpSpPr>
          <p:cNvPr id="432" name="Google Shape;432;p41"/>
          <p:cNvGrpSpPr/>
          <p:nvPr/>
        </p:nvGrpSpPr>
        <p:grpSpPr>
          <a:xfrm>
            <a:off x="6614898" y="2356528"/>
            <a:ext cx="625196" cy="625697"/>
            <a:chOff x="2253838" y="1835988"/>
            <a:chExt cx="562025" cy="562475"/>
          </a:xfrm>
        </p:grpSpPr>
        <p:sp>
          <p:nvSpPr>
            <p:cNvPr id="433" name="Google Shape;433;p41"/>
            <p:cNvSpPr/>
            <p:nvPr/>
          </p:nvSpPr>
          <p:spPr>
            <a:xfrm>
              <a:off x="2369888" y="1847213"/>
              <a:ext cx="139525" cy="114175"/>
            </a:xfrm>
            <a:custGeom>
              <a:avLst/>
              <a:gdLst/>
              <a:ahLst/>
              <a:cxnLst/>
              <a:rect l="l" t="t" r="r" b="b"/>
              <a:pathLst>
                <a:path w="5581" h="4567" extrusionOk="0">
                  <a:moveTo>
                    <a:pt x="13" y="0"/>
                  </a:moveTo>
                  <a:cubicBezTo>
                    <a:pt x="8" y="89"/>
                    <a:pt x="1" y="178"/>
                    <a:pt x="1" y="267"/>
                  </a:cubicBezTo>
                  <a:cubicBezTo>
                    <a:pt x="1" y="2639"/>
                    <a:pt x="1253" y="4566"/>
                    <a:pt x="2791" y="4566"/>
                  </a:cubicBezTo>
                  <a:cubicBezTo>
                    <a:pt x="4329" y="4566"/>
                    <a:pt x="5581" y="2639"/>
                    <a:pt x="5581" y="267"/>
                  </a:cubicBezTo>
                  <a:cubicBezTo>
                    <a:pt x="5581" y="178"/>
                    <a:pt x="5573" y="89"/>
                    <a:pt x="5571" y="0"/>
                  </a:cubicBezTo>
                  <a:cubicBezTo>
                    <a:pt x="4877" y="652"/>
                    <a:pt x="3964" y="1012"/>
                    <a:pt x="3018" y="1012"/>
                  </a:cubicBezTo>
                  <a:cubicBezTo>
                    <a:pt x="2942" y="1012"/>
                    <a:pt x="2867" y="1009"/>
                    <a:pt x="2791" y="1005"/>
                  </a:cubicBezTo>
                  <a:cubicBezTo>
                    <a:pt x="2715" y="1009"/>
                    <a:pt x="2640" y="1012"/>
                    <a:pt x="2565" y="1012"/>
                  </a:cubicBezTo>
                  <a:cubicBezTo>
                    <a:pt x="1620" y="1012"/>
                    <a:pt x="705" y="650"/>
                    <a:pt x="13"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34" name="Google Shape;434;p41"/>
            <p:cNvSpPr/>
            <p:nvPr/>
          </p:nvSpPr>
          <p:spPr>
            <a:xfrm>
              <a:off x="2254263" y="1865963"/>
              <a:ext cx="36050" cy="147425"/>
            </a:xfrm>
            <a:custGeom>
              <a:avLst/>
              <a:gdLst/>
              <a:ahLst/>
              <a:cxnLst/>
              <a:rect l="l" t="t" r="r" b="b"/>
              <a:pathLst>
                <a:path w="1442" h="5897" extrusionOk="0">
                  <a:moveTo>
                    <a:pt x="1442" y="0"/>
                  </a:moveTo>
                  <a:lnTo>
                    <a:pt x="1442" y="0"/>
                  </a:lnTo>
                  <a:cubicBezTo>
                    <a:pt x="776" y="930"/>
                    <a:pt x="108" y="2634"/>
                    <a:pt x="0" y="5897"/>
                  </a:cubicBezTo>
                  <a:cubicBezTo>
                    <a:pt x="1240" y="4390"/>
                    <a:pt x="1346" y="2136"/>
                    <a:pt x="1435" y="125"/>
                  </a:cubicBezTo>
                  <a:cubicBezTo>
                    <a:pt x="1437" y="82"/>
                    <a:pt x="1440" y="41"/>
                    <a:pt x="1442"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35" name="Google Shape;435;p41"/>
            <p:cNvSpPr/>
            <p:nvPr/>
          </p:nvSpPr>
          <p:spPr>
            <a:xfrm>
              <a:off x="2474613" y="2087088"/>
              <a:ext cx="281575" cy="40200"/>
            </a:xfrm>
            <a:custGeom>
              <a:avLst/>
              <a:gdLst/>
              <a:ahLst/>
              <a:cxnLst/>
              <a:rect l="l" t="t" r="r" b="b"/>
              <a:pathLst>
                <a:path w="11263" h="1608" extrusionOk="0">
                  <a:moveTo>
                    <a:pt x="188" y="0"/>
                  </a:moveTo>
                  <a:cubicBezTo>
                    <a:pt x="82" y="8"/>
                    <a:pt x="0" y="99"/>
                    <a:pt x="7" y="205"/>
                  </a:cubicBezTo>
                  <a:lnTo>
                    <a:pt x="7" y="1594"/>
                  </a:lnTo>
                  <a:lnTo>
                    <a:pt x="5633" y="1608"/>
                  </a:lnTo>
                  <a:lnTo>
                    <a:pt x="11256" y="1594"/>
                  </a:lnTo>
                  <a:lnTo>
                    <a:pt x="11256" y="205"/>
                  </a:lnTo>
                  <a:cubicBezTo>
                    <a:pt x="11263" y="99"/>
                    <a:pt x="11181" y="8"/>
                    <a:pt x="11075" y="0"/>
                  </a:cubicBezTo>
                  <a:lnTo>
                    <a:pt x="10052" y="0"/>
                  </a:lnTo>
                  <a:lnTo>
                    <a:pt x="10052" y="402"/>
                  </a:lnTo>
                  <a:cubicBezTo>
                    <a:pt x="10052" y="623"/>
                    <a:pt x="9872" y="803"/>
                    <a:pt x="9648" y="803"/>
                  </a:cubicBezTo>
                  <a:cubicBezTo>
                    <a:pt x="9427" y="803"/>
                    <a:pt x="9247" y="625"/>
                    <a:pt x="9247" y="402"/>
                  </a:cubicBezTo>
                  <a:lnTo>
                    <a:pt x="9247" y="0"/>
                  </a:lnTo>
                  <a:lnTo>
                    <a:pt x="8043" y="0"/>
                  </a:lnTo>
                  <a:lnTo>
                    <a:pt x="8043" y="402"/>
                  </a:lnTo>
                  <a:cubicBezTo>
                    <a:pt x="8043" y="623"/>
                    <a:pt x="7863" y="803"/>
                    <a:pt x="7639" y="803"/>
                  </a:cubicBezTo>
                  <a:cubicBezTo>
                    <a:pt x="7418" y="803"/>
                    <a:pt x="7238" y="625"/>
                    <a:pt x="7238" y="402"/>
                  </a:cubicBezTo>
                  <a:lnTo>
                    <a:pt x="7238" y="0"/>
                  </a:lnTo>
                  <a:lnTo>
                    <a:pt x="6034" y="0"/>
                  </a:lnTo>
                  <a:lnTo>
                    <a:pt x="6034" y="402"/>
                  </a:lnTo>
                  <a:cubicBezTo>
                    <a:pt x="6034" y="623"/>
                    <a:pt x="5854" y="803"/>
                    <a:pt x="5633" y="803"/>
                  </a:cubicBezTo>
                  <a:cubicBezTo>
                    <a:pt x="5412" y="803"/>
                    <a:pt x="5232" y="625"/>
                    <a:pt x="5232" y="402"/>
                  </a:cubicBezTo>
                  <a:lnTo>
                    <a:pt x="5232" y="0"/>
                  </a:lnTo>
                  <a:lnTo>
                    <a:pt x="4025" y="0"/>
                  </a:lnTo>
                  <a:lnTo>
                    <a:pt x="4025" y="402"/>
                  </a:lnTo>
                  <a:cubicBezTo>
                    <a:pt x="4025" y="623"/>
                    <a:pt x="3845" y="803"/>
                    <a:pt x="3624" y="803"/>
                  </a:cubicBezTo>
                  <a:cubicBezTo>
                    <a:pt x="3400" y="803"/>
                    <a:pt x="3223" y="625"/>
                    <a:pt x="3223" y="402"/>
                  </a:cubicBezTo>
                  <a:lnTo>
                    <a:pt x="3223" y="0"/>
                  </a:lnTo>
                  <a:lnTo>
                    <a:pt x="2016" y="0"/>
                  </a:lnTo>
                  <a:lnTo>
                    <a:pt x="2016" y="402"/>
                  </a:lnTo>
                  <a:cubicBezTo>
                    <a:pt x="2016" y="623"/>
                    <a:pt x="1836" y="803"/>
                    <a:pt x="1615" y="803"/>
                  </a:cubicBezTo>
                  <a:cubicBezTo>
                    <a:pt x="1392" y="803"/>
                    <a:pt x="1211" y="625"/>
                    <a:pt x="1211" y="402"/>
                  </a:cubicBezTo>
                  <a:lnTo>
                    <a:pt x="1211" y="0"/>
                  </a:ln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36" name="Google Shape;436;p41"/>
            <p:cNvSpPr/>
            <p:nvPr/>
          </p:nvSpPr>
          <p:spPr>
            <a:xfrm>
              <a:off x="2588988" y="1865763"/>
              <a:ext cx="36075" cy="147525"/>
            </a:xfrm>
            <a:custGeom>
              <a:avLst/>
              <a:gdLst/>
              <a:ahLst/>
              <a:cxnLst/>
              <a:rect l="l" t="t" r="r" b="b"/>
              <a:pathLst>
                <a:path w="1443" h="5901" extrusionOk="0">
                  <a:moveTo>
                    <a:pt x="0" y="1"/>
                  </a:moveTo>
                  <a:cubicBezTo>
                    <a:pt x="0" y="42"/>
                    <a:pt x="3" y="83"/>
                    <a:pt x="5" y="126"/>
                  </a:cubicBezTo>
                  <a:cubicBezTo>
                    <a:pt x="94" y="2067"/>
                    <a:pt x="193" y="4269"/>
                    <a:pt x="1361" y="5797"/>
                  </a:cubicBezTo>
                  <a:cubicBezTo>
                    <a:pt x="1389" y="5833"/>
                    <a:pt x="1416" y="5867"/>
                    <a:pt x="1442" y="5900"/>
                  </a:cubicBezTo>
                  <a:cubicBezTo>
                    <a:pt x="1332" y="2663"/>
                    <a:pt x="666" y="943"/>
                    <a:pt x="0"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37" name="Google Shape;437;p41"/>
            <p:cNvSpPr/>
            <p:nvPr/>
          </p:nvSpPr>
          <p:spPr>
            <a:xfrm>
              <a:off x="2415013" y="2284963"/>
              <a:ext cx="176275" cy="113500"/>
            </a:xfrm>
            <a:custGeom>
              <a:avLst/>
              <a:gdLst/>
              <a:ahLst/>
              <a:cxnLst/>
              <a:rect l="l" t="t" r="r" b="b"/>
              <a:pathLst>
                <a:path w="7051" h="4540" extrusionOk="0">
                  <a:moveTo>
                    <a:pt x="789" y="1"/>
                  </a:moveTo>
                  <a:lnTo>
                    <a:pt x="1" y="2894"/>
                  </a:lnTo>
                  <a:cubicBezTo>
                    <a:pt x="68" y="2980"/>
                    <a:pt x="318" y="3201"/>
                    <a:pt x="1118" y="3312"/>
                  </a:cubicBezTo>
                  <a:cubicBezTo>
                    <a:pt x="998" y="3141"/>
                    <a:pt x="882" y="2966"/>
                    <a:pt x="772" y="2776"/>
                  </a:cubicBezTo>
                  <a:cubicBezTo>
                    <a:pt x="664" y="2586"/>
                    <a:pt x="729" y="2344"/>
                    <a:pt x="918" y="2233"/>
                  </a:cubicBezTo>
                  <a:cubicBezTo>
                    <a:pt x="982" y="2195"/>
                    <a:pt x="1052" y="2177"/>
                    <a:pt x="1121" y="2177"/>
                  </a:cubicBezTo>
                  <a:cubicBezTo>
                    <a:pt x="1257" y="2177"/>
                    <a:pt x="1389" y="2246"/>
                    <a:pt x="1464" y="2370"/>
                  </a:cubicBezTo>
                  <a:cubicBezTo>
                    <a:pt x="1697" y="2776"/>
                    <a:pt x="1973" y="3151"/>
                    <a:pt x="2293" y="3492"/>
                  </a:cubicBezTo>
                  <a:lnTo>
                    <a:pt x="2305" y="3504"/>
                  </a:lnTo>
                  <a:cubicBezTo>
                    <a:pt x="2870" y="4146"/>
                    <a:pt x="3675" y="4521"/>
                    <a:pt x="4525" y="4540"/>
                  </a:cubicBezTo>
                  <a:lnTo>
                    <a:pt x="5455" y="4540"/>
                  </a:lnTo>
                  <a:cubicBezTo>
                    <a:pt x="6255" y="4538"/>
                    <a:pt x="6928" y="3942"/>
                    <a:pt x="7022" y="3149"/>
                  </a:cubicBezTo>
                  <a:lnTo>
                    <a:pt x="7051" y="2932"/>
                  </a:lnTo>
                  <a:lnTo>
                    <a:pt x="4405" y="2932"/>
                  </a:lnTo>
                  <a:cubicBezTo>
                    <a:pt x="2740" y="2932"/>
                    <a:pt x="1531" y="1373"/>
                    <a:pt x="789"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38" name="Google Shape;438;p41"/>
            <p:cNvSpPr/>
            <p:nvPr/>
          </p:nvSpPr>
          <p:spPr>
            <a:xfrm>
              <a:off x="2639563" y="2284963"/>
              <a:ext cx="176300" cy="113500"/>
            </a:xfrm>
            <a:custGeom>
              <a:avLst/>
              <a:gdLst/>
              <a:ahLst/>
              <a:cxnLst/>
              <a:rect l="l" t="t" r="r" b="b"/>
              <a:pathLst>
                <a:path w="7052" h="4540" extrusionOk="0">
                  <a:moveTo>
                    <a:pt x="6263" y="1"/>
                  </a:moveTo>
                  <a:cubicBezTo>
                    <a:pt x="5520" y="1373"/>
                    <a:pt x="4312" y="2932"/>
                    <a:pt x="2646" y="2932"/>
                  </a:cubicBezTo>
                  <a:lnTo>
                    <a:pt x="1" y="2932"/>
                  </a:lnTo>
                  <a:lnTo>
                    <a:pt x="27" y="3149"/>
                  </a:lnTo>
                  <a:cubicBezTo>
                    <a:pt x="123" y="3942"/>
                    <a:pt x="796" y="4540"/>
                    <a:pt x="1596" y="4540"/>
                  </a:cubicBezTo>
                  <a:lnTo>
                    <a:pt x="2526" y="4540"/>
                  </a:lnTo>
                  <a:cubicBezTo>
                    <a:pt x="3379" y="4521"/>
                    <a:pt x="4184" y="4143"/>
                    <a:pt x="4747" y="3504"/>
                  </a:cubicBezTo>
                  <a:cubicBezTo>
                    <a:pt x="4751" y="3499"/>
                    <a:pt x="4754" y="3495"/>
                    <a:pt x="4761" y="3490"/>
                  </a:cubicBezTo>
                  <a:cubicBezTo>
                    <a:pt x="5078" y="3149"/>
                    <a:pt x="5357" y="2774"/>
                    <a:pt x="5588" y="2370"/>
                  </a:cubicBezTo>
                  <a:cubicBezTo>
                    <a:pt x="5663" y="2245"/>
                    <a:pt x="5796" y="2176"/>
                    <a:pt x="5933" y="2176"/>
                  </a:cubicBezTo>
                  <a:cubicBezTo>
                    <a:pt x="6002" y="2176"/>
                    <a:pt x="6072" y="2194"/>
                    <a:pt x="6136" y="2231"/>
                  </a:cubicBezTo>
                  <a:cubicBezTo>
                    <a:pt x="6325" y="2344"/>
                    <a:pt x="6390" y="2586"/>
                    <a:pt x="6282" y="2776"/>
                  </a:cubicBezTo>
                  <a:cubicBezTo>
                    <a:pt x="6172" y="2966"/>
                    <a:pt x="6054" y="3141"/>
                    <a:pt x="5936" y="3312"/>
                  </a:cubicBezTo>
                  <a:cubicBezTo>
                    <a:pt x="6734" y="3201"/>
                    <a:pt x="6984" y="2980"/>
                    <a:pt x="7051" y="2894"/>
                  </a:cubicBezTo>
                  <a:lnTo>
                    <a:pt x="6263" y="1"/>
                  </a:ln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39" name="Google Shape;439;p41"/>
            <p:cNvSpPr/>
            <p:nvPr/>
          </p:nvSpPr>
          <p:spPr>
            <a:xfrm>
              <a:off x="2442713" y="2147038"/>
              <a:ext cx="345450" cy="191175"/>
            </a:xfrm>
            <a:custGeom>
              <a:avLst/>
              <a:gdLst/>
              <a:ahLst/>
              <a:cxnLst/>
              <a:rect l="l" t="t" r="r" b="b"/>
              <a:pathLst>
                <a:path w="13818" h="7647" extrusionOk="0">
                  <a:moveTo>
                    <a:pt x="1187" y="1"/>
                  </a:moveTo>
                  <a:lnTo>
                    <a:pt x="0" y="4350"/>
                  </a:lnTo>
                  <a:cubicBezTo>
                    <a:pt x="575" y="5638"/>
                    <a:pt x="1721" y="7647"/>
                    <a:pt x="3297" y="7647"/>
                  </a:cubicBezTo>
                  <a:lnTo>
                    <a:pt x="6039" y="7647"/>
                  </a:lnTo>
                  <a:lnTo>
                    <a:pt x="6510" y="3720"/>
                  </a:lnTo>
                  <a:cubicBezTo>
                    <a:pt x="6534" y="3518"/>
                    <a:pt x="6707" y="3365"/>
                    <a:pt x="6909" y="3365"/>
                  </a:cubicBezTo>
                  <a:cubicBezTo>
                    <a:pt x="7113" y="3365"/>
                    <a:pt x="7284" y="3518"/>
                    <a:pt x="7308" y="3720"/>
                  </a:cubicBezTo>
                  <a:lnTo>
                    <a:pt x="7779" y="7647"/>
                  </a:lnTo>
                  <a:lnTo>
                    <a:pt x="10520" y="7647"/>
                  </a:lnTo>
                  <a:cubicBezTo>
                    <a:pt x="12097" y="7647"/>
                    <a:pt x="13243" y="5638"/>
                    <a:pt x="13817" y="4350"/>
                  </a:cubicBezTo>
                  <a:lnTo>
                    <a:pt x="12630" y="1"/>
                  </a:lnTo>
                  <a:lnTo>
                    <a:pt x="6909" y="13"/>
                  </a:lnTo>
                  <a:lnTo>
                    <a:pt x="1187" y="1"/>
                  </a:ln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40" name="Google Shape;440;p41"/>
            <p:cNvSpPr/>
            <p:nvPr/>
          </p:nvSpPr>
          <p:spPr>
            <a:xfrm>
              <a:off x="2253838" y="1835988"/>
              <a:ext cx="371650" cy="401800"/>
            </a:xfrm>
            <a:custGeom>
              <a:avLst/>
              <a:gdLst/>
              <a:ahLst/>
              <a:cxnLst/>
              <a:rect l="l" t="t" r="r" b="b"/>
              <a:pathLst>
                <a:path w="14866" h="16072" extrusionOk="0">
                  <a:moveTo>
                    <a:pt x="12054" y="6027"/>
                  </a:moveTo>
                  <a:cubicBezTo>
                    <a:pt x="12275" y="6027"/>
                    <a:pt x="12455" y="6207"/>
                    <a:pt x="12455" y="6428"/>
                  </a:cubicBezTo>
                  <a:cubicBezTo>
                    <a:pt x="12455" y="6651"/>
                    <a:pt x="12275" y="6829"/>
                    <a:pt x="12054" y="6829"/>
                  </a:cubicBezTo>
                  <a:lnTo>
                    <a:pt x="10446" y="6829"/>
                  </a:lnTo>
                  <a:cubicBezTo>
                    <a:pt x="10225" y="6829"/>
                    <a:pt x="10045" y="6651"/>
                    <a:pt x="10045" y="6428"/>
                  </a:cubicBezTo>
                  <a:cubicBezTo>
                    <a:pt x="10045" y="6207"/>
                    <a:pt x="10225" y="6027"/>
                    <a:pt x="10446" y="6027"/>
                  </a:cubicBezTo>
                  <a:close/>
                  <a:moveTo>
                    <a:pt x="1204" y="13257"/>
                  </a:moveTo>
                  <a:cubicBezTo>
                    <a:pt x="1428" y="13257"/>
                    <a:pt x="1608" y="13437"/>
                    <a:pt x="1608" y="13661"/>
                  </a:cubicBezTo>
                  <a:lnTo>
                    <a:pt x="1608" y="14463"/>
                  </a:lnTo>
                  <a:lnTo>
                    <a:pt x="3216" y="14463"/>
                  </a:lnTo>
                  <a:cubicBezTo>
                    <a:pt x="3437" y="14463"/>
                    <a:pt x="3617" y="14644"/>
                    <a:pt x="3617" y="14865"/>
                  </a:cubicBezTo>
                  <a:cubicBezTo>
                    <a:pt x="3617" y="15088"/>
                    <a:pt x="3437" y="15268"/>
                    <a:pt x="3216" y="15268"/>
                  </a:cubicBezTo>
                  <a:lnTo>
                    <a:pt x="1204" y="15268"/>
                  </a:lnTo>
                  <a:cubicBezTo>
                    <a:pt x="983" y="15268"/>
                    <a:pt x="803" y="15088"/>
                    <a:pt x="803" y="14865"/>
                  </a:cubicBezTo>
                  <a:lnTo>
                    <a:pt x="803" y="13661"/>
                  </a:lnTo>
                  <a:cubicBezTo>
                    <a:pt x="803" y="13437"/>
                    <a:pt x="983" y="13257"/>
                    <a:pt x="1204" y="13257"/>
                  </a:cubicBezTo>
                  <a:close/>
                  <a:moveTo>
                    <a:pt x="3036" y="0"/>
                  </a:moveTo>
                  <a:cubicBezTo>
                    <a:pt x="2636" y="0"/>
                    <a:pt x="2307" y="314"/>
                    <a:pt x="2286" y="714"/>
                  </a:cubicBezTo>
                  <a:cubicBezTo>
                    <a:pt x="2274" y="923"/>
                    <a:pt x="2264" y="1139"/>
                    <a:pt x="2254" y="1360"/>
                  </a:cubicBezTo>
                  <a:cubicBezTo>
                    <a:pt x="2156" y="3568"/>
                    <a:pt x="2031" y="6320"/>
                    <a:pt x="217" y="8057"/>
                  </a:cubicBezTo>
                  <a:lnTo>
                    <a:pt x="0" y="8230"/>
                  </a:lnTo>
                  <a:lnTo>
                    <a:pt x="0" y="15307"/>
                  </a:lnTo>
                  <a:cubicBezTo>
                    <a:pt x="0" y="15727"/>
                    <a:pt x="342" y="16069"/>
                    <a:pt x="762" y="16071"/>
                  </a:cubicBezTo>
                  <a:lnTo>
                    <a:pt x="6919" y="16071"/>
                  </a:lnTo>
                  <a:lnTo>
                    <a:pt x="8036" y="11986"/>
                  </a:lnTo>
                  <a:lnTo>
                    <a:pt x="8036" y="10249"/>
                  </a:lnTo>
                  <a:cubicBezTo>
                    <a:pt x="8029" y="9698"/>
                    <a:pt x="8468" y="9247"/>
                    <a:pt x="9019" y="9239"/>
                  </a:cubicBezTo>
                  <a:lnTo>
                    <a:pt x="14865" y="9239"/>
                  </a:lnTo>
                  <a:lnTo>
                    <a:pt x="14865" y="8230"/>
                  </a:lnTo>
                  <a:cubicBezTo>
                    <a:pt x="14584" y="8016"/>
                    <a:pt x="14336" y="7762"/>
                    <a:pt x="14130" y="7476"/>
                  </a:cubicBezTo>
                  <a:cubicBezTo>
                    <a:pt x="12808" y="5748"/>
                    <a:pt x="12698" y="3311"/>
                    <a:pt x="12611" y="1353"/>
                  </a:cubicBezTo>
                  <a:cubicBezTo>
                    <a:pt x="12602" y="1137"/>
                    <a:pt x="12592" y="928"/>
                    <a:pt x="12580" y="723"/>
                  </a:cubicBezTo>
                  <a:cubicBezTo>
                    <a:pt x="12568" y="481"/>
                    <a:pt x="12441" y="257"/>
                    <a:pt x="12239" y="123"/>
                  </a:cubicBezTo>
                  <a:lnTo>
                    <a:pt x="12215" y="108"/>
                  </a:lnTo>
                  <a:cubicBezTo>
                    <a:pt x="12097" y="38"/>
                    <a:pt x="11962" y="2"/>
                    <a:pt x="11825" y="0"/>
                  </a:cubicBezTo>
                  <a:lnTo>
                    <a:pt x="11419" y="0"/>
                  </a:lnTo>
                  <a:cubicBezTo>
                    <a:pt x="11311" y="0"/>
                    <a:pt x="11205" y="43"/>
                    <a:pt x="11128" y="120"/>
                  </a:cubicBezTo>
                  <a:cubicBezTo>
                    <a:pt x="11054" y="199"/>
                    <a:pt x="11013" y="305"/>
                    <a:pt x="11018" y="413"/>
                  </a:cubicBezTo>
                  <a:cubicBezTo>
                    <a:pt x="11023" y="514"/>
                    <a:pt x="11025" y="615"/>
                    <a:pt x="11025" y="716"/>
                  </a:cubicBezTo>
                  <a:cubicBezTo>
                    <a:pt x="11025" y="3530"/>
                    <a:pt x="9413" y="5820"/>
                    <a:pt x="7430" y="5820"/>
                  </a:cubicBezTo>
                  <a:cubicBezTo>
                    <a:pt x="5450" y="5820"/>
                    <a:pt x="3838" y="3530"/>
                    <a:pt x="3838" y="716"/>
                  </a:cubicBezTo>
                  <a:cubicBezTo>
                    <a:pt x="3838" y="615"/>
                    <a:pt x="3840" y="517"/>
                    <a:pt x="3845" y="413"/>
                  </a:cubicBezTo>
                  <a:cubicBezTo>
                    <a:pt x="3850" y="305"/>
                    <a:pt x="3809" y="199"/>
                    <a:pt x="3732" y="120"/>
                  </a:cubicBezTo>
                  <a:cubicBezTo>
                    <a:pt x="3658" y="43"/>
                    <a:pt x="3552" y="0"/>
                    <a:pt x="3444" y="0"/>
                  </a:cubicBezTo>
                  <a:lnTo>
                    <a:pt x="3040" y="0"/>
                  </a:lnTo>
                  <a:cubicBezTo>
                    <a:pt x="3039" y="0"/>
                    <a:pt x="3037" y="0"/>
                    <a:pt x="3036"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grpSp>
        <p:nvGrpSpPr>
          <p:cNvPr id="441" name="Google Shape;441;p41"/>
          <p:cNvGrpSpPr/>
          <p:nvPr/>
        </p:nvGrpSpPr>
        <p:grpSpPr>
          <a:xfrm>
            <a:off x="6614810" y="4368096"/>
            <a:ext cx="625391" cy="625613"/>
            <a:chOff x="2056363" y="3377388"/>
            <a:chExt cx="562200" cy="562400"/>
          </a:xfrm>
        </p:grpSpPr>
        <p:sp>
          <p:nvSpPr>
            <p:cNvPr id="442" name="Google Shape;442;p41"/>
            <p:cNvSpPr/>
            <p:nvPr/>
          </p:nvSpPr>
          <p:spPr>
            <a:xfrm>
              <a:off x="2305613" y="3469013"/>
              <a:ext cx="256675" cy="244050"/>
            </a:xfrm>
            <a:custGeom>
              <a:avLst/>
              <a:gdLst/>
              <a:ahLst/>
              <a:cxnLst/>
              <a:rect l="l" t="t" r="r" b="b"/>
              <a:pathLst>
                <a:path w="10267" h="9762" extrusionOk="0">
                  <a:moveTo>
                    <a:pt x="9075" y="3713"/>
                  </a:moveTo>
                  <a:cubicBezTo>
                    <a:pt x="9108" y="3713"/>
                    <a:pt x="9142" y="3717"/>
                    <a:pt x="9175" y="3726"/>
                  </a:cubicBezTo>
                  <a:cubicBezTo>
                    <a:pt x="9317" y="3762"/>
                    <a:pt x="9425" y="3872"/>
                    <a:pt x="9464" y="4012"/>
                  </a:cubicBezTo>
                  <a:cubicBezTo>
                    <a:pt x="9500" y="4153"/>
                    <a:pt x="9459" y="4302"/>
                    <a:pt x="9353" y="4403"/>
                  </a:cubicBezTo>
                  <a:lnTo>
                    <a:pt x="7138" y="6619"/>
                  </a:lnTo>
                  <a:cubicBezTo>
                    <a:pt x="7061" y="6699"/>
                    <a:pt x="6956" y="6742"/>
                    <a:pt x="6848" y="6742"/>
                  </a:cubicBezTo>
                  <a:cubicBezTo>
                    <a:pt x="6814" y="6742"/>
                    <a:pt x="6780" y="6738"/>
                    <a:pt x="6746" y="6729"/>
                  </a:cubicBezTo>
                  <a:cubicBezTo>
                    <a:pt x="6604" y="6693"/>
                    <a:pt x="6496" y="6583"/>
                    <a:pt x="6460" y="6441"/>
                  </a:cubicBezTo>
                  <a:cubicBezTo>
                    <a:pt x="6421" y="6302"/>
                    <a:pt x="6465" y="6153"/>
                    <a:pt x="6568" y="6052"/>
                  </a:cubicBezTo>
                  <a:lnTo>
                    <a:pt x="8786" y="3836"/>
                  </a:lnTo>
                  <a:cubicBezTo>
                    <a:pt x="8863" y="3756"/>
                    <a:pt x="8967" y="3713"/>
                    <a:pt x="9075" y="3713"/>
                  </a:cubicBezTo>
                  <a:close/>
                  <a:moveTo>
                    <a:pt x="3649" y="0"/>
                  </a:moveTo>
                  <a:cubicBezTo>
                    <a:pt x="3557" y="0"/>
                    <a:pt x="3464" y="32"/>
                    <a:pt x="3389" y="97"/>
                  </a:cubicBezTo>
                  <a:cubicBezTo>
                    <a:pt x="2608" y="782"/>
                    <a:pt x="1704" y="2202"/>
                    <a:pt x="1" y="3336"/>
                  </a:cubicBezTo>
                  <a:cubicBezTo>
                    <a:pt x="24" y="3337"/>
                    <a:pt x="46" y="3337"/>
                    <a:pt x="69" y="3337"/>
                  </a:cubicBezTo>
                  <a:cubicBezTo>
                    <a:pt x="1569" y="3337"/>
                    <a:pt x="3019" y="2491"/>
                    <a:pt x="3658" y="2058"/>
                  </a:cubicBezTo>
                  <a:cubicBezTo>
                    <a:pt x="3818" y="1950"/>
                    <a:pt x="4002" y="1897"/>
                    <a:pt x="4184" y="1897"/>
                  </a:cubicBezTo>
                  <a:cubicBezTo>
                    <a:pt x="4426" y="1897"/>
                    <a:pt x="4667" y="1990"/>
                    <a:pt x="4848" y="2171"/>
                  </a:cubicBezTo>
                  <a:cubicBezTo>
                    <a:pt x="5109" y="2428"/>
                    <a:pt x="5198" y="2815"/>
                    <a:pt x="5073" y="3158"/>
                  </a:cubicBezTo>
                  <a:cubicBezTo>
                    <a:pt x="5004" y="3358"/>
                    <a:pt x="4655" y="4341"/>
                    <a:pt x="4069" y="5833"/>
                  </a:cubicBezTo>
                  <a:cubicBezTo>
                    <a:pt x="4216" y="5859"/>
                    <a:pt x="4355" y="5912"/>
                    <a:pt x="4482" y="5989"/>
                  </a:cubicBezTo>
                  <a:lnTo>
                    <a:pt x="5292" y="6472"/>
                  </a:lnTo>
                  <a:cubicBezTo>
                    <a:pt x="5809" y="6785"/>
                    <a:pt x="6018" y="7429"/>
                    <a:pt x="5780" y="7984"/>
                  </a:cubicBezTo>
                  <a:lnTo>
                    <a:pt x="5030" y="9733"/>
                  </a:lnTo>
                  <a:cubicBezTo>
                    <a:pt x="5064" y="9740"/>
                    <a:pt x="5100" y="9752"/>
                    <a:pt x="5131" y="9762"/>
                  </a:cubicBezTo>
                  <a:lnTo>
                    <a:pt x="9639" y="5256"/>
                  </a:lnTo>
                  <a:cubicBezTo>
                    <a:pt x="10266" y="4629"/>
                    <a:pt x="10266" y="3610"/>
                    <a:pt x="9639" y="2983"/>
                  </a:cubicBezTo>
                  <a:lnTo>
                    <a:pt x="9070" y="2414"/>
                  </a:lnTo>
                  <a:lnTo>
                    <a:pt x="5924" y="5559"/>
                  </a:lnTo>
                  <a:cubicBezTo>
                    <a:pt x="5845" y="5634"/>
                    <a:pt x="5744" y="5672"/>
                    <a:pt x="5643" y="5672"/>
                  </a:cubicBezTo>
                  <a:cubicBezTo>
                    <a:pt x="5541" y="5672"/>
                    <a:pt x="5439" y="5633"/>
                    <a:pt x="5362" y="5554"/>
                  </a:cubicBezTo>
                  <a:cubicBezTo>
                    <a:pt x="5206" y="5400"/>
                    <a:pt x="5203" y="5148"/>
                    <a:pt x="5357" y="4992"/>
                  </a:cubicBezTo>
                  <a:lnTo>
                    <a:pt x="8216" y="2130"/>
                  </a:lnTo>
                  <a:lnTo>
                    <a:pt x="6652" y="568"/>
                  </a:lnTo>
                  <a:lnTo>
                    <a:pt x="5261" y="768"/>
                  </a:lnTo>
                  <a:cubicBezTo>
                    <a:pt x="5205" y="775"/>
                    <a:pt x="5149" y="779"/>
                    <a:pt x="5093" y="779"/>
                  </a:cubicBezTo>
                  <a:cubicBezTo>
                    <a:pt x="4776" y="779"/>
                    <a:pt x="4469" y="653"/>
                    <a:pt x="4242" y="426"/>
                  </a:cubicBezTo>
                  <a:lnTo>
                    <a:pt x="3934" y="119"/>
                  </a:lnTo>
                  <a:cubicBezTo>
                    <a:pt x="3856" y="40"/>
                    <a:pt x="3753" y="0"/>
                    <a:pt x="3649"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43" name="Google Shape;443;p41"/>
            <p:cNvSpPr/>
            <p:nvPr/>
          </p:nvSpPr>
          <p:spPr>
            <a:xfrm>
              <a:off x="2441938" y="3735463"/>
              <a:ext cx="166600" cy="123950"/>
            </a:xfrm>
            <a:custGeom>
              <a:avLst/>
              <a:gdLst/>
              <a:ahLst/>
              <a:cxnLst/>
              <a:rect l="l" t="t" r="r" b="b"/>
              <a:pathLst>
                <a:path w="6664" h="4958" extrusionOk="0">
                  <a:moveTo>
                    <a:pt x="0" y="0"/>
                  </a:moveTo>
                  <a:lnTo>
                    <a:pt x="0" y="0"/>
                  </a:lnTo>
                  <a:cubicBezTo>
                    <a:pt x="1060" y="1093"/>
                    <a:pt x="2718" y="1528"/>
                    <a:pt x="3489" y="1677"/>
                  </a:cubicBezTo>
                  <a:cubicBezTo>
                    <a:pt x="3888" y="1757"/>
                    <a:pt x="4193" y="2083"/>
                    <a:pt x="4244" y="2487"/>
                  </a:cubicBezTo>
                  <a:cubicBezTo>
                    <a:pt x="4294" y="2891"/>
                    <a:pt x="4083" y="3283"/>
                    <a:pt x="3715" y="3460"/>
                  </a:cubicBezTo>
                  <a:cubicBezTo>
                    <a:pt x="3165" y="3725"/>
                    <a:pt x="1937" y="4299"/>
                    <a:pt x="341" y="4957"/>
                  </a:cubicBezTo>
                  <a:lnTo>
                    <a:pt x="6663" y="4957"/>
                  </a:lnTo>
                  <a:lnTo>
                    <a:pt x="6663" y="2749"/>
                  </a:lnTo>
                  <a:lnTo>
                    <a:pt x="5539" y="1906"/>
                  </a:lnTo>
                  <a:cubicBezTo>
                    <a:pt x="5236" y="1677"/>
                    <a:pt x="5058" y="1319"/>
                    <a:pt x="5056" y="942"/>
                  </a:cubicBezTo>
                  <a:lnTo>
                    <a:pt x="5056" y="507"/>
                  </a:lnTo>
                  <a:cubicBezTo>
                    <a:pt x="5058" y="296"/>
                    <a:pt x="4895" y="120"/>
                    <a:pt x="4686" y="106"/>
                  </a:cubicBezTo>
                  <a:cubicBezTo>
                    <a:pt x="4563" y="102"/>
                    <a:pt x="4440" y="99"/>
                    <a:pt x="4317" y="99"/>
                  </a:cubicBezTo>
                  <a:cubicBezTo>
                    <a:pt x="4025" y="99"/>
                    <a:pt x="3732" y="112"/>
                    <a:pt x="3441" y="137"/>
                  </a:cubicBezTo>
                  <a:cubicBezTo>
                    <a:pt x="3038" y="176"/>
                    <a:pt x="2633" y="195"/>
                    <a:pt x="2229" y="195"/>
                  </a:cubicBezTo>
                  <a:cubicBezTo>
                    <a:pt x="1482" y="195"/>
                    <a:pt x="736" y="129"/>
                    <a:pt x="0"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44" name="Google Shape;444;p41"/>
            <p:cNvSpPr/>
            <p:nvPr/>
          </p:nvSpPr>
          <p:spPr>
            <a:xfrm>
              <a:off x="2341963" y="3377388"/>
              <a:ext cx="112250" cy="91025"/>
            </a:xfrm>
            <a:custGeom>
              <a:avLst/>
              <a:gdLst/>
              <a:ahLst/>
              <a:cxnLst/>
              <a:rect l="l" t="t" r="r" b="b"/>
              <a:pathLst>
                <a:path w="4490" h="3641" extrusionOk="0">
                  <a:moveTo>
                    <a:pt x="797" y="1"/>
                  </a:moveTo>
                  <a:cubicBezTo>
                    <a:pt x="695" y="1"/>
                    <a:pt x="593" y="39"/>
                    <a:pt x="512" y="114"/>
                  </a:cubicBezTo>
                  <a:lnTo>
                    <a:pt x="152" y="475"/>
                  </a:lnTo>
                  <a:cubicBezTo>
                    <a:pt x="25" y="609"/>
                    <a:pt x="1" y="811"/>
                    <a:pt x="97" y="967"/>
                  </a:cubicBezTo>
                  <a:cubicBezTo>
                    <a:pt x="582" y="1756"/>
                    <a:pt x="890" y="2640"/>
                    <a:pt x="995" y="3558"/>
                  </a:cubicBezTo>
                  <a:cubicBezTo>
                    <a:pt x="1132" y="3414"/>
                    <a:pt x="1267" y="3277"/>
                    <a:pt x="1404" y="3159"/>
                  </a:cubicBezTo>
                  <a:cubicBezTo>
                    <a:pt x="1632" y="2961"/>
                    <a:pt x="1913" y="2863"/>
                    <a:pt x="2195" y="2863"/>
                  </a:cubicBezTo>
                  <a:cubicBezTo>
                    <a:pt x="2504" y="2863"/>
                    <a:pt x="2812" y="2981"/>
                    <a:pt x="3047" y="3217"/>
                  </a:cubicBezTo>
                  <a:lnTo>
                    <a:pt x="3355" y="3522"/>
                  </a:lnTo>
                  <a:cubicBezTo>
                    <a:pt x="3431" y="3598"/>
                    <a:pt x="3534" y="3641"/>
                    <a:pt x="3641" y="3641"/>
                  </a:cubicBezTo>
                  <a:cubicBezTo>
                    <a:pt x="3658" y="3641"/>
                    <a:pt x="3676" y="3640"/>
                    <a:pt x="3694" y="3637"/>
                  </a:cubicBezTo>
                  <a:lnTo>
                    <a:pt x="4489" y="3522"/>
                  </a:lnTo>
                  <a:lnTo>
                    <a:pt x="1082" y="114"/>
                  </a:lnTo>
                  <a:cubicBezTo>
                    <a:pt x="1001" y="39"/>
                    <a:pt x="899" y="1"/>
                    <a:pt x="797"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45" name="Google Shape;445;p41"/>
            <p:cNvSpPr/>
            <p:nvPr/>
          </p:nvSpPr>
          <p:spPr>
            <a:xfrm>
              <a:off x="2197313" y="3634363"/>
              <a:ext cx="330975" cy="242175"/>
            </a:xfrm>
            <a:custGeom>
              <a:avLst/>
              <a:gdLst/>
              <a:ahLst/>
              <a:cxnLst/>
              <a:rect l="l" t="t" r="r" b="b"/>
              <a:pathLst>
                <a:path w="13239" h="9687" extrusionOk="0">
                  <a:moveTo>
                    <a:pt x="8193" y="0"/>
                  </a:moveTo>
                  <a:cubicBezTo>
                    <a:pt x="8079" y="0"/>
                    <a:pt x="7967" y="49"/>
                    <a:pt x="7889" y="142"/>
                  </a:cubicBezTo>
                  <a:cubicBezTo>
                    <a:pt x="7740" y="315"/>
                    <a:pt x="7560" y="519"/>
                    <a:pt x="7356" y="742"/>
                  </a:cubicBezTo>
                  <a:lnTo>
                    <a:pt x="7817" y="1021"/>
                  </a:lnTo>
                  <a:cubicBezTo>
                    <a:pt x="8004" y="1137"/>
                    <a:pt x="8062" y="1382"/>
                    <a:pt x="7949" y="1569"/>
                  </a:cubicBezTo>
                  <a:cubicBezTo>
                    <a:pt x="7874" y="1694"/>
                    <a:pt x="7742" y="1763"/>
                    <a:pt x="7605" y="1763"/>
                  </a:cubicBezTo>
                  <a:cubicBezTo>
                    <a:pt x="7537" y="1763"/>
                    <a:pt x="7467" y="1745"/>
                    <a:pt x="7404" y="1708"/>
                  </a:cubicBezTo>
                  <a:lnTo>
                    <a:pt x="6789" y="1341"/>
                  </a:lnTo>
                  <a:cubicBezTo>
                    <a:pt x="6596" y="1538"/>
                    <a:pt x="6387" y="1744"/>
                    <a:pt x="6166" y="1958"/>
                  </a:cubicBezTo>
                  <a:lnTo>
                    <a:pt x="6613" y="2227"/>
                  </a:lnTo>
                  <a:cubicBezTo>
                    <a:pt x="6798" y="2343"/>
                    <a:pt x="6856" y="2586"/>
                    <a:pt x="6743" y="2773"/>
                  </a:cubicBezTo>
                  <a:cubicBezTo>
                    <a:pt x="6668" y="2899"/>
                    <a:pt x="6535" y="2969"/>
                    <a:pt x="6399" y="2969"/>
                  </a:cubicBezTo>
                  <a:cubicBezTo>
                    <a:pt x="6330" y="2969"/>
                    <a:pt x="6261" y="2952"/>
                    <a:pt x="6197" y="2915"/>
                  </a:cubicBezTo>
                  <a:lnTo>
                    <a:pt x="5553" y="2528"/>
                  </a:lnTo>
                  <a:cubicBezTo>
                    <a:pt x="5340" y="2720"/>
                    <a:pt x="5111" y="2917"/>
                    <a:pt x="4876" y="3112"/>
                  </a:cubicBezTo>
                  <a:lnTo>
                    <a:pt x="5407" y="3431"/>
                  </a:lnTo>
                  <a:cubicBezTo>
                    <a:pt x="5592" y="3547"/>
                    <a:pt x="5652" y="3792"/>
                    <a:pt x="5539" y="3979"/>
                  </a:cubicBezTo>
                  <a:cubicBezTo>
                    <a:pt x="5464" y="4104"/>
                    <a:pt x="5330" y="4174"/>
                    <a:pt x="5193" y="4174"/>
                  </a:cubicBezTo>
                  <a:cubicBezTo>
                    <a:pt x="5125" y="4174"/>
                    <a:pt x="5057" y="4157"/>
                    <a:pt x="4994" y="4121"/>
                  </a:cubicBezTo>
                  <a:lnTo>
                    <a:pt x="4208" y="3652"/>
                  </a:lnTo>
                  <a:cubicBezTo>
                    <a:pt x="3910" y="3883"/>
                    <a:pt x="3605" y="4109"/>
                    <a:pt x="3283" y="4332"/>
                  </a:cubicBezTo>
                  <a:lnTo>
                    <a:pt x="3797" y="4640"/>
                  </a:lnTo>
                  <a:cubicBezTo>
                    <a:pt x="3984" y="4758"/>
                    <a:pt x="4042" y="5000"/>
                    <a:pt x="3929" y="5188"/>
                  </a:cubicBezTo>
                  <a:cubicBezTo>
                    <a:pt x="3854" y="5313"/>
                    <a:pt x="3720" y="5383"/>
                    <a:pt x="3583" y="5383"/>
                  </a:cubicBezTo>
                  <a:cubicBezTo>
                    <a:pt x="3515" y="5383"/>
                    <a:pt x="3447" y="5366"/>
                    <a:pt x="3384" y="5330"/>
                  </a:cubicBezTo>
                  <a:lnTo>
                    <a:pt x="3386" y="5330"/>
                  </a:lnTo>
                  <a:lnTo>
                    <a:pt x="2543" y="4823"/>
                  </a:lnTo>
                  <a:cubicBezTo>
                    <a:pt x="1735" y="5332"/>
                    <a:pt x="885" y="5769"/>
                    <a:pt x="0" y="6130"/>
                  </a:cubicBezTo>
                  <a:lnTo>
                    <a:pt x="543" y="6130"/>
                  </a:lnTo>
                  <a:cubicBezTo>
                    <a:pt x="812" y="6137"/>
                    <a:pt x="1082" y="6166"/>
                    <a:pt x="1346" y="6216"/>
                  </a:cubicBezTo>
                  <a:cubicBezTo>
                    <a:pt x="3321" y="6577"/>
                    <a:pt x="5001" y="7870"/>
                    <a:pt x="5856" y="9686"/>
                  </a:cubicBezTo>
                  <a:cubicBezTo>
                    <a:pt x="6839" y="9417"/>
                    <a:pt x="7457" y="9174"/>
                    <a:pt x="7877" y="9025"/>
                  </a:cubicBezTo>
                  <a:cubicBezTo>
                    <a:pt x="10376" y="8086"/>
                    <a:pt x="12402" y="7142"/>
                    <a:pt x="13156" y="6779"/>
                  </a:cubicBezTo>
                  <a:cubicBezTo>
                    <a:pt x="13204" y="6757"/>
                    <a:pt x="13236" y="6711"/>
                    <a:pt x="13236" y="6659"/>
                  </a:cubicBezTo>
                  <a:cubicBezTo>
                    <a:pt x="13238" y="6586"/>
                    <a:pt x="13188" y="6522"/>
                    <a:pt x="13118" y="6510"/>
                  </a:cubicBezTo>
                  <a:cubicBezTo>
                    <a:pt x="12063" y="6305"/>
                    <a:pt x="9485" y="5608"/>
                    <a:pt x="8456" y="3556"/>
                  </a:cubicBezTo>
                  <a:cubicBezTo>
                    <a:pt x="8403" y="3451"/>
                    <a:pt x="8401" y="3326"/>
                    <a:pt x="8447" y="3217"/>
                  </a:cubicBezTo>
                  <a:lnTo>
                    <a:pt x="9374" y="1048"/>
                  </a:lnTo>
                  <a:cubicBezTo>
                    <a:pt x="9453" y="863"/>
                    <a:pt x="9384" y="649"/>
                    <a:pt x="9211" y="545"/>
                  </a:cubicBezTo>
                  <a:lnTo>
                    <a:pt x="8401" y="60"/>
                  </a:lnTo>
                  <a:cubicBezTo>
                    <a:pt x="8337" y="20"/>
                    <a:pt x="8264" y="0"/>
                    <a:pt x="8193"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46" name="Google Shape;446;p41"/>
            <p:cNvSpPr/>
            <p:nvPr/>
          </p:nvSpPr>
          <p:spPr>
            <a:xfrm>
              <a:off x="2546088" y="3648463"/>
              <a:ext cx="62450" cy="130625"/>
            </a:xfrm>
            <a:custGeom>
              <a:avLst/>
              <a:gdLst/>
              <a:ahLst/>
              <a:cxnLst/>
              <a:rect l="l" t="t" r="r" b="b"/>
              <a:pathLst>
                <a:path w="2498" h="5225" extrusionOk="0">
                  <a:moveTo>
                    <a:pt x="1584" y="1"/>
                  </a:moveTo>
                  <a:cubicBezTo>
                    <a:pt x="1399" y="5"/>
                    <a:pt x="1241" y="130"/>
                    <a:pt x="1195" y="311"/>
                  </a:cubicBezTo>
                  <a:cubicBezTo>
                    <a:pt x="984" y="1212"/>
                    <a:pt x="575" y="2053"/>
                    <a:pt x="1" y="2778"/>
                  </a:cubicBezTo>
                  <a:cubicBezTo>
                    <a:pt x="79" y="2777"/>
                    <a:pt x="155" y="2775"/>
                    <a:pt x="230" y="2775"/>
                  </a:cubicBezTo>
                  <a:cubicBezTo>
                    <a:pt x="348" y="2775"/>
                    <a:pt x="462" y="2778"/>
                    <a:pt x="573" y="2786"/>
                  </a:cubicBezTo>
                  <a:cubicBezTo>
                    <a:pt x="1205" y="2829"/>
                    <a:pt x="1695" y="3353"/>
                    <a:pt x="1695" y="3987"/>
                  </a:cubicBezTo>
                  <a:lnTo>
                    <a:pt x="1695" y="4422"/>
                  </a:lnTo>
                  <a:cubicBezTo>
                    <a:pt x="1695" y="4547"/>
                    <a:pt x="1755" y="4667"/>
                    <a:pt x="1856" y="4742"/>
                  </a:cubicBezTo>
                  <a:lnTo>
                    <a:pt x="2497" y="5225"/>
                  </a:lnTo>
                  <a:lnTo>
                    <a:pt x="2497" y="404"/>
                  </a:lnTo>
                  <a:cubicBezTo>
                    <a:pt x="2497" y="181"/>
                    <a:pt x="2317" y="1"/>
                    <a:pt x="2096"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47" name="Google Shape;447;p41"/>
            <p:cNvSpPr/>
            <p:nvPr/>
          </p:nvSpPr>
          <p:spPr>
            <a:xfrm>
              <a:off x="2056363" y="3807638"/>
              <a:ext cx="267175" cy="81975"/>
            </a:xfrm>
            <a:custGeom>
              <a:avLst/>
              <a:gdLst/>
              <a:ahLst/>
              <a:cxnLst/>
              <a:rect l="l" t="t" r="r" b="b"/>
              <a:pathLst>
                <a:path w="10687" h="3279" extrusionOk="0">
                  <a:moveTo>
                    <a:pt x="3458" y="0"/>
                  </a:moveTo>
                  <a:cubicBezTo>
                    <a:pt x="2119" y="0"/>
                    <a:pt x="2887" y="8"/>
                    <a:pt x="2024" y="62"/>
                  </a:cubicBezTo>
                  <a:cubicBezTo>
                    <a:pt x="1928" y="62"/>
                    <a:pt x="251" y="86"/>
                    <a:pt x="18" y="1340"/>
                  </a:cubicBezTo>
                  <a:cubicBezTo>
                    <a:pt x="13" y="1376"/>
                    <a:pt x="6" y="1412"/>
                    <a:pt x="1" y="1450"/>
                  </a:cubicBezTo>
                  <a:cubicBezTo>
                    <a:pt x="724" y="1876"/>
                    <a:pt x="3218" y="3277"/>
                    <a:pt x="4812" y="3277"/>
                  </a:cubicBezTo>
                  <a:lnTo>
                    <a:pt x="7623" y="3277"/>
                  </a:lnTo>
                  <a:cubicBezTo>
                    <a:pt x="7692" y="3278"/>
                    <a:pt x="7762" y="3278"/>
                    <a:pt x="7831" y="3278"/>
                  </a:cubicBezTo>
                  <a:cubicBezTo>
                    <a:pt x="8792" y="3278"/>
                    <a:pt x="9750" y="3170"/>
                    <a:pt x="10687" y="2955"/>
                  </a:cubicBezTo>
                  <a:cubicBezTo>
                    <a:pt x="9925" y="1448"/>
                    <a:pt x="8503" y="384"/>
                    <a:pt x="6842" y="76"/>
                  </a:cubicBezTo>
                  <a:cubicBezTo>
                    <a:pt x="6623" y="33"/>
                    <a:pt x="6402" y="9"/>
                    <a:pt x="6179" y="1"/>
                  </a:cubicBezTo>
                  <a:cubicBezTo>
                    <a:pt x="4812" y="1"/>
                    <a:pt x="3977" y="0"/>
                    <a:pt x="3458"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48" name="Google Shape;448;p41"/>
            <p:cNvSpPr/>
            <p:nvPr/>
          </p:nvSpPr>
          <p:spPr>
            <a:xfrm>
              <a:off x="2057388" y="3867663"/>
              <a:ext cx="561175" cy="72125"/>
            </a:xfrm>
            <a:custGeom>
              <a:avLst/>
              <a:gdLst/>
              <a:ahLst/>
              <a:cxnLst/>
              <a:rect l="l" t="t" r="r" b="b"/>
              <a:pathLst>
                <a:path w="22447" h="2885" extrusionOk="0">
                  <a:moveTo>
                    <a:pt x="21243" y="1277"/>
                  </a:moveTo>
                  <a:cubicBezTo>
                    <a:pt x="21464" y="1277"/>
                    <a:pt x="21644" y="1457"/>
                    <a:pt x="21644" y="1681"/>
                  </a:cubicBezTo>
                  <a:cubicBezTo>
                    <a:pt x="21644" y="1902"/>
                    <a:pt x="21464" y="2082"/>
                    <a:pt x="21243" y="2082"/>
                  </a:cubicBezTo>
                  <a:lnTo>
                    <a:pt x="17225" y="2082"/>
                  </a:lnTo>
                  <a:cubicBezTo>
                    <a:pt x="17002" y="2082"/>
                    <a:pt x="16824" y="1902"/>
                    <a:pt x="16824" y="1681"/>
                  </a:cubicBezTo>
                  <a:cubicBezTo>
                    <a:pt x="16824" y="1457"/>
                    <a:pt x="17002" y="1277"/>
                    <a:pt x="17225" y="1277"/>
                  </a:cubicBezTo>
                  <a:close/>
                  <a:moveTo>
                    <a:pt x="1" y="1"/>
                  </a:moveTo>
                  <a:cubicBezTo>
                    <a:pt x="164" y="1628"/>
                    <a:pt x="1527" y="2873"/>
                    <a:pt x="3163" y="2885"/>
                  </a:cubicBezTo>
                  <a:lnTo>
                    <a:pt x="20842" y="2885"/>
                  </a:lnTo>
                  <a:cubicBezTo>
                    <a:pt x="21728" y="2885"/>
                    <a:pt x="22447" y="2166"/>
                    <a:pt x="22447" y="1279"/>
                  </a:cubicBezTo>
                  <a:lnTo>
                    <a:pt x="22447" y="474"/>
                  </a:lnTo>
                  <a:lnTo>
                    <a:pt x="13681" y="474"/>
                  </a:lnTo>
                  <a:cubicBezTo>
                    <a:pt x="13330" y="602"/>
                    <a:pt x="13001" y="727"/>
                    <a:pt x="12520" y="876"/>
                  </a:cubicBezTo>
                  <a:cubicBezTo>
                    <a:pt x="10972" y="1410"/>
                    <a:pt x="9346" y="1681"/>
                    <a:pt x="7709" y="1681"/>
                  </a:cubicBezTo>
                  <a:cubicBezTo>
                    <a:pt x="7667" y="1681"/>
                    <a:pt x="7624" y="1681"/>
                    <a:pt x="7582" y="1681"/>
                  </a:cubicBezTo>
                  <a:lnTo>
                    <a:pt x="4771" y="1681"/>
                  </a:lnTo>
                  <a:cubicBezTo>
                    <a:pt x="3221" y="1681"/>
                    <a:pt x="1075" y="602"/>
                    <a:pt x="1"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49" name="Google Shape;449;p41"/>
            <p:cNvSpPr/>
            <p:nvPr/>
          </p:nvSpPr>
          <p:spPr>
            <a:xfrm>
              <a:off x="2161738" y="3500538"/>
              <a:ext cx="252275" cy="278500"/>
            </a:xfrm>
            <a:custGeom>
              <a:avLst/>
              <a:gdLst/>
              <a:ahLst/>
              <a:cxnLst/>
              <a:rect l="l" t="t" r="r" b="b"/>
              <a:pathLst>
                <a:path w="10091" h="11140" extrusionOk="0">
                  <a:moveTo>
                    <a:pt x="2970" y="1"/>
                  </a:moveTo>
                  <a:cubicBezTo>
                    <a:pt x="2937" y="1"/>
                    <a:pt x="2903" y="5"/>
                    <a:pt x="2870" y="14"/>
                  </a:cubicBezTo>
                  <a:lnTo>
                    <a:pt x="1957" y="242"/>
                  </a:lnTo>
                  <a:cubicBezTo>
                    <a:pt x="1767" y="287"/>
                    <a:pt x="1639" y="465"/>
                    <a:pt x="1654" y="662"/>
                  </a:cubicBezTo>
                  <a:cubicBezTo>
                    <a:pt x="1673" y="898"/>
                    <a:pt x="1690" y="1172"/>
                    <a:pt x="1702" y="1465"/>
                  </a:cubicBezTo>
                  <a:lnTo>
                    <a:pt x="2223" y="1335"/>
                  </a:lnTo>
                  <a:cubicBezTo>
                    <a:pt x="2257" y="1327"/>
                    <a:pt x="2290" y="1323"/>
                    <a:pt x="2323" y="1323"/>
                  </a:cubicBezTo>
                  <a:cubicBezTo>
                    <a:pt x="2503" y="1323"/>
                    <a:pt x="2666" y="1445"/>
                    <a:pt x="2711" y="1628"/>
                  </a:cubicBezTo>
                  <a:cubicBezTo>
                    <a:pt x="2766" y="1842"/>
                    <a:pt x="2634" y="2061"/>
                    <a:pt x="2418" y="2114"/>
                  </a:cubicBezTo>
                  <a:lnTo>
                    <a:pt x="1721" y="2289"/>
                  </a:lnTo>
                  <a:cubicBezTo>
                    <a:pt x="1724" y="2573"/>
                    <a:pt x="1721" y="2863"/>
                    <a:pt x="1714" y="3166"/>
                  </a:cubicBezTo>
                  <a:lnTo>
                    <a:pt x="2226" y="3039"/>
                  </a:lnTo>
                  <a:cubicBezTo>
                    <a:pt x="2258" y="3031"/>
                    <a:pt x="2290" y="3027"/>
                    <a:pt x="2322" y="3027"/>
                  </a:cubicBezTo>
                  <a:cubicBezTo>
                    <a:pt x="2502" y="3027"/>
                    <a:pt x="2666" y="3148"/>
                    <a:pt x="2711" y="3332"/>
                  </a:cubicBezTo>
                  <a:cubicBezTo>
                    <a:pt x="2766" y="3546"/>
                    <a:pt x="2634" y="3765"/>
                    <a:pt x="2420" y="3820"/>
                  </a:cubicBezTo>
                  <a:lnTo>
                    <a:pt x="1683" y="4002"/>
                  </a:lnTo>
                  <a:cubicBezTo>
                    <a:pt x="1666" y="4310"/>
                    <a:pt x="1644" y="4608"/>
                    <a:pt x="1620" y="4896"/>
                  </a:cubicBezTo>
                  <a:lnTo>
                    <a:pt x="2226" y="4745"/>
                  </a:lnTo>
                  <a:cubicBezTo>
                    <a:pt x="2256" y="4738"/>
                    <a:pt x="2285" y="4735"/>
                    <a:pt x="2315" y="4735"/>
                  </a:cubicBezTo>
                  <a:cubicBezTo>
                    <a:pt x="2494" y="4735"/>
                    <a:pt x="2659" y="4856"/>
                    <a:pt x="2704" y="5038"/>
                  </a:cubicBezTo>
                  <a:cubicBezTo>
                    <a:pt x="2757" y="5250"/>
                    <a:pt x="2629" y="5466"/>
                    <a:pt x="2420" y="5524"/>
                  </a:cubicBezTo>
                  <a:lnTo>
                    <a:pt x="1524" y="5747"/>
                  </a:lnTo>
                  <a:cubicBezTo>
                    <a:pt x="1476" y="6134"/>
                    <a:pt x="1418" y="6511"/>
                    <a:pt x="1351" y="6881"/>
                  </a:cubicBezTo>
                  <a:lnTo>
                    <a:pt x="1940" y="6732"/>
                  </a:lnTo>
                  <a:cubicBezTo>
                    <a:pt x="1970" y="6726"/>
                    <a:pt x="1999" y="6722"/>
                    <a:pt x="2028" y="6722"/>
                  </a:cubicBezTo>
                  <a:cubicBezTo>
                    <a:pt x="2209" y="6722"/>
                    <a:pt x="2373" y="6846"/>
                    <a:pt x="2418" y="7028"/>
                  </a:cubicBezTo>
                  <a:cubicBezTo>
                    <a:pt x="2471" y="7239"/>
                    <a:pt x="2346" y="7456"/>
                    <a:pt x="2134" y="7513"/>
                  </a:cubicBezTo>
                  <a:lnTo>
                    <a:pt x="1171" y="7753"/>
                  </a:lnTo>
                  <a:cubicBezTo>
                    <a:pt x="914" y="8924"/>
                    <a:pt x="522" y="10060"/>
                    <a:pt x="1" y="11139"/>
                  </a:cubicBezTo>
                  <a:cubicBezTo>
                    <a:pt x="1118" y="10796"/>
                    <a:pt x="2185" y="10317"/>
                    <a:pt x="3182" y="9712"/>
                  </a:cubicBezTo>
                  <a:lnTo>
                    <a:pt x="2800" y="9476"/>
                  </a:lnTo>
                  <a:cubicBezTo>
                    <a:pt x="2673" y="9404"/>
                    <a:pt x="2596" y="9270"/>
                    <a:pt x="2598" y="9126"/>
                  </a:cubicBezTo>
                  <a:cubicBezTo>
                    <a:pt x="2601" y="8979"/>
                    <a:pt x="2680" y="8847"/>
                    <a:pt x="2807" y="8777"/>
                  </a:cubicBezTo>
                  <a:cubicBezTo>
                    <a:pt x="2867" y="8744"/>
                    <a:pt x="2934" y="8728"/>
                    <a:pt x="3000" y="8728"/>
                  </a:cubicBezTo>
                  <a:cubicBezTo>
                    <a:pt x="3074" y="8728"/>
                    <a:pt x="3149" y="8748"/>
                    <a:pt x="3213" y="8789"/>
                  </a:cubicBezTo>
                  <a:lnTo>
                    <a:pt x="3949" y="9231"/>
                  </a:lnTo>
                  <a:cubicBezTo>
                    <a:pt x="4273" y="9013"/>
                    <a:pt x="4590" y="8792"/>
                    <a:pt x="4893" y="8566"/>
                  </a:cubicBezTo>
                  <a:lnTo>
                    <a:pt x="4408" y="8273"/>
                  </a:lnTo>
                  <a:cubicBezTo>
                    <a:pt x="4280" y="8200"/>
                    <a:pt x="4203" y="8066"/>
                    <a:pt x="4206" y="7922"/>
                  </a:cubicBezTo>
                  <a:cubicBezTo>
                    <a:pt x="4208" y="7775"/>
                    <a:pt x="4288" y="7643"/>
                    <a:pt x="4415" y="7573"/>
                  </a:cubicBezTo>
                  <a:cubicBezTo>
                    <a:pt x="4475" y="7540"/>
                    <a:pt x="4541" y="7524"/>
                    <a:pt x="4608" y="7524"/>
                  </a:cubicBezTo>
                  <a:cubicBezTo>
                    <a:pt x="4682" y="7524"/>
                    <a:pt x="4756" y="7545"/>
                    <a:pt x="4821" y="7585"/>
                  </a:cubicBezTo>
                  <a:lnTo>
                    <a:pt x="5568" y="8035"/>
                  </a:lnTo>
                  <a:cubicBezTo>
                    <a:pt x="5809" y="7840"/>
                    <a:pt x="6034" y="7645"/>
                    <a:pt x="6253" y="7453"/>
                  </a:cubicBezTo>
                  <a:lnTo>
                    <a:pt x="5609" y="7069"/>
                  </a:lnTo>
                  <a:cubicBezTo>
                    <a:pt x="5484" y="6997"/>
                    <a:pt x="5407" y="6860"/>
                    <a:pt x="5407" y="6715"/>
                  </a:cubicBezTo>
                  <a:cubicBezTo>
                    <a:pt x="5410" y="6571"/>
                    <a:pt x="5489" y="6437"/>
                    <a:pt x="5616" y="6367"/>
                  </a:cubicBezTo>
                  <a:cubicBezTo>
                    <a:pt x="5676" y="6334"/>
                    <a:pt x="5743" y="6318"/>
                    <a:pt x="5809" y="6318"/>
                  </a:cubicBezTo>
                  <a:cubicBezTo>
                    <a:pt x="5883" y="6318"/>
                    <a:pt x="5958" y="6338"/>
                    <a:pt x="6022" y="6379"/>
                  </a:cubicBezTo>
                  <a:lnTo>
                    <a:pt x="6871" y="6888"/>
                  </a:lnTo>
                  <a:cubicBezTo>
                    <a:pt x="7097" y="6677"/>
                    <a:pt x="7306" y="6473"/>
                    <a:pt x="7500" y="6276"/>
                  </a:cubicBezTo>
                  <a:lnTo>
                    <a:pt x="6815" y="5862"/>
                  </a:lnTo>
                  <a:cubicBezTo>
                    <a:pt x="6688" y="5790"/>
                    <a:pt x="6611" y="5656"/>
                    <a:pt x="6614" y="5512"/>
                  </a:cubicBezTo>
                  <a:cubicBezTo>
                    <a:pt x="6616" y="5365"/>
                    <a:pt x="6695" y="5233"/>
                    <a:pt x="6823" y="5163"/>
                  </a:cubicBezTo>
                  <a:cubicBezTo>
                    <a:pt x="6883" y="5130"/>
                    <a:pt x="6949" y="5114"/>
                    <a:pt x="7015" y="5114"/>
                  </a:cubicBezTo>
                  <a:cubicBezTo>
                    <a:pt x="7090" y="5114"/>
                    <a:pt x="7164" y="5134"/>
                    <a:pt x="7229" y="5175"/>
                  </a:cubicBezTo>
                  <a:lnTo>
                    <a:pt x="8072" y="5680"/>
                  </a:lnTo>
                  <a:cubicBezTo>
                    <a:pt x="8721" y="4983"/>
                    <a:pt x="8690" y="4959"/>
                    <a:pt x="8860" y="4822"/>
                  </a:cubicBezTo>
                  <a:cubicBezTo>
                    <a:pt x="9572" y="3044"/>
                    <a:pt x="9992" y="1854"/>
                    <a:pt x="10071" y="1631"/>
                  </a:cubicBezTo>
                  <a:cubicBezTo>
                    <a:pt x="10091" y="1573"/>
                    <a:pt x="10071" y="1508"/>
                    <a:pt x="10023" y="1472"/>
                  </a:cubicBezTo>
                  <a:cubicBezTo>
                    <a:pt x="9997" y="1453"/>
                    <a:pt x="9966" y="1442"/>
                    <a:pt x="9935" y="1442"/>
                  </a:cubicBezTo>
                  <a:cubicBezTo>
                    <a:pt x="9909" y="1442"/>
                    <a:pt x="9883" y="1450"/>
                    <a:pt x="9860" y="1465"/>
                  </a:cubicBezTo>
                  <a:cubicBezTo>
                    <a:pt x="9147" y="1946"/>
                    <a:pt x="7539" y="2884"/>
                    <a:pt x="5814" y="2884"/>
                  </a:cubicBezTo>
                  <a:cubicBezTo>
                    <a:pt x="5369" y="2884"/>
                    <a:pt x="4917" y="2822"/>
                    <a:pt x="4470" y="2674"/>
                  </a:cubicBezTo>
                  <a:cubicBezTo>
                    <a:pt x="4357" y="2638"/>
                    <a:pt x="4266" y="2553"/>
                    <a:pt x="4223" y="2443"/>
                  </a:cubicBezTo>
                  <a:lnTo>
                    <a:pt x="3343" y="254"/>
                  </a:lnTo>
                  <a:cubicBezTo>
                    <a:pt x="3281" y="98"/>
                    <a:pt x="3132" y="1"/>
                    <a:pt x="2970"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grpSp>
        <p:nvGrpSpPr>
          <p:cNvPr id="450" name="Google Shape;450;p41"/>
          <p:cNvGrpSpPr/>
          <p:nvPr/>
        </p:nvGrpSpPr>
        <p:grpSpPr>
          <a:xfrm>
            <a:off x="2004291" y="4368047"/>
            <a:ext cx="628256" cy="625725"/>
            <a:chOff x="1322213" y="4244088"/>
            <a:chExt cx="564775" cy="562500"/>
          </a:xfrm>
        </p:grpSpPr>
        <p:sp>
          <p:nvSpPr>
            <p:cNvPr id="451" name="Google Shape;451;p41"/>
            <p:cNvSpPr/>
            <p:nvPr/>
          </p:nvSpPr>
          <p:spPr>
            <a:xfrm>
              <a:off x="1464938" y="4314388"/>
              <a:ext cx="126600" cy="104675"/>
            </a:xfrm>
            <a:custGeom>
              <a:avLst/>
              <a:gdLst/>
              <a:ahLst/>
              <a:cxnLst/>
              <a:rect l="l" t="t" r="r" b="b"/>
              <a:pathLst>
                <a:path w="5064" h="4187" extrusionOk="0">
                  <a:moveTo>
                    <a:pt x="2704" y="0"/>
                  </a:moveTo>
                  <a:cubicBezTo>
                    <a:pt x="1202" y="899"/>
                    <a:pt x="203" y="2447"/>
                    <a:pt x="1" y="4186"/>
                  </a:cubicBezTo>
                  <a:cubicBezTo>
                    <a:pt x="1298" y="3643"/>
                    <a:pt x="2666" y="3288"/>
                    <a:pt x="4064" y="3134"/>
                  </a:cubicBezTo>
                  <a:cubicBezTo>
                    <a:pt x="4391" y="3095"/>
                    <a:pt x="4727" y="3069"/>
                    <a:pt x="5064" y="3043"/>
                  </a:cubicBezTo>
                  <a:cubicBezTo>
                    <a:pt x="4715" y="1755"/>
                    <a:pt x="3865" y="659"/>
                    <a:pt x="2704"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52" name="Google Shape;452;p41"/>
            <p:cNvSpPr/>
            <p:nvPr/>
          </p:nvSpPr>
          <p:spPr>
            <a:xfrm>
              <a:off x="1464288" y="4410313"/>
              <a:ext cx="130250" cy="118675"/>
            </a:xfrm>
            <a:custGeom>
              <a:avLst/>
              <a:gdLst/>
              <a:ahLst/>
              <a:cxnLst/>
              <a:rect l="l" t="t" r="r" b="b"/>
              <a:pathLst>
                <a:path w="5210" h="4747" extrusionOk="0">
                  <a:moveTo>
                    <a:pt x="5203" y="1"/>
                  </a:moveTo>
                  <a:cubicBezTo>
                    <a:pt x="4862" y="27"/>
                    <a:pt x="4520" y="54"/>
                    <a:pt x="4191" y="95"/>
                  </a:cubicBezTo>
                  <a:cubicBezTo>
                    <a:pt x="2740" y="248"/>
                    <a:pt x="1324" y="638"/>
                    <a:pt x="0" y="1250"/>
                  </a:cubicBezTo>
                  <a:cubicBezTo>
                    <a:pt x="60" y="2548"/>
                    <a:pt x="570" y="3783"/>
                    <a:pt x="1442" y="4747"/>
                  </a:cubicBezTo>
                  <a:cubicBezTo>
                    <a:pt x="3706" y="3966"/>
                    <a:pt x="5210" y="2149"/>
                    <a:pt x="5210" y="155"/>
                  </a:cubicBezTo>
                  <a:cubicBezTo>
                    <a:pt x="5210" y="102"/>
                    <a:pt x="5205" y="51"/>
                    <a:pt x="5203"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53" name="Google Shape;453;p41"/>
            <p:cNvSpPr/>
            <p:nvPr/>
          </p:nvSpPr>
          <p:spPr>
            <a:xfrm>
              <a:off x="1553563" y="4294313"/>
              <a:ext cx="84850" cy="94950"/>
            </a:xfrm>
            <a:custGeom>
              <a:avLst/>
              <a:gdLst/>
              <a:ahLst/>
              <a:cxnLst/>
              <a:rect l="l" t="t" r="r" b="b"/>
              <a:pathLst>
                <a:path w="3394" h="3798" extrusionOk="0">
                  <a:moveTo>
                    <a:pt x="2040" y="1"/>
                  </a:moveTo>
                  <a:cubicBezTo>
                    <a:pt x="1343" y="1"/>
                    <a:pt x="651" y="133"/>
                    <a:pt x="0" y="388"/>
                  </a:cubicBezTo>
                  <a:cubicBezTo>
                    <a:pt x="1182" y="1188"/>
                    <a:pt x="2014" y="2406"/>
                    <a:pt x="2326" y="3797"/>
                  </a:cubicBezTo>
                  <a:cubicBezTo>
                    <a:pt x="2631" y="3785"/>
                    <a:pt x="2934" y="3769"/>
                    <a:pt x="3244" y="3769"/>
                  </a:cubicBezTo>
                  <a:lnTo>
                    <a:pt x="3287" y="3769"/>
                  </a:lnTo>
                  <a:cubicBezTo>
                    <a:pt x="3321" y="3769"/>
                    <a:pt x="3357" y="3771"/>
                    <a:pt x="3393" y="3771"/>
                  </a:cubicBezTo>
                  <a:cubicBezTo>
                    <a:pt x="3198" y="2079"/>
                    <a:pt x="2764" y="671"/>
                    <a:pt x="2220" y="10"/>
                  </a:cubicBezTo>
                  <a:cubicBezTo>
                    <a:pt x="2160" y="8"/>
                    <a:pt x="2103" y="1"/>
                    <a:pt x="2040"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54" name="Google Shape;454;p41"/>
            <p:cNvSpPr/>
            <p:nvPr/>
          </p:nvSpPr>
          <p:spPr>
            <a:xfrm>
              <a:off x="1634763" y="4297613"/>
              <a:ext cx="62400" cy="92725"/>
            </a:xfrm>
            <a:custGeom>
              <a:avLst/>
              <a:gdLst/>
              <a:ahLst/>
              <a:cxnLst/>
              <a:rect l="l" t="t" r="r" b="b"/>
              <a:pathLst>
                <a:path w="2496" h="3709" extrusionOk="0">
                  <a:moveTo>
                    <a:pt x="1" y="1"/>
                  </a:moveTo>
                  <a:lnTo>
                    <a:pt x="1" y="1"/>
                  </a:lnTo>
                  <a:cubicBezTo>
                    <a:pt x="530" y="1157"/>
                    <a:pt x="854" y="2397"/>
                    <a:pt x="955" y="3663"/>
                  </a:cubicBezTo>
                  <a:cubicBezTo>
                    <a:pt x="1222" y="3673"/>
                    <a:pt x="1484" y="3687"/>
                    <a:pt x="1748" y="3709"/>
                  </a:cubicBezTo>
                  <a:cubicBezTo>
                    <a:pt x="1815" y="2851"/>
                    <a:pt x="2070" y="2017"/>
                    <a:pt x="2495" y="1270"/>
                  </a:cubicBezTo>
                  <a:cubicBezTo>
                    <a:pt x="1784" y="643"/>
                    <a:pt x="926" y="208"/>
                    <a:pt x="1"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55" name="Google Shape;455;p41"/>
            <p:cNvSpPr/>
            <p:nvPr/>
          </p:nvSpPr>
          <p:spPr>
            <a:xfrm>
              <a:off x="1322213" y="4274363"/>
              <a:ext cx="97700" cy="249525"/>
            </a:xfrm>
            <a:custGeom>
              <a:avLst/>
              <a:gdLst/>
              <a:ahLst/>
              <a:cxnLst/>
              <a:rect l="l" t="t" r="r" b="b"/>
              <a:pathLst>
                <a:path w="3908" h="9981" extrusionOk="0">
                  <a:moveTo>
                    <a:pt x="2580" y="0"/>
                  </a:moveTo>
                  <a:cubicBezTo>
                    <a:pt x="2134" y="0"/>
                    <a:pt x="1692" y="108"/>
                    <a:pt x="1291" y="318"/>
                  </a:cubicBezTo>
                  <a:cubicBezTo>
                    <a:pt x="236" y="924"/>
                    <a:pt x="82" y="2474"/>
                    <a:pt x="60" y="2776"/>
                  </a:cubicBezTo>
                  <a:cubicBezTo>
                    <a:pt x="0" y="4055"/>
                    <a:pt x="250" y="5331"/>
                    <a:pt x="786" y="6491"/>
                  </a:cubicBezTo>
                  <a:cubicBezTo>
                    <a:pt x="1291" y="7640"/>
                    <a:pt x="2069" y="8647"/>
                    <a:pt x="3054" y="9425"/>
                  </a:cubicBezTo>
                  <a:cubicBezTo>
                    <a:pt x="3324" y="9632"/>
                    <a:pt x="3610" y="9817"/>
                    <a:pt x="3908" y="9980"/>
                  </a:cubicBezTo>
                  <a:cubicBezTo>
                    <a:pt x="3737" y="9584"/>
                    <a:pt x="3600" y="9171"/>
                    <a:pt x="3497" y="8750"/>
                  </a:cubicBezTo>
                  <a:cubicBezTo>
                    <a:pt x="2641" y="8058"/>
                    <a:pt x="1964" y="7169"/>
                    <a:pt x="1519" y="6162"/>
                  </a:cubicBezTo>
                  <a:cubicBezTo>
                    <a:pt x="1038" y="5119"/>
                    <a:pt x="813" y="3978"/>
                    <a:pt x="863" y="2832"/>
                  </a:cubicBezTo>
                  <a:cubicBezTo>
                    <a:pt x="911" y="2135"/>
                    <a:pt x="1187" y="1303"/>
                    <a:pt x="1692" y="1015"/>
                  </a:cubicBezTo>
                  <a:cubicBezTo>
                    <a:pt x="1974" y="876"/>
                    <a:pt x="2282" y="805"/>
                    <a:pt x="2591" y="805"/>
                  </a:cubicBezTo>
                  <a:cubicBezTo>
                    <a:pt x="2816" y="805"/>
                    <a:pt x="3042" y="843"/>
                    <a:pt x="3259" y="919"/>
                  </a:cubicBezTo>
                  <a:lnTo>
                    <a:pt x="3259" y="85"/>
                  </a:lnTo>
                  <a:cubicBezTo>
                    <a:pt x="3035" y="28"/>
                    <a:pt x="2807" y="0"/>
                    <a:pt x="2580"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56" name="Google Shape;456;p41"/>
            <p:cNvSpPr/>
            <p:nvPr/>
          </p:nvSpPr>
          <p:spPr>
            <a:xfrm>
              <a:off x="1516488" y="4408638"/>
              <a:ext cx="124800" cy="166925"/>
            </a:xfrm>
            <a:custGeom>
              <a:avLst/>
              <a:gdLst/>
              <a:ahLst/>
              <a:cxnLst/>
              <a:rect l="l" t="t" r="r" b="b"/>
              <a:pathLst>
                <a:path w="4992" h="6677" extrusionOk="0">
                  <a:moveTo>
                    <a:pt x="4605" y="1"/>
                  </a:moveTo>
                  <a:cubicBezTo>
                    <a:pt x="4502" y="1"/>
                    <a:pt x="4445" y="5"/>
                    <a:pt x="3915" y="25"/>
                  </a:cubicBezTo>
                  <a:cubicBezTo>
                    <a:pt x="3917" y="90"/>
                    <a:pt x="3925" y="154"/>
                    <a:pt x="3925" y="222"/>
                  </a:cubicBezTo>
                  <a:cubicBezTo>
                    <a:pt x="3925" y="2444"/>
                    <a:pt x="2372" y="4468"/>
                    <a:pt x="1" y="5431"/>
                  </a:cubicBezTo>
                  <a:cubicBezTo>
                    <a:pt x="995" y="6236"/>
                    <a:pt x="2236" y="6676"/>
                    <a:pt x="3513" y="6676"/>
                  </a:cubicBezTo>
                  <a:cubicBezTo>
                    <a:pt x="3516" y="6676"/>
                    <a:pt x="3520" y="6676"/>
                    <a:pt x="3523" y="6676"/>
                  </a:cubicBezTo>
                  <a:cubicBezTo>
                    <a:pt x="3691" y="6676"/>
                    <a:pt x="3855" y="6666"/>
                    <a:pt x="4018" y="6652"/>
                  </a:cubicBezTo>
                  <a:cubicBezTo>
                    <a:pt x="4047" y="6597"/>
                    <a:pt x="4078" y="6544"/>
                    <a:pt x="4107" y="6484"/>
                  </a:cubicBezTo>
                  <a:cubicBezTo>
                    <a:pt x="4662" y="5294"/>
                    <a:pt x="4991" y="3353"/>
                    <a:pt x="4991" y="1296"/>
                  </a:cubicBezTo>
                  <a:cubicBezTo>
                    <a:pt x="4991" y="851"/>
                    <a:pt x="4972" y="421"/>
                    <a:pt x="4943" y="3"/>
                  </a:cubicBezTo>
                  <a:cubicBezTo>
                    <a:pt x="4743" y="2"/>
                    <a:pt x="4666" y="1"/>
                    <a:pt x="4605"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57" name="Google Shape;457;p41"/>
            <p:cNvSpPr/>
            <p:nvPr/>
          </p:nvSpPr>
          <p:spPr>
            <a:xfrm>
              <a:off x="1433838" y="4696088"/>
              <a:ext cx="341525" cy="110500"/>
            </a:xfrm>
            <a:custGeom>
              <a:avLst/>
              <a:gdLst/>
              <a:ahLst/>
              <a:cxnLst/>
              <a:rect l="l" t="t" r="r" b="b"/>
              <a:pathLst>
                <a:path w="13661" h="4420" extrusionOk="0">
                  <a:moveTo>
                    <a:pt x="3274" y="1"/>
                  </a:moveTo>
                  <a:cubicBezTo>
                    <a:pt x="2931" y="1"/>
                    <a:pt x="2628" y="221"/>
                    <a:pt x="2521" y="546"/>
                  </a:cubicBezTo>
                  <a:lnTo>
                    <a:pt x="2165" y="1606"/>
                  </a:lnTo>
                  <a:lnTo>
                    <a:pt x="3616" y="1606"/>
                  </a:lnTo>
                  <a:cubicBezTo>
                    <a:pt x="3838" y="1606"/>
                    <a:pt x="4018" y="1786"/>
                    <a:pt x="4018" y="2010"/>
                  </a:cubicBezTo>
                  <a:cubicBezTo>
                    <a:pt x="4018" y="2231"/>
                    <a:pt x="3838" y="2411"/>
                    <a:pt x="3616" y="2411"/>
                  </a:cubicBezTo>
                  <a:lnTo>
                    <a:pt x="401" y="2411"/>
                  </a:lnTo>
                  <a:cubicBezTo>
                    <a:pt x="180" y="2411"/>
                    <a:pt x="0" y="2591"/>
                    <a:pt x="0" y="2812"/>
                  </a:cubicBezTo>
                  <a:lnTo>
                    <a:pt x="0" y="4018"/>
                  </a:lnTo>
                  <a:cubicBezTo>
                    <a:pt x="0" y="4240"/>
                    <a:pt x="180" y="4420"/>
                    <a:pt x="401" y="4420"/>
                  </a:cubicBezTo>
                  <a:lnTo>
                    <a:pt x="13257" y="4420"/>
                  </a:lnTo>
                  <a:cubicBezTo>
                    <a:pt x="13481" y="4420"/>
                    <a:pt x="13661" y="4240"/>
                    <a:pt x="13661" y="4018"/>
                  </a:cubicBezTo>
                  <a:lnTo>
                    <a:pt x="13661" y="2812"/>
                  </a:lnTo>
                  <a:cubicBezTo>
                    <a:pt x="13661" y="2591"/>
                    <a:pt x="13481" y="2411"/>
                    <a:pt x="13257" y="2411"/>
                  </a:cubicBezTo>
                  <a:lnTo>
                    <a:pt x="6027" y="2411"/>
                  </a:lnTo>
                  <a:cubicBezTo>
                    <a:pt x="5803" y="2411"/>
                    <a:pt x="5625" y="2231"/>
                    <a:pt x="5625" y="2010"/>
                  </a:cubicBezTo>
                  <a:cubicBezTo>
                    <a:pt x="5625" y="1786"/>
                    <a:pt x="5803" y="1606"/>
                    <a:pt x="6027" y="1606"/>
                  </a:cubicBezTo>
                  <a:lnTo>
                    <a:pt x="11496" y="1606"/>
                  </a:lnTo>
                  <a:lnTo>
                    <a:pt x="11143" y="549"/>
                  </a:lnTo>
                  <a:cubicBezTo>
                    <a:pt x="11035" y="221"/>
                    <a:pt x="10730" y="1"/>
                    <a:pt x="10389" y="1"/>
                  </a:cubicBezTo>
                  <a:cubicBezTo>
                    <a:pt x="10387" y="1"/>
                    <a:pt x="10385" y="1"/>
                    <a:pt x="10383" y="1"/>
                  </a:cubicBezTo>
                  <a:lnTo>
                    <a:pt x="3280" y="1"/>
                  </a:lnTo>
                  <a:cubicBezTo>
                    <a:pt x="3278" y="1"/>
                    <a:pt x="3276" y="1"/>
                    <a:pt x="3274"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58" name="Google Shape;458;p41"/>
            <p:cNvSpPr/>
            <p:nvPr/>
          </p:nvSpPr>
          <p:spPr>
            <a:xfrm>
              <a:off x="1789288" y="4274363"/>
              <a:ext cx="97700" cy="249525"/>
            </a:xfrm>
            <a:custGeom>
              <a:avLst/>
              <a:gdLst/>
              <a:ahLst/>
              <a:cxnLst/>
              <a:rect l="l" t="t" r="r" b="b"/>
              <a:pathLst>
                <a:path w="3908" h="9981" extrusionOk="0">
                  <a:moveTo>
                    <a:pt x="1327" y="0"/>
                  </a:moveTo>
                  <a:cubicBezTo>
                    <a:pt x="1099" y="0"/>
                    <a:pt x="871" y="28"/>
                    <a:pt x="647" y="85"/>
                  </a:cubicBezTo>
                  <a:lnTo>
                    <a:pt x="647" y="919"/>
                  </a:lnTo>
                  <a:cubicBezTo>
                    <a:pt x="864" y="843"/>
                    <a:pt x="1090" y="806"/>
                    <a:pt x="1315" y="806"/>
                  </a:cubicBezTo>
                  <a:cubicBezTo>
                    <a:pt x="1625" y="806"/>
                    <a:pt x="1934" y="877"/>
                    <a:pt x="2218" y="1017"/>
                  </a:cubicBezTo>
                  <a:cubicBezTo>
                    <a:pt x="2720" y="1303"/>
                    <a:pt x="2997" y="2135"/>
                    <a:pt x="3045" y="2832"/>
                  </a:cubicBezTo>
                  <a:cubicBezTo>
                    <a:pt x="3093" y="3978"/>
                    <a:pt x="2869" y="5122"/>
                    <a:pt x="2389" y="6162"/>
                  </a:cubicBezTo>
                  <a:cubicBezTo>
                    <a:pt x="1944" y="7169"/>
                    <a:pt x="1267" y="8056"/>
                    <a:pt x="411" y="8750"/>
                  </a:cubicBezTo>
                  <a:cubicBezTo>
                    <a:pt x="308" y="9171"/>
                    <a:pt x="171" y="9582"/>
                    <a:pt x="0" y="9980"/>
                  </a:cubicBezTo>
                  <a:cubicBezTo>
                    <a:pt x="298" y="9817"/>
                    <a:pt x="582" y="9632"/>
                    <a:pt x="851" y="9425"/>
                  </a:cubicBezTo>
                  <a:cubicBezTo>
                    <a:pt x="1836" y="8647"/>
                    <a:pt x="2615" y="7640"/>
                    <a:pt x="3122" y="6491"/>
                  </a:cubicBezTo>
                  <a:cubicBezTo>
                    <a:pt x="3658" y="5331"/>
                    <a:pt x="3908" y="4057"/>
                    <a:pt x="3847" y="2779"/>
                  </a:cubicBezTo>
                  <a:cubicBezTo>
                    <a:pt x="3826" y="2474"/>
                    <a:pt x="3672" y="924"/>
                    <a:pt x="2617" y="318"/>
                  </a:cubicBezTo>
                  <a:cubicBezTo>
                    <a:pt x="2216" y="108"/>
                    <a:pt x="1773" y="0"/>
                    <a:pt x="1327"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59" name="Google Shape;459;p41"/>
            <p:cNvSpPr/>
            <p:nvPr/>
          </p:nvSpPr>
          <p:spPr>
            <a:xfrm>
              <a:off x="1423663" y="4244088"/>
              <a:ext cx="361800" cy="431900"/>
            </a:xfrm>
            <a:custGeom>
              <a:avLst/>
              <a:gdLst/>
              <a:ahLst/>
              <a:cxnLst/>
              <a:rect l="l" t="t" r="r" b="b"/>
              <a:pathLst>
                <a:path w="14472" h="17276" extrusionOk="0">
                  <a:moveTo>
                    <a:pt x="2015" y="804"/>
                  </a:moveTo>
                  <a:cubicBezTo>
                    <a:pt x="2236" y="804"/>
                    <a:pt x="2416" y="984"/>
                    <a:pt x="2416" y="1205"/>
                  </a:cubicBezTo>
                  <a:cubicBezTo>
                    <a:pt x="2416" y="1428"/>
                    <a:pt x="2236" y="1608"/>
                    <a:pt x="2015" y="1608"/>
                  </a:cubicBezTo>
                  <a:lnTo>
                    <a:pt x="1611" y="1608"/>
                  </a:lnTo>
                  <a:lnTo>
                    <a:pt x="1611" y="2010"/>
                  </a:lnTo>
                  <a:cubicBezTo>
                    <a:pt x="1611" y="2231"/>
                    <a:pt x="1433" y="2411"/>
                    <a:pt x="1210" y="2411"/>
                  </a:cubicBezTo>
                  <a:cubicBezTo>
                    <a:pt x="989" y="2411"/>
                    <a:pt x="808" y="2231"/>
                    <a:pt x="808" y="2010"/>
                  </a:cubicBezTo>
                  <a:lnTo>
                    <a:pt x="808" y="1205"/>
                  </a:lnTo>
                  <a:cubicBezTo>
                    <a:pt x="808" y="984"/>
                    <a:pt x="989" y="804"/>
                    <a:pt x="1210" y="804"/>
                  </a:cubicBezTo>
                  <a:close/>
                  <a:moveTo>
                    <a:pt x="7236" y="1205"/>
                  </a:moveTo>
                  <a:cubicBezTo>
                    <a:pt x="10788" y="1205"/>
                    <a:pt x="13664" y="4084"/>
                    <a:pt x="13664" y="7635"/>
                  </a:cubicBezTo>
                  <a:cubicBezTo>
                    <a:pt x="13662" y="11182"/>
                    <a:pt x="10785" y="14058"/>
                    <a:pt x="7236" y="14063"/>
                  </a:cubicBezTo>
                  <a:cubicBezTo>
                    <a:pt x="3687" y="14063"/>
                    <a:pt x="808" y="11184"/>
                    <a:pt x="808" y="7635"/>
                  </a:cubicBezTo>
                  <a:cubicBezTo>
                    <a:pt x="808" y="4084"/>
                    <a:pt x="3687" y="1205"/>
                    <a:pt x="7236" y="1205"/>
                  </a:cubicBezTo>
                  <a:close/>
                  <a:moveTo>
                    <a:pt x="407" y="1"/>
                  </a:moveTo>
                  <a:cubicBezTo>
                    <a:pt x="184" y="1"/>
                    <a:pt x="6" y="181"/>
                    <a:pt x="6" y="402"/>
                  </a:cubicBezTo>
                  <a:lnTo>
                    <a:pt x="6" y="8036"/>
                  </a:lnTo>
                  <a:cubicBezTo>
                    <a:pt x="1" y="10951"/>
                    <a:pt x="1753" y="13585"/>
                    <a:pt x="4446" y="14705"/>
                  </a:cubicBezTo>
                  <a:cubicBezTo>
                    <a:pt x="5518" y="15142"/>
                    <a:pt x="6270" y="16127"/>
                    <a:pt x="6407" y="17276"/>
                  </a:cubicBezTo>
                  <a:lnTo>
                    <a:pt x="8068" y="17276"/>
                  </a:lnTo>
                  <a:cubicBezTo>
                    <a:pt x="8205" y="16127"/>
                    <a:pt x="8957" y="15142"/>
                    <a:pt x="10028" y="14705"/>
                  </a:cubicBezTo>
                  <a:cubicBezTo>
                    <a:pt x="12720" y="13582"/>
                    <a:pt x="14472" y="10951"/>
                    <a:pt x="14469" y="8036"/>
                  </a:cubicBezTo>
                  <a:lnTo>
                    <a:pt x="14469" y="402"/>
                  </a:lnTo>
                  <a:cubicBezTo>
                    <a:pt x="14469" y="181"/>
                    <a:pt x="14289" y="1"/>
                    <a:pt x="14068"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60" name="Google Shape;460;p41"/>
            <p:cNvSpPr/>
            <p:nvPr/>
          </p:nvSpPr>
          <p:spPr>
            <a:xfrm>
              <a:off x="1698463" y="4344313"/>
              <a:ext cx="41875" cy="54450"/>
            </a:xfrm>
            <a:custGeom>
              <a:avLst/>
              <a:gdLst/>
              <a:ahLst/>
              <a:cxnLst/>
              <a:rect l="l" t="t" r="r" b="b"/>
              <a:pathLst>
                <a:path w="1675" h="2178" extrusionOk="0">
                  <a:moveTo>
                    <a:pt x="538" y="0"/>
                  </a:moveTo>
                  <a:cubicBezTo>
                    <a:pt x="240" y="596"/>
                    <a:pt x="58" y="1245"/>
                    <a:pt x="0" y="1910"/>
                  </a:cubicBezTo>
                  <a:cubicBezTo>
                    <a:pt x="41" y="1915"/>
                    <a:pt x="84" y="1915"/>
                    <a:pt x="125" y="1920"/>
                  </a:cubicBezTo>
                  <a:cubicBezTo>
                    <a:pt x="661" y="1985"/>
                    <a:pt x="1175" y="2074"/>
                    <a:pt x="1675" y="2177"/>
                  </a:cubicBezTo>
                  <a:cubicBezTo>
                    <a:pt x="1461" y="1377"/>
                    <a:pt x="1072" y="632"/>
                    <a:pt x="538"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61" name="Google Shape;461;p41"/>
            <p:cNvSpPr/>
            <p:nvPr/>
          </p:nvSpPr>
          <p:spPr>
            <a:xfrm>
              <a:off x="1640913" y="4409313"/>
              <a:ext cx="80875" cy="161300"/>
            </a:xfrm>
            <a:custGeom>
              <a:avLst/>
              <a:gdLst/>
              <a:ahLst/>
              <a:cxnLst/>
              <a:rect l="l" t="t" r="r" b="b"/>
              <a:pathLst>
                <a:path w="3235" h="6452" extrusionOk="0">
                  <a:moveTo>
                    <a:pt x="779" y="0"/>
                  </a:moveTo>
                  <a:cubicBezTo>
                    <a:pt x="805" y="401"/>
                    <a:pt x="817" y="829"/>
                    <a:pt x="817" y="1269"/>
                  </a:cubicBezTo>
                  <a:cubicBezTo>
                    <a:pt x="858" y="3030"/>
                    <a:pt x="582" y="4787"/>
                    <a:pt x="0" y="6452"/>
                  </a:cubicBezTo>
                  <a:cubicBezTo>
                    <a:pt x="1324" y="6094"/>
                    <a:pt x="2475" y="5267"/>
                    <a:pt x="3234" y="4124"/>
                  </a:cubicBezTo>
                  <a:cubicBezTo>
                    <a:pt x="2192" y="3395"/>
                    <a:pt x="1507" y="1834"/>
                    <a:pt x="1473" y="43"/>
                  </a:cubicBezTo>
                  <a:cubicBezTo>
                    <a:pt x="1242" y="26"/>
                    <a:pt x="1012" y="10"/>
                    <a:pt x="779"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62" name="Google Shape;462;p41"/>
            <p:cNvSpPr/>
            <p:nvPr/>
          </p:nvSpPr>
          <p:spPr>
            <a:xfrm>
              <a:off x="1697863" y="4412188"/>
              <a:ext cx="47350" cy="82675"/>
            </a:xfrm>
            <a:custGeom>
              <a:avLst/>
              <a:gdLst/>
              <a:ahLst/>
              <a:cxnLst/>
              <a:rect l="l" t="t" r="r" b="b"/>
              <a:pathLst>
                <a:path w="1894" h="3307" extrusionOk="0">
                  <a:moveTo>
                    <a:pt x="0" y="0"/>
                  </a:moveTo>
                  <a:lnTo>
                    <a:pt x="0" y="0"/>
                  </a:lnTo>
                  <a:cubicBezTo>
                    <a:pt x="46" y="1442"/>
                    <a:pt x="574" y="2718"/>
                    <a:pt x="1350" y="3307"/>
                  </a:cubicBezTo>
                  <a:cubicBezTo>
                    <a:pt x="1706" y="2557"/>
                    <a:pt x="1894" y="1740"/>
                    <a:pt x="1894" y="911"/>
                  </a:cubicBezTo>
                  <a:cubicBezTo>
                    <a:pt x="1894" y="712"/>
                    <a:pt x="1884" y="515"/>
                    <a:pt x="1862" y="320"/>
                  </a:cubicBezTo>
                  <a:cubicBezTo>
                    <a:pt x="1266" y="183"/>
                    <a:pt x="661" y="77"/>
                    <a:pt x="53" y="5"/>
                  </a:cubicBezTo>
                  <a:cubicBezTo>
                    <a:pt x="36" y="3"/>
                    <a:pt x="19" y="3"/>
                    <a:pt x="0"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txBox="1">
            <a:spLocks noGrp="1"/>
          </p:cNvSpPr>
          <p:nvPr>
            <p:ph type="title"/>
          </p:nvPr>
        </p:nvSpPr>
        <p:spPr>
          <a:xfrm>
            <a:off x="950967" y="719333"/>
            <a:ext cx="10290000" cy="637600"/>
          </a:xfrm>
          <a:prstGeom prst="rect">
            <a:avLst/>
          </a:prstGeom>
        </p:spPr>
        <p:txBody>
          <a:bodyPr spcFirstLastPara="1" wrap="square" lIns="121900" tIns="121900" rIns="121900" bIns="121900" anchor="ctr" anchorCtr="0">
            <a:noAutofit/>
          </a:bodyPr>
          <a:lstStyle/>
          <a:p>
            <a:r>
              <a:rPr lang="en-US" sz="4800" b="1" dirty="0"/>
              <a:t>IPW</a:t>
            </a:r>
            <a:endParaRPr lang="en-IL" sz="4800" b="1" dirty="0"/>
          </a:p>
        </p:txBody>
      </p:sp>
      <mc:AlternateContent xmlns:mc="http://schemas.openxmlformats.org/markup-compatibility/2006" xmlns:a14="http://schemas.microsoft.com/office/drawing/2010/main">
        <mc:Choice Requires="a14">
          <p:sp>
            <p:nvSpPr>
              <p:cNvPr id="331" name="Google Shape;331;p34"/>
              <p:cNvSpPr txBox="1">
                <a:spLocks noGrp="1"/>
              </p:cNvSpPr>
              <p:nvPr>
                <p:ph type="subTitle" idx="1"/>
              </p:nvPr>
            </p:nvSpPr>
            <p:spPr>
              <a:xfrm>
                <a:off x="950967" y="1966093"/>
                <a:ext cx="10290000" cy="4601600"/>
              </a:xfrm>
              <a:prstGeom prst="rect">
                <a:avLst/>
              </a:prstGeom>
            </p:spPr>
            <p:txBody>
              <a:bodyPr spcFirstLastPara="1" wrap="square" lIns="121900" tIns="121900" rIns="121900" bIns="121900" anchor="t" anchorCtr="0">
                <a:noAutofit/>
              </a:bodyPr>
              <a:lstStyle/>
              <a:p>
                <a:pPr marL="609585" indent="-414856">
                  <a:buChar char="●"/>
                </a:pPr>
                <a:r>
                  <a:rPr lang="en-US" sz="2000" dirty="0">
                    <a:uFill>
                      <a:noFill/>
                    </a:uFill>
                  </a:rPr>
                  <a:t>In this method each unit is weighted using the inverse of its propensity score estimation.</a:t>
                </a:r>
              </a:p>
              <a:p>
                <a:pPr marL="194729" indent="0"/>
                <a:endParaRPr lang="en-US" sz="2000" dirty="0">
                  <a:uFill>
                    <a:noFill/>
                  </a:uFill>
                </a:endParaRPr>
              </a:p>
              <a:p>
                <a:pPr marL="609585" indent="-414856">
                  <a:buChar char="●"/>
                </a:pPr>
                <a:r>
                  <a:rPr lang="en-US" sz="2000" dirty="0"/>
                  <a:t>Propensity score of unit </a:t>
                </a:r>
                <a14:m>
                  <m:oMath xmlns:m="http://schemas.openxmlformats.org/officeDocument/2006/math">
                    <m:r>
                      <a:rPr lang="en-US" sz="2000" b="0" i="1" smtClean="0">
                        <a:latin typeface="Cambria Math" panose="02040503050406030204" pitchFamily="18" charset="0"/>
                      </a:rPr>
                      <m:t>𝑖</m:t>
                    </m:r>
                  </m:oMath>
                </a14:m>
                <a:r>
                  <a:rPr lang="en-US" sz="2000" dirty="0"/>
                  <a:t> is defined as </a:t>
                </a:r>
                <a14:m>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i="1" dirty="0" smtClean="0">
                        <a:latin typeface="Cambria Math" panose="02040503050406030204" pitchFamily="18" charset="0"/>
                      </a:rPr>
                      <m:t>=</m:t>
                    </m:r>
                    <m:r>
                      <a:rPr lang="en-US" sz="2000" i="1" dirty="0" smtClean="0">
                        <a:latin typeface="Cambria Math" panose="02040503050406030204" pitchFamily="18" charset="0"/>
                      </a:rPr>
                      <m:t>1</m:t>
                    </m:r>
                    <m:r>
                      <a:rPr lang="en-US" sz="200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𝑥</m:t>
                        </m:r>
                      </m:e>
                      <m:sub>
                        <m:r>
                          <a:rPr lang="en-US" sz="2000" b="0" i="1" dirty="0" smtClean="0">
                            <a:latin typeface="Cambria Math" panose="02040503050406030204" pitchFamily="18" charset="0"/>
                          </a:rPr>
                          <m:t>𝑖</m:t>
                        </m:r>
                      </m:sub>
                    </m:sSub>
                    <m:r>
                      <a:rPr lang="en-US" sz="2000" i="1" dirty="0" smtClean="0">
                        <a:latin typeface="Cambria Math" panose="02040503050406030204" pitchFamily="18" charset="0"/>
                      </a:rPr>
                      <m:t>)</m:t>
                    </m:r>
                  </m:oMath>
                </a14:m>
                <a:endParaRPr lang="en-US" sz="2000" dirty="0"/>
              </a:p>
              <a:p>
                <a:pPr marL="194729" indent="0"/>
                <a:endParaRPr lang="en-US" sz="2000" dirty="0"/>
              </a:p>
              <a:p>
                <a:pPr marL="609585" indent="-414856">
                  <a:buChar char="●"/>
                </a:pPr>
                <a:r>
                  <a:rPr lang="en-US" sz="2000" dirty="0"/>
                  <a:t> The estimation of ATE is:</a:t>
                </a:r>
              </a:p>
              <a:p>
                <a:pPr marL="194729" indent="0"/>
                <a:endParaRPr lang="en-US" sz="2000" dirty="0"/>
              </a:p>
              <a:p>
                <a:pPr marL="194729" indent="0"/>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𝐴𝑇𝐸</m:t>
                          </m:r>
                        </m:e>
                      </m:acc>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𝑛</m:t>
                              </m:r>
                            </m:sup>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num>
                                <m:den>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𝑖</m:t>
                                          </m:r>
                                        </m:sub>
                                      </m:sSub>
                                    </m:e>
                                  </m:acc>
                                </m:den>
                              </m:f>
                            </m:e>
                          </m:nary>
                          <m:r>
                            <a:rPr lang="en-US" sz="2000" b="0" i="1" smtClean="0">
                              <a:latin typeface="Cambria Math" panose="02040503050406030204" pitchFamily="18" charset="0"/>
                            </a:rPr>
                            <m:t>)</m:t>
                          </m:r>
                        </m:e>
                        <m:sup>
                          <m:r>
                            <a:rPr lang="en-US" sz="2000" b="0" i="1" smtClean="0">
                              <a:latin typeface="Cambria Math" panose="02040503050406030204" pitchFamily="18" charset="0"/>
                            </a:rPr>
                            <m:t>−</m:t>
                          </m:r>
                          <m:r>
                            <a:rPr lang="en-US" sz="2000" b="0" i="1" smtClean="0">
                              <a:latin typeface="Cambria Math" panose="02040503050406030204" pitchFamily="18" charset="0"/>
                            </a:rPr>
                            <m:t>1</m:t>
                          </m:r>
                        </m:sup>
                      </m:sSup>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num>
                            <m:den>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Sub>
                                </m:e>
                              </m:acc>
                            </m:den>
                          </m:f>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num>
                                <m:den>
                                  <m:r>
                                    <a:rPr lang="en-US" sz="2000" b="0" i="1" smtClean="0">
                                      <a:latin typeface="Cambria Math" panose="02040503050406030204" pitchFamily="18" charset="0"/>
                                    </a:rPr>
                                    <m:t>1</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Sub>
                                    </m:e>
                                  </m:acc>
                                </m:den>
                              </m:f>
                            </m:e>
                          </m:nary>
                          <m:r>
                            <a:rPr lang="en-US" sz="2000" b="0" i="1" smtClean="0">
                              <a:latin typeface="Cambria Math" panose="02040503050406030204" pitchFamily="18" charset="0"/>
                            </a:rPr>
                            <m:t>)</m:t>
                          </m:r>
                        </m:e>
                        <m:sup>
                          <m:r>
                            <a:rPr lang="en-US" sz="2000" b="0" i="1" smtClean="0">
                              <a:latin typeface="Cambria Math" panose="02040503050406030204" pitchFamily="18" charset="0"/>
                            </a:rPr>
                            <m:t>−</m:t>
                          </m:r>
                          <m:r>
                            <a:rPr lang="en-US" sz="2000" b="0" i="1" smtClean="0">
                              <a:latin typeface="Cambria Math" panose="02040503050406030204" pitchFamily="18" charset="0"/>
                            </a:rPr>
                            <m:t>1</m:t>
                          </m:r>
                        </m:sup>
                      </m:sSup>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1</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num>
                            <m:den>
                              <m:r>
                                <a:rPr lang="en-US" sz="2000" i="1">
                                  <a:latin typeface="Cambria Math" panose="02040503050406030204" pitchFamily="18" charset="0"/>
                                </a:rPr>
                                <m:t>1</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𝑖</m:t>
                                      </m:r>
                                    </m:sub>
                                  </m:sSub>
                                </m:e>
                              </m:acc>
                            </m:den>
                          </m:f>
                        </m:e>
                      </m:nary>
                    </m:oMath>
                  </m:oMathPara>
                </a14:m>
                <a:endParaRPr lang="en-US" sz="2000" dirty="0"/>
              </a:p>
              <a:p>
                <a:pPr marL="194729" indent="0"/>
                <a:endParaRPr lang="en-US" sz="2000" dirty="0"/>
              </a:p>
              <a:p>
                <a:pPr marL="194729" indent="0"/>
                <a:r>
                  <a:rPr lang="en-US" sz="2000" dirty="0"/>
                  <a:t>		where </a:t>
                </a:r>
                <a14:m>
                  <m:oMath xmlns:m="http://schemas.openxmlformats.org/officeDocument/2006/math">
                    <m:acc>
                      <m:accPr>
                        <m:chr m:val="̂"/>
                        <m:ctrlPr>
                          <a:rPr lang="en-US" sz="200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𝑃</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1</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a:t> is the propensity score, estimated using logistic regression.</a:t>
                </a:r>
              </a:p>
            </p:txBody>
          </p:sp>
        </mc:Choice>
        <mc:Fallback xmlns="">
          <p:sp>
            <p:nvSpPr>
              <p:cNvPr id="331" name="Google Shape;331;p34"/>
              <p:cNvSpPr txBox="1">
                <a:spLocks noGrp="1" noRot="1" noChangeAspect="1" noMove="1" noResize="1" noEditPoints="1" noAdjustHandles="1" noChangeArrowheads="1" noChangeShapeType="1" noTextEdit="1"/>
              </p:cNvSpPr>
              <p:nvPr>
                <p:ph type="subTitle" idx="1"/>
              </p:nvPr>
            </p:nvSpPr>
            <p:spPr>
              <a:xfrm>
                <a:off x="950967" y="1966093"/>
                <a:ext cx="10290000" cy="4601600"/>
              </a:xfrm>
              <a:prstGeom prst="rect">
                <a:avLst/>
              </a:prstGeom>
              <a:blipFill>
                <a:blip r:embed="rId3"/>
                <a:stretch>
                  <a:fillRect/>
                </a:stretch>
              </a:blipFill>
            </p:spPr>
            <p:txBody>
              <a:bodyPr/>
              <a:lstStyle/>
              <a:p>
                <a:r>
                  <a:rPr lang="en-IL">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txBox="1">
            <a:spLocks noGrp="1"/>
          </p:cNvSpPr>
          <p:nvPr>
            <p:ph type="title"/>
          </p:nvPr>
        </p:nvSpPr>
        <p:spPr>
          <a:xfrm>
            <a:off x="950967" y="719333"/>
            <a:ext cx="10290000" cy="637600"/>
          </a:xfrm>
          <a:prstGeom prst="rect">
            <a:avLst/>
          </a:prstGeom>
        </p:spPr>
        <p:txBody>
          <a:bodyPr spcFirstLastPara="1" wrap="square" lIns="121900" tIns="121900" rIns="121900" bIns="121900" anchor="ctr" anchorCtr="0">
            <a:noAutofit/>
          </a:bodyPr>
          <a:lstStyle/>
          <a:p>
            <a:r>
              <a:rPr lang="en-US" sz="4800" b="1" dirty="0"/>
              <a:t>S-Learner</a:t>
            </a:r>
            <a:endParaRPr lang="en-IL" sz="4800" b="1" dirty="0"/>
          </a:p>
        </p:txBody>
      </p:sp>
      <mc:AlternateContent xmlns:mc="http://schemas.openxmlformats.org/markup-compatibility/2006" xmlns:a14="http://schemas.microsoft.com/office/drawing/2010/main">
        <mc:Choice Requires="a14">
          <p:sp>
            <p:nvSpPr>
              <p:cNvPr id="331" name="Google Shape;331;p34"/>
              <p:cNvSpPr txBox="1">
                <a:spLocks noGrp="1"/>
              </p:cNvSpPr>
              <p:nvPr>
                <p:ph type="subTitle" idx="1"/>
              </p:nvPr>
            </p:nvSpPr>
            <p:spPr>
              <a:xfrm>
                <a:off x="950967" y="2275097"/>
                <a:ext cx="10290000" cy="4601600"/>
              </a:xfrm>
              <a:prstGeom prst="rect">
                <a:avLst/>
              </a:prstGeom>
            </p:spPr>
            <p:txBody>
              <a:bodyPr spcFirstLastPara="1" wrap="square" lIns="121900" tIns="121900" rIns="121900" bIns="121900" anchor="t" anchorCtr="0">
                <a:noAutofit/>
              </a:bodyPr>
              <a:lstStyle/>
              <a:p>
                <a:pPr marL="609585" indent="-414856">
                  <a:buChar char="●"/>
                </a:pPr>
                <a:r>
                  <a:rPr lang="en-US" sz="2000" dirty="0">
                    <a:uFill>
                      <a:noFill/>
                    </a:uFill>
                  </a:rPr>
                  <a:t>In this method, we use gradient boosting, i.e., a model </a:t>
                </a:r>
                <a14:m>
                  <m:oMath xmlns:m="http://schemas.openxmlformats.org/officeDocument/2006/math">
                    <m:r>
                      <a:rPr lang="en-US" sz="2000" i="1" dirty="0" smtClean="0">
                        <a:uFill>
                          <a:noFill/>
                        </a:uFill>
                        <a:latin typeface="Cambria Math" panose="02040503050406030204" pitchFamily="18" charset="0"/>
                      </a:rPr>
                      <m:t>𝑓</m:t>
                    </m:r>
                    <m:r>
                      <a:rPr lang="en-US" sz="2000" i="1" dirty="0" smtClean="0">
                        <a:uFill>
                          <a:noFill/>
                        </a:uFill>
                        <a:latin typeface="Cambria Math" panose="02040503050406030204" pitchFamily="18" charset="0"/>
                      </a:rPr>
                      <m:t>(</m:t>
                    </m:r>
                    <m:r>
                      <a:rPr lang="en-US" sz="2000" i="1" dirty="0" smtClean="0">
                        <a:uFill>
                          <a:noFill/>
                        </a:uFill>
                        <a:latin typeface="Cambria Math" panose="02040503050406030204" pitchFamily="18" charset="0"/>
                      </a:rPr>
                      <m:t>𝑋</m:t>
                    </m:r>
                    <m:r>
                      <a:rPr lang="en-US" sz="2000" i="1" dirty="0" smtClean="0">
                        <a:uFill>
                          <a:noFill/>
                        </a:uFill>
                        <a:latin typeface="Cambria Math" panose="02040503050406030204" pitchFamily="18" charset="0"/>
                      </a:rPr>
                      <m:t>,</m:t>
                    </m:r>
                    <m:r>
                      <a:rPr lang="en-US" sz="2000" i="1" dirty="0" smtClean="0">
                        <a:uFill>
                          <a:noFill/>
                        </a:uFill>
                        <a:latin typeface="Cambria Math" panose="02040503050406030204" pitchFamily="18" charset="0"/>
                      </a:rPr>
                      <m:t>𝑇</m:t>
                    </m:r>
                    <m:r>
                      <a:rPr lang="en-US" sz="2000" i="1" dirty="0" smtClean="0">
                        <a:uFill>
                          <a:noFill/>
                        </a:uFill>
                        <a:latin typeface="Cambria Math" panose="02040503050406030204" pitchFamily="18" charset="0"/>
                      </a:rPr>
                      <m:t>)</m:t>
                    </m:r>
                  </m:oMath>
                </a14:m>
                <a:r>
                  <a:rPr lang="en-US" sz="2000" dirty="0">
                    <a:uFill>
                      <a:noFill/>
                    </a:uFill>
                  </a:rPr>
                  <a:t> for estimating </a:t>
                </a:r>
                <a14:m>
                  <m:oMath xmlns:m="http://schemas.openxmlformats.org/officeDocument/2006/math">
                    <m:r>
                      <a:rPr lang="en-US" sz="2000" i="1" dirty="0" smtClean="0">
                        <a:uFill>
                          <a:noFill/>
                        </a:uFill>
                        <a:latin typeface="Cambria Math" panose="02040503050406030204" pitchFamily="18" charset="0"/>
                      </a:rPr>
                      <m:t>𝑌</m:t>
                    </m:r>
                  </m:oMath>
                </a14:m>
                <a:r>
                  <a:rPr lang="en-US" sz="2000" dirty="0">
                    <a:uFill>
                      <a:noFill/>
                    </a:uFill>
                  </a:rPr>
                  <a:t>.</a:t>
                </a:r>
              </a:p>
              <a:p>
                <a:pPr marL="194729" indent="0"/>
                <a:endParaRPr lang="en-US" sz="2000" dirty="0">
                  <a:uFill>
                    <a:noFill/>
                  </a:uFill>
                </a:endParaRPr>
              </a:p>
              <a:p>
                <a:pPr marL="609585" lvl="0" indent="-414856">
                  <a:buFont typeface="Dosis"/>
                  <a:buChar char="●"/>
                </a:pPr>
                <a:r>
                  <a:rPr lang="en-US" sz="2000" dirty="0">
                    <a:uFill>
                      <a:noFill/>
                    </a:uFill>
                  </a:rPr>
                  <a:t>The estimation of ATE is:</a:t>
                </a:r>
                <a:endParaRPr lang="en-IL" sz="2000" dirty="0">
                  <a:uFill>
                    <a:noFill/>
                  </a:uFill>
                </a:endParaRPr>
              </a:p>
              <a:p>
                <a:pPr marL="194729" indent="0"/>
                <a14:m>
                  <m:oMathPara xmlns:m="http://schemas.openxmlformats.org/officeDocument/2006/math">
                    <m:oMathParaPr>
                      <m:jc m:val="centerGroup"/>
                    </m:oMathParaPr>
                    <m:oMath xmlns:m="http://schemas.openxmlformats.org/officeDocument/2006/math">
                      <m:acc>
                        <m:accPr>
                          <m:chr m:val="̂"/>
                          <m:ctrlPr>
                            <a:rPr lang="en-IL" sz="2000" i="1">
                              <a:uFill>
                                <a:noFill/>
                              </a:uFill>
                              <a:latin typeface="Cambria Math" panose="02040503050406030204" pitchFamily="18" charset="0"/>
                            </a:rPr>
                          </m:ctrlPr>
                        </m:accPr>
                        <m:e>
                          <m:r>
                            <a:rPr lang="en-US" sz="2000">
                              <a:uFill>
                                <a:noFill/>
                              </a:uFill>
                              <a:latin typeface="Cambria Math" panose="02040503050406030204" pitchFamily="18" charset="0"/>
                            </a:rPr>
                            <m:t>𝐴𝑇𝐸</m:t>
                          </m:r>
                        </m:e>
                      </m:acc>
                      <m:r>
                        <a:rPr lang="en-US" sz="2000">
                          <a:uFill>
                            <a:noFill/>
                          </a:uFill>
                          <a:latin typeface="Cambria Math" panose="02040503050406030204" pitchFamily="18" charset="0"/>
                        </a:rPr>
                        <m:t>=</m:t>
                      </m:r>
                      <m:f>
                        <m:fPr>
                          <m:ctrlPr>
                            <a:rPr lang="en-IL" sz="2000" i="1">
                              <a:uFill>
                                <a:noFill/>
                              </a:uFill>
                              <a:latin typeface="Cambria Math" panose="02040503050406030204" pitchFamily="18" charset="0"/>
                            </a:rPr>
                          </m:ctrlPr>
                        </m:fPr>
                        <m:num>
                          <m:r>
                            <a:rPr lang="en-US" sz="2000">
                              <a:uFill>
                                <a:noFill/>
                              </a:uFill>
                              <a:latin typeface="Cambria Math" panose="02040503050406030204" pitchFamily="18" charset="0"/>
                            </a:rPr>
                            <m:t>1</m:t>
                          </m:r>
                        </m:num>
                        <m:den>
                          <m:r>
                            <a:rPr lang="en-US" sz="2000">
                              <a:uFill>
                                <a:noFill/>
                              </a:uFill>
                              <a:latin typeface="Cambria Math" panose="02040503050406030204" pitchFamily="18" charset="0"/>
                            </a:rPr>
                            <m:t>𝑛</m:t>
                          </m:r>
                        </m:den>
                      </m:f>
                      <m:nary>
                        <m:naryPr>
                          <m:chr m:val="∑"/>
                          <m:ctrlPr>
                            <a:rPr lang="en-IL" sz="2000" i="1">
                              <a:uFill>
                                <a:noFill/>
                              </a:uFill>
                              <a:latin typeface="Cambria Math" panose="02040503050406030204" pitchFamily="18" charset="0"/>
                            </a:rPr>
                          </m:ctrlPr>
                        </m:naryPr>
                        <m:sub>
                          <m:r>
                            <a:rPr lang="en-US" sz="2000">
                              <a:uFill>
                                <a:noFill/>
                              </a:uFill>
                              <a:latin typeface="Cambria Math" panose="02040503050406030204" pitchFamily="18" charset="0"/>
                            </a:rPr>
                            <m:t>𝑖</m:t>
                          </m:r>
                          <m:r>
                            <a:rPr lang="en-US" sz="2000">
                              <a:uFill>
                                <a:noFill/>
                              </a:uFill>
                              <a:latin typeface="Cambria Math" panose="02040503050406030204" pitchFamily="18" charset="0"/>
                            </a:rPr>
                            <m:t>=</m:t>
                          </m:r>
                          <m:r>
                            <a:rPr lang="en-US" sz="2000">
                              <a:uFill>
                                <a:noFill/>
                              </a:uFill>
                              <a:latin typeface="Cambria Math" panose="02040503050406030204" pitchFamily="18" charset="0"/>
                            </a:rPr>
                            <m:t>1</m:t>
                          </m:r>
                        </m:sub>
                        <m:sup>
                          <m:r>
                            <a:rPr lang="en-US" sz="2000">
                              <a:uFill>
                                <a:noFill/>
                              </a:uFill>
                              <a:latin typeface="Cambria Math" panose="02040503050406030204" pitchFamily="18" charset="0"/>
                            </a:rPr>
                            <m:t>𝑛</m:t>
                          </m:r>
                        </m:sup>
                        <m:e>
                          <m:r>
                            <a:rPr lang="en-US" sz="2000">
                              <a:uFill>
                                <a:noFill/>
                              </a:uFill>
                              <a:latin typeface="Cambria Math" panose="02040503050406030204" pitchFamily="18" charset="0"/>
                            </a:rPr>
                            <m:t>𝑓</m:t>
                          </m:r>
                          <m:d>
                            <m:dPr>
                              <m:ctrlPr>
                                <a:rPr lang="en-IL" sz="2000" i="1">
                                  <a:uFill>
                                    <a:noFill/>
                                  </a:uFill>
                                  <a:latin typeface="Cambria Math" panose="02040503050406030204" pitchFamily="18" charset="0"/>
                                </a:rPr>
                              </m:ctrlPr>
                            </m:dPr>
                            <m:e>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𝑥</m:t>
                                  </m:r>
                                </m:e>
                                <m:sub>
                                  <m:r>
                                    <a:rPr lang="en-US" sz="2000">
                                      <a:uFill>
                                        <a:noFill/>
                                      </a:uFill>
                                      <a:latin typeface="Cambria Math" panose="02040503050406030204" pitchFamily="18" charset="0"/>
                                    </a:rPr>
                                    <m:t>𝑖</m:t>
                                  </m:r>
                                </m:sub>
                              </m:sSub>
                              <m:r>
                                <a:rPr lang="en-US" sz="2000">
                                  <a:uFill>
                                    <a:noFill/>
                                  </a:uFill>
                                  <a:latin typeface="Cambria Math" panose="02040503050406030204" pitchFamily="18" charset="0"/>
                                </a:rPr>
                                <m:t>,</m:t>
                              </m:r>
                              <m:r>
                                <a:rPr lang="en-US" sz="2000">
                                  <a:uFill>
                                    <a:noFill/>
                                  </a:uFill>
                                  <a:latin typeface="Cambria Math" panose="02040503050406030204" pitchFamily="18" charset="0"/>
                                </a:rPr>
                                <m:t>1</m:t>
                              </m:r>
                            </m:e>
                          </m:d>
                          <m:r>
                            <a:rPr lang="en-US" sz="2000">
                              <a:uFill>
                                <a:noFill/>
                              </a:uFill>
                              <a:latin typeface="Cambria Math" panose="02040503050406030204" pitchFamily="18" charset="0"/>
                            </a:rPr>
                            <m:t>−</m:t>
                          </m:r>
                          <m:r>
                            <a:rPr lang="en-US" sz="2000">
                              <a:uFill>
                                <a:noFill/>
                              </a:uFill>
                              <a:latin typeface="Cambria Math" panose="02040503050406030204" pitchFamily="18" charset="0"/>
                            </a:rPr>
                            <m:t>𝑓</m:t>
                          </m:r>
                          <m:d>
                            <m:dPr>
                              <m:ctrlPr>
                                <a:rPr lang="en-IL" sz="2000" i="1">
                                  <a:uFill>
                                    <a:noFill/>
                                  </a:uFill>
                                  <a:latin typeface="Cambria Math" panose="02040503050406030204" pitchFamily="18" charset="0"/>
                                </a:rPr>
                              </m:ctrlPr>
                            </m:dPr>
                            <m:e>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𝑥</m:t>
                                  </m:r>
                                </m:e>
                                <m:sub>
                                  <m:r>
                                    <a:rPr lang="en-US" sz="2000">
                                      <a:uFill>
                                        <a:noFill/>
                                      </a:uFill>
                                      <a:latin typeface="Cambria Math" panose="02040503050406030204" pitchFamily="18" charset="0"/>
                                    </a:rPr>
                                    <m:t>𝑖</m:t>
                                  </m:r>
                                </m:sub>
                              </m:sSub>
                              <m:r>
                                <a:rPr lang="en-US" sz="2000">
                                  <a:uFill>
                                    <a:noFill/>
                                  </a:uFill>
                                  <a:latin typeface="Cambria Math" panose="02040503050406030204" pitchFamily="18" charset="0"/>
                                </a:rPr>
                                <m:t>,</m:t>
                              </m:r>
                              <m:r>
                                <a:rPr lang="en-US" sz="2000">
                                  <a:uFill>
                                    <a:noFill/>
                                  </a:uFill>
                                  <a:latin typeface="Cambria Math" panose="02040503050406030204" pitchFamily="18" charset="0"/>
                                </a:rPr>
                                <m:t>0</m:t>
                              </m:r>
                            </m:e>
                          </m:d>
                        </m:e>
                      </m:nary>
                    </m:oMath>
                  </m:oMathPara>
                </a14:m>
                <a:endParaRPr lang="en-IL" sz="2000" dirty="0">
                  <a:uFill>
                    <a:noFill/>
                  </a:uFill>
                </a:endParaRPr>
              </a:p>
              <a:p>
                <a:pPr marL="609585" indent="-414856">
                  <a:buChar char="●"/>
                </a:pPr>
                <a:endParaRPr lang="en-US" sz="2000" dirty="0"/>
              </a:p>
              <a:p>
                <a:pPr marL="609585" indent="-414856">
                  <a:buChar char="●"/>
                </a:pPr>
                <a:r>
                  <a:rPr lang="en-US" sz="2000" dirty="0"/>
                  <a:t> </a:t>
                </a:r>
                <a14:m>
                  <m:oMath xmlns:m="http://schemas.openxmlformats.org/officeDocument/2006/math">
                    <m:r>
                      <a:rPr lang="en-US" sz="2000">
                        <a:uFill>
                          <a:noFill/>
                        </a:uFill>
                        <a:latin typeface="Cambria Math" panose="02040503050406030204" pitchFamily="18" charset="0"/>
                      </a:rPr>
                      <m:t>𝑓</m:t>
                    </m:r>
                    <m:d>
                      <m:dPr>
                        <m:ctrlPr>
                          <a:rPr lang="en-IL" sz="2000" i="1">
                            <a:uFill>
                              <a:noFill/>
                            </a:uFill>
                            <a:latin typeface="Cambria Math" panose="02040503050406030204" pitchFamily="18" charset="0"/>
                          </a:rPr>
                        </m:ctrlPr>
                      </m:dPr>
                      <m:e>
                        <m:r>
                          <a:rPr lang="en-US" sz="2000">
                            <a:uFill>
                              <a:noFill/>
                            </a:uFill>
                            <a:latin typeface="Cambria Math" panose="02040503050406030204" pitchFamily="18" charset="0"/>
                          </a:rPr>
                          <m:t>𝑋</m:t>
                        </m:r>
                        <m:r>
                          <a:rPr lang="en-US" sz="2000">
                            <a:uFill>
                              <a:noFill/>
                            </a:uFill>
                            <a:latin typeface="Cambria Math" panose="02040503050406030204" pitchFamily="18" charset="0"/>
                          </a:rPr>
                          <m:t>,</m:t>
                        </m:r>
                        <m:r>
                          <a:rPr lang="en-US" sz="2000">
                            <a:uFill>
                              <a:noFill/>
                            </a:uFill>
                            <a:latin typeface="Cambria Math" panose="02040503050406030204" pitchFamily="18" charset="0"/>
                          </a:rPr>
                          <m:t>𝑇</m:t>
                        </m:r>
                      </m:e>
                    </m:d>
                  </m:oMath>
                </a14:m>
                <a:r>
                  <a:rPr lang="en-US" sz="2000" dirty="0">
                    <a:uFill>
                      <a:noFill/>
                    </a:uFill>
                  </a:rPr>
                  <a:t> was trained with </a:t>
                </a:r>
                <a14:m>
                  <m:oMath xmlns:m="http://schemas.openxmlformats.org/officeDocument/2006/math">
                    <m:r>
                      <a:rPr lang="en-US" sz="2000">
                        <a:uFill>
                          <a:noFill/>
                        </a:uFill>
                        <a:latin typeface="Cambria Math" panose="02040503050406030204" pitchFamily="18" charset="0"/>
                      </a:rPr>
                      <m:t>𝑋</m:t>
                    </m:r>
                  </m:oMath>
                </a14:m>
                <a:r>
                  <a:rPr lang="en-US" sz="2000" dirty="0">
                    <a:uFill>
                      <a:noFill/>
                    </a:uFill>
                  </a:rPr>
                  <a:t> and </a:t>
                </a:r>
                <a14:m>
                  <m:oMath xmlns:m="http://schemas.openxmlformats.org/officeDocument/2006/math">
                    <m:r>
                      <a:rPr lang="en-US" sz="2000">
                        <a:uFill>
                          <a:noFill/>
                        </a:uFill>
                        <a:latin typeface="Cambria Math" panose="02040503050406030204" pitchFamily="18" charset="0"/>
                      </a:rPr>
                      <m:t>𝑇</m:t>
                    </m:r>
                  </m:oMath>
                </a14:m>
                <a:r>
                  <a:rPr lang="en-US" sz="2000" dirty="0">
                    <a:uFill>
                      <a:noFill/>
                    </a:uFill>
                  </a:rPr>
                  <a:t> as the training set and </a:t>
                </a:r>
                <a14:m>
                  <m:oMath xmlns:m="http://schemas.openxmlformats.org/officeDocument/2006/math">
                    <m:r>
                      <a:rPr lang="en-US" sz="2000">
                        <a:uFill>
                          <a:noFill/>
                        </a:uFill>
                        <a:latin typeface="Cambria Math" panose="02040503050406030204" pitchFamily="18" charset="0"/>
                      </a:rPr>
                      <m:t>𝑌</m:t>
                    </m:r>
                  </m:oMath>
                </a14:m>
                <a:r>
                  <a:rPr lang="en-US" sz="2000" dirty="0">
                    <a:uFill>
                      <a:noFill/>
                    </a:uFill>
                  </a:rPr>
                  <a:t> as the test set.</a:t>
                </a:r>
              </a:p>
            </p:txBody>
          </p:sp>
        </mc:Choice>
        <mc:Fallback xmlns="">
          <p:sp>
            <p:nvSpPr>
              <p:cNvPr id="331" name="Google Shape;331;p34"/>
              <p:cNvSpPr txBox="1">
                <a:spLocks noGrp="1" noRot="1" noChangeAspect="1" noMove="1" noResize="1" noEditPoints="1" noAdjustHandles="1" noChangeArrowheads="1" noChangeShapeType="1" noTextEdit="1"/>
              </p:cNvSpPr>
              <p:nvPr>
                <p:ph type="subTitle" idx="1"/>
              </p:nvPr>
            </p:nvSpPr>
            <p:spPr>
              <a:xfrm>
                <a:off x="950967" y="2275097"/>
                <a:ext cx="10290000" cy="4601600"/>
              </a:xfrm>
              <a:prstGeom prst="rect">
                <a:avLst/>
              </a:prstGeom>
              <a:blipFill>
                <a:blip r:embed="rId3"/>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19086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txBox="1">
            <a:spLocks noGrp="1"/>
          </p:cNvSpPr>
          <p:nvPr>
            <p:ph type="title"/>
          </p:nvPr>
        </p:nvSpPr>
        <p:spPr>
          <a:xfrm>
            <a:off x="950967" y="719333"/>
            <a:ext cx="10290000" cy="637600"/>
          </a:xfrm>
          <a:prstGeom prst="rect">
            <a:avLst/>
          </a:prstGeom>
        </p:spPr>
        <p:txBody>
          <a:bodyPr spcFirstLastPara="1" wrap="square" lIns="121900" tIns="121900" rIns="121900" bIns="121900" anchor="ctr" anchorCtr="0">
            <a:noAutofit/>
          </a:bodyPr>
          <a:lstStyle/>
          <a:p>
            <a:r>
              <a:rPr lang="en-US" sz="4800" b="1" dirty="0"/>
              <a:t>T-Learner</a:t>
            </a:r>
            <a:endParaRPr lang="en-IL" sz="4800" b="1" dirty="0"/>
          </a:p>
        </p:txBody>
      </p:sp>
      <mc:AlternateContent xmlns:mc="http://schemas.openxmlformats.org/markup-compatibility/2006" xmlns:a14="http://schemas.microsoft.com/office/drawing/2010/main">
        <mc:Choice Requires="a14">
          <p:sp>
            <p:nvSpPr>
              <p:cNvPr id="331" name="Google Shape;331;p34"/>
              <p:cNvSpPr txBox="1">
                <a:spLocks noGrp="1"/>
              </p:cNvSpPr>
              <p:nvPr>
                <p:ph type="subTitle" idx="1"/>
              </p:nvPr>
            </p:nvSpPr>
            <p:spPr>
              <a:xfrm>
                <a:off x="950967" y="2275097"/>
                <a:ext cx="10290000" cy="4601600"/>
              </a:xfrm>
              <a:prstGeom prst="rect">
                <a:avLst/>
              </a:prstGeom>
            </p:spPr>
            <p:txBody>
              <a:bodyPr spcFirstLastPara="1" wrap="square" lIns="121900" tIns="121900" rIns="121900" bIns="121900" anchor="t" anchorCtr="0">
                <a:noAutofit/>
              </a:bodyPr>
              <a:lstStyle/>
              <a:p>
                <a:pPr marL="609585" indent="-414856">
                  <a:buChar char="●"/>
                </a:pPr>
                <a:r>
                  <a:rPr lang="en-US" sz="2000" dirty="0">
                    <a:uFill>
                      <a:noFill/>
                    </a:uFill>
                  </a:rPr>
                  <a:t>In this method, we use gradient boosting, i.e., two estimators, </a:t>
                </a:r>
                <a14:m>
                  <m:oMath xmlns:m="http://schemas.openxmlformats.org/officeDocument/2006/math">
                    <m:sSub>
                      <m:sSubPr>
                        <m:ctrlPr>
                          <a:rPr lang="en-US" sz="2000" b="0" i="1" dirty="0" smtClean="0">
                            <a:uFill>
                              <a:noFill/>
                            </a:uFill>
                            <a:latin typeface="Cambria Math" panose="02040503050406030204" pitchFamily="18" charset="0"/>
                          </a:rPr>
                        </m:ctrlPr>
                      </m:sSubPr>
                      <m:e>
                        <m:r>
                          <a:rPr lang="en-US" sz="2000" i="1" dirty="0" smtClean="0">
                            <a:uFill>
                              <a:noFill/>
                            </a:uFill>
                            <a:latin typeface="Cambria Math" panose="02040503050406030204" pitchFamily="18" charset="0"/>
                          </a:rPr>
                          <m:t>𝑓</m:t>
                        </m:r>
                      </m:e>
                      <m:sub>
                        <m:r>
                          <a:rPr lang="en-US" sz="2000" b="0" i="1" dirty="0" smtClean="0">
                            <a:uFill>
                              <a:noFill/>
                            </a:uFill>
                            <a:latin typeface="Cambria Math" panose="02040503050406030204" pitchFamily="18" charset="0"/>
                          </a:rPr>
                          <m:t>1</m:t>
                        </m:r>
                      </m:sub>
                    </m:sSub>
                    <m:r>
                      <a:rPr lang="en-US" sz="2000" i="1" dirty="0" smtClean="0">
                        <a:uFill>
                          <a:noFill/>
                        </a:uFill>
                        <a:latin typeface="Cambria Math" panose="02040503050406030204" pitchFamily="18" charset="0"/>
                      </a:rPr>
                      <m:t>(</m:t>
                    </m:r>
                    <m:r>
                      <a:rPr lang="en-US" sz="2000" i="1" dirty="0" smtClean="0">
                        <a:uFill>
                          <a:noFill/>
                        </a:uFill>
                        <a:latin typeface="Cambria Math" panose="02040503050406030204" pitchFamily="18" charset="0"/>
                      </a:rPr>
                      <m:t>𝑋</m:t>
                    </m:r>
                    <m:r>
                      <a:rPr lang="en-US" sz="2000" i="1" dirty="0" smtClean="0">
                        <a:uFill>
                          <a:noFill/>
                        </a:uFill>
                        <a:latin typeface="Cambria Math" panose="02040503050406030204" pitchFamily="18" charset="0"/>
                      </a:rPr>
                      <m:t>)</m:t>
                    </m:r>
                  </m:oMath>
                </a14:m>
                <a:r>
                  <a:rPr lang="en-US" sz="2000" dirty="0">
                    <a:uFill>
                      <a:noFill/>
                    </a:uFill>
                  </a:rPr>
                  <a:t> for the treatment group and </a:t>
                </a:r>
                <a14:m>
                  <m:oMath xmlns:m="http://schemas.openxmlformats.org/officeDocument/2006/math">
                    <m:sSub>
                      <m:sSubPr>
                        <m:ctrlPr>
                          <a:rPr lang="en-US" sz="2000" b="0" i="1" dirty="0" smtClean="0">
                            <a:uFill>
                              <a:noFill/>
                            </a:uFill>
                            <a:latin typeface="Cambria Math" panose="02040503050406030204" pitchFamily="18" charset="0"/>
                          </a:rPr>
                        </m:ctrlPr>
                      </m:sSubPr>
                      <m:e>
                        <m:r>
                          <a:rPr lang="en-US" sz="2000" i="1" dirty="0" smtClean="0">
                            <a:uFill>
                              <a:noFill/>
                            </a:uFill>
                            <a:latin typeface="Cambria Math" panose="02040503050406030204" pitchFamily="18" charset="0"/>
                          </a:rPr>
                          <m:t>𝑓</m:t>
                        </m:r>
                      </m:e>
                      <m:sub>
                        <m:r>
                          <a:rPr lang="en-US" sz="2000" b="0" i="1" dirty="0" smtClean="0">
                            <a:uFill>
                              <a:noFill/>
                            </a:uFill>
                            <a:latin typeface="Cambria Math" panose="02040503050406030204" pitchFamily="18" charset="0"/>
                          </a:rPr>
                          <m:t>0</m:t>
                        </m:r>
                      </m:sub>
                    </m:sSub>
                    <m:r>
                      <a:rPr lang="en-US" sz="2000" i="1" dirty="0" smtClean="0">
                        <a:uFill>
                          <a:noFill/>
                        </a:uFill>
                        <a:latin typeface="Cambria Math" panose="02040503050406030204" pitchFamily="18" charset="0"/>
                      </a:rPr>
                      <m:t>(</m:t>
                    </m:r>
                    <m:r>
                      <a:rPr lang="en-US" sz="2000" i="1" dirty="0" smtClean="0">
                        <a:uFill>
                          <a:noFill/>
                        </a:uFill>
                        <a:latin typeface="Cambria Math" panose="02040503050406030204" pitchFamily="18" charset="0"/>
                      </a:rPr>
                      <m:t>𝑋</m:t>
                    </m:r>
                    <m:r>
                      <a:rPr lang="en-US" sz="2000" i="1" dirty="0" smtClean="0">
                        <a:uFill>
                          <a:noFill/>
                        </a:uFill>
                        <a:latin typeface="Cambria Math" panose="02040503050406030204" pitchFamily="18" charset="0"/>
                      </a:rPr>
                      <m:t>) </m:t>
                    </m:r>
                  </m:oMath>
                </a14:m>
                <a:r>
                  <a:rPr lang="en-US" sz="2000" dirty="0">
                    <a:uFill>
                      <a:noFill/>
                    </a:uFill>
                  </a:rPr>
                  <a:t>for the control group.</a:t>
                </a:r>
              </a:p>
              <a:p>
                <a:pPr marL="194729" indent="0"/>
                <a:endParaRPr lang="en-US" sz="2000" dirty="0">
                  <a:uFill>
                    <a:noFill/>
                  </a:uFill>
                </a:endParaRPr>
              </a:p>
              <a:p>
                <a:pPr marL="609585" lvl="0" indent="-414856">
                  <a:buFont typeface="Dosis"/>
                  <a:buChar char="●"/>
                </a:pPr>
                <a:r>
                  <a:rPr lang="en-US" sz="2000" dirty="0">
                    <a:uFill>
                      <a:noFill/>
                    </a:uFill>
                  </a:rPr>
                  <a:t>The estimation of ATE is:</a:t>
                </a:r>
                <a:endParaRPr lang="en-IL" sz="2000" dirty="0">
                  <a:uFill>
                    <a:noFill/>
                  </a:uFill>
                </a:endParaRPr>
              </a:p>
              <a:p>
                <a:pPr marL="194729" indent="0"/>
                <a14:m>
                  <m:oMathPara xmlns:m="http://schemas.openxmlformats.org/officeDocument/2006/math">
                    <m:oMathParaPr>
                      <m:jc m:val="centerGroup"/>
                    </m:oMathParaPr>
                    <m:oMath xmlns:m="http://schemas.openxmlformats.org/officeDocument/2006/math">
                      <m:acc>
                        <m:accPr>
                          <m:chr m:val="̂"/>
                          <m:ctrlPr>
                            <a:rPr lang="en-IL" sz="2000" i="1">
                              <a:uFill>
                                <a:noFill/>
                              </a:uFill>
                              <a:latin typeface="Cambria Math" panose="02040503050406030204" pitchFamily="18" charset="0"/>
                            </a:rPr>
                          </m:ctrlPr>
                        </m:accPr>
                        <m:e>
                          <m:r>
                            <a:rPr lang="en-US" sz="2000">
                              <a:uFill>
                                <a:noFill/>
                              </a:uFill>
                              <a:latin typeface="Cambria Math" panose="02040503050406030204" pitchFamily="18" charset="0"/>
                            </a:rPr>
                            <m:t>𝐴𝑇𝐸</m:t>
                          </m:r>
                        </m:e>
                      </m:acc>
                      <m:r>
                        <a:rPr lang="en-US" sz="2000">
                          <a:uFill>
                            <a:noFill/>
                          </a:uFill>
                          <a:latin typeface="Cambria Math" panose="02040503050406030204" pitchFamily="18" charset="0"/>
                        </a:rPr>
                        <m:t>=</m:t>
                      </m:r>
                      <m:f>
                        <m:fPr>
                          <m:ctrlPr>
                            <a:rPr lang="en-IL" sz="2000" i="1">
                              <a:uFill>
                                <a:noFill/>
                              </a:uFill>
                              <a:latin typeface="Cambria Math" panose="02040503050406030204" pitchFamily="18" charset="0"/>
                            </a:rPr>
                          </m:ctrlPr>
                        </m:fPr>
                        <m:num>
                          <m:r>
                            <a:rPr lang="en-US" sz="2000">
                              <a:uFill>
                                <a:noFill/>
                              </a:uFill>
                              <a:latin typeface="Cambria Math" panose="02040503050406030204" pitchFamily="18" charset="0"/>
                            </a:rPr>
                            <m:t>1</m:t>
                          </m:r>
                        </m:num>
                        <m:den>
                          <m:r>
                            <a:rPr lang="en-US" sz="2000">
                              <a:uFill>
                                <a:noFill/>
                              </a:uFill>
                              <a:latin typeface="Cambria Math" panose="02040503050406030204" pitchFamily="18" charset="0"/>
                            </a:rPr>
                            <m:t>𝑛</m:t>
                          </m:r>
                        </m:den>
                      </m:f>
                      <m:nary>
                        <m:naryPr>
                          <m:chr m:val="∑"/>
                          <m:ctrlPr>
                            <a:rPr lang="en-IL" sz="2000" i="1">
                              <a:uFill>
                                <a:noFill/>
                              </a:uFill>
                              <a:latin typeface="Cambria Math" panose="02040503050406030204" pitchFamily="18" charset="0"/>
                            </a:rPr>
                          </m:ctrlPr>
                        </m:naryPr>
                        <m:sub>
                          <m:r>
                            <a:rPr lang="en-US" sz="2000">
                              <a:uFill>
                                <a:noFill/>
                              </a:uFill>
                              <a:latin typeface="Cambria Math" panose="02040503050406030204" pitchFamily="18" charset="0"/>
                            </a:rPr>
                            <m:t>𝑖</m:t>
                          </m:r>
                          <m:r>
                            <a:rPr lang="en-US" sz="2000">
                              <a:uFill>
                                <a:noFill/>
                              </a:uFill>
                              <a:latin typeface="Cambria Math" panose="02040503050406030204" pitchFamily="18" charset="0"/>
                            </a:rPr>
                            <m:t>=</m:t>
                          </m:r>
                          <m:r>
                            <a:rPr lang="en-US" sz="2000">
                              <a:uFill>
                                <a:noFill/>
                              </a:uFill>
                              <a:latin typeface="Cambria Math" panose="02040503050406030204" pitchFamily="18" charset="0"/>
                            </a:rPr>
                            <m:t>1</m:t>
                          </m:r>
                        </m:sub>
                        <m:sup>
                          <m:r>
                            <a:rPr lang="en-US" sz="2000">
                              <a:uFill>
                                <a:noFill/>
                              </a:uFill>
                              <a:latin typeface="Cambria Math" panose="02040503050406030204" pitchFamily="18" charset="0"/>
                            </a:rPr>
                            <m:t>𝑛</m:t>
                          </m:r>
                        </m:sup>
                        <m:e>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𝑓</m:t>
                              </m:r>
                            </m:e>
                            <m:sub>
                              <m:r>
                                <a:rPr lang="en-US" sz="2000">
                                  <a:uFill>
                                    <a:noFill/>
                                  </a:uFill>
                                  <a:latin typeface="Cambria Math" panose="02040503050406030204" pitchFamily="18" charset="0"/>
                                </a:rPr>
                                <m:t>1</m:t>
                              </m:r>
                            </m:sub>
                          </m:sSub>
                          <m:d>
                            <m:dPr>
                              <m:ctrlPr>
                                <a:rPr lang="en-IL" sz="2000" i="1">
                                  <a:uFill>
                                    <a:noFill/>
                                  </a:uFill>
                                  <a:latin typeface="Cambria Math" panose="02040503050406030204" pitchFamily="18" charset="0"/>
                                </a:rPr>
                              </m:ctrlPr>
                            </m:dPr>
                            <m:e>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𝑥</m:t>
                                  </m:r>
                                </m:e>
                                <m:sub>
                                  <m:r>
                                    <a:rPr lang="en-US" sz="2000">
                                      <a:uFill>
                                        <a:noFill/>
                                      </a:uFill>
                                      <a:latin typeface="Cambria Math" panose="02040503050406030204" pitchFamily="18" charset="0"/>
                                    </a:rPr>
                                    <m:t>𝑖</m:t>
                                  </m:r>
                                </m:sub>
                              </m:sSub>
                            </m:e>
                          </m:d>
                          <m:r>
                            <a:rPr lang="en-US" sz="2000">
                              <a:uFill>
                                <a:noFill/>
                              </a:uFill>
                              <a:latin typeface="Cambria Math" panose="02040503050406030204" pitchFamily="18" charset="0"/>
                            </a:rPr>
                            <m:t>−</m:t>
                          </m:r>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𝑓</m:t>
                              </m:r>
                            </m:e>
                            <m:sub>
                              <m:r>
                                <a:rPr lang="en-US" sz="2000">
                                  <a:uFill>
                                    <a:noFill/>
                                  </a:uFill>
                                  <a:latin typeface="Cambria Math" panose="02040503050406030204" pitchFamily="18" charset="0"/>
                                </a:rPr>
                                <m:t>0</m:t>
                              </m:r>
                            </m:sub>
                          </m:sSub>
                          <m:d>
                            <m:dPr>
                              <m:ctrlPr>
                                <a:rPr lang="en-IL" sz="2000" i="1">
                                  <a:uFill>
                                    <a:noFill/>
                                  </a:uFill>
                                  <a:latin typeface="Cambria Math" panose="02040503050406030204" pitchFamily="18" charset="0"/>
                                </a:rPr>
                              </m:ctrlPr>
                            </m:dPr>
                            <m:e>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𝑥</m:t>
                                  </m:r>
                                </m:e>
                                <m:sub>
                                  <m:r>
                                    <a:rPr lang="en-US" sz="2000">
                                      <a:uFill>
                                        <a:noFill/>
                                      </a:uFill>
                                      <a:latin typeface="Cambria Math" panose="02040503050406030204" pitchFamily="18" charset="0"/>
                                    </a:rPr>
                                    <m:t>𝑖</m:t>
                                  </m:r>
                                </m:sub>
                              </m:sSub>
                            </m:e>
                          </m:d>
                        </m:e>
                      </m:nary>
                    </m:oMath>
                  </m:oMathPara>
                </a14:m>
                <a:endParaRPr lang="en-IL" sz="2000" dirty="0">
                  <a:uFill>
                    <a:noFill/>
                  </a:uFill>
                </a:endParaRPr>
              </a:p>
              <a:p>
                <a:pPr marL="609585" indent="-414856">
                  <a:buChar char="●"/>
                </a:pPr>
                <a:endParaRPr lang="en-US" sz="2000" dirty="0"/>
              </a:p>
              <a:p>
                <a:pPr marL="609585" indent="-414856">
                  <a:buFont typeface="Dosis"/>
                  <a:buChar char="●"/>
                </a:pPr>
                <a:r>
                  <a:rPr lang="en-US" sz="2000" dirty="0">
                    <a:uFill>
                      <a:noFill/>
                    </a:uFill>
                  </a:rPr>
                  <a:t> </a:t>
                </a:r>
                <a14:m>
                  <m:oMath xmlns:m="http://schemas.openxmlformats.org/officeDocument/2006/math">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𝑓</m:t>
                        </m:r>
                      </m:e>
                      <m:sub>
                        <m:r>
                          <a:rPr lang="en-US" sz="2000">
                            <a:uFill>
                              <a:noFill/>
                            </a:uFill>
                            <a:latin typeface="Cambria Math" panose="02040503050406030204" pitchFamily="18" charset="0"/>
                          </a:rPr>
                          <m:t>1</m:t>
                        </m:r>
                      </m:sub>
                    </m:sSub>
                    <m:d>
                      <m:dPr>
                        <m:ctrlPr>
                          <a:rPr lang="en-IL" sz="2000" i="1">
                            <a:uFill>
                              <a:noFill/>
                            </a:uFill>
                            <a:latin typeface="Cambria Math" panose="02040503050406030204" pitchFamily="18" charset="0"/>
                          </a:rPr>
                        </m:ctrlPr>
                      </m:dPr>
                      <m:e>
                        <m:r>
                          <a:rPr lang="en-US" sz="2000">
                            <a:uFill>
                              <a:noFill/>
                            </a:uFill>
                            <a:latin typeface="Cambria Math" panose="02040503050406030204" pitchFamily="18" charset="0"/>
                          </a:rPr>
                          <m:t>𝑋</m:t>
                        </m:r>
                      </m:e>
                    </m:d>
                  </m:oMath>
                </a14:m>
                <a:r>
                  <a:rPr lang="en-US" sz="2000" dirty="0">
                    <a:uFill>
                      <a:noFill/>
                    </a:uFill>
                  </a:rPr>
                  <a:t> was trained with </a:t>
                </a:r>
                <a14:m>
                  <m:oMath xmlns:m="http://schemas.openxmlformats.org/officeDocument/2006/math">
                    <m:r>
                      <a:rPr lang="en-US" sz="2000">
                        <a:uFill>
                          <a:noFill/>
                        </a:uFill>
                        <a:latin typeface="Cambria Math" panose="02040503050406030204" pitchFamily="18" charset="0"/>
                      </a:rPr>
                      <m:t>𝑋</m:t>
                    </m:r>
                  </m:oMath>
                </a14:m>
                <a:r>
                  <a:rPr lang="en-US" sz="2000" dirty="0">
                    <a:uFill>
                      <a:noFill/>
                    </a:uFill>
                  </a:rPr>
                  <a:t> of the treatment group as the training set and </a:t>
                </a:r>
                <a14:m>
                  <m:oMath xmlns:m="http://schemas.openxmlformats.org/officeDocument/2006/math">
                    <m:r>
                      <a:rPr lang="en-US" sz="2000">
                        <a:uFill>
                          <a:noFill/>
                        </a:uFill>
                        <a:latin typeface="Cambria Math" panose="02040503050406030204" pitchFamily="18" charset="0"/>
                      </a:rPr>
                      <m:t>𝑌</m:t>
                    </m:r>
                  </m:oMath>
                </a14:m>
                <a:r>
                  <a:rPr lang="en-US" sz="2000" dirty="0">
                    <a:uFill>
                      <a:noFill/>
                    </a:uFill>
                  </a:rPr>
                  <a:t> of the treatment group as the test set.</a:t>
                </a:r>
              </a:p>
              <a:p>
                <a:pPr marL="609585" indent="-414856">
                  <a:buFont typeface="Dosis"/>
                  <a:buChar char="●"/>
                </a:pPr>
                <a14:m>
                  <m:oMath xmlns:m="http://schemas.openxmlformats.org/officeDocument/2006/math">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𝑓</m:t>
                        </m:r>
                      </m:e>
                      <m:sub>
                        <m:r>
                          <a:rPr lang="en-US" sz="2000">
                            <a:uFill>
                              <a:noFill/>
                            </a:uFill>
                            <a:latin typeface="Cambria Math" panose="02040503050406030204" pitchFamily="18" charset="0"/>
                          </a:rPr>
                          <m:t>0</m:t>
                        </m:r>
                      </m:sub>
                    </m:sSub>
                    <m:d>
                      <m:dPr>
                        <m:ctrlPr>
                          <a:rPr lang="en-IL" sz="2000" i="1">
                            <a:uFill>
                              <a:noFill/>
                            </a:uFill>
                            <a:latin typeface="Cambria Math" panose="02040503050406030204" pitchFamily="18" charset="0"/>
                          </a:rPr>
                        </m:ctrlPr>
                      </m:dPr>
                      <m:e>
                        <m:r>
                          <a:rPr lang="en-US" sz="2000">
                            <a:uFill>
                              <a:noFill/>
                            </a:uFill>
                            <a:latin typeface="Cambria Math" panose="02040503050406030204" pitchFamily="18" charset="0"/>
                          </a:rPr>
                          <m:t>𝑋</m:t>
                        </m:r>
                      </m:e>
                    </m:d>
                  </m:oMath>
                </a14:m>
                <a:r>
                  <a:rPr lang="en-US" sz="2000" dirty="0">
                    <a:uFill>
                      <a:noFill/>
                    </a:uFill>
                  </a:rPr>
                  <a:t> was trained with </a:t>
                </a:r>
                <a14:m>
                  <m:oMath xmlns:m="http://schemas.openxmlformats.org/officeDocument/2006/math">
                    <m:r>
                      <a:rPr lang="en-US" sz="2000">
                        <a:uFill>
                          <a:noFill/>
                        </a:uFill>
                        <a:latin typeface="Cambria Math" panose="02040503050406030204" pitchFamily="18" charset="0"/>
                      </a:rPr>
                      <m:t>𝑋</m:t>
                    </m:r>
                  </m:oMath>
                </a14:m>
                <a:r>
                  <a:rPr lang="en-US" sz="2000" dirty="0">
                    <a:uFill>
                      <a:noFill/>
                    </a:uFill>
                  </a:rPr>
                  <a:t> of the control group as the training set and </a:t>
                </a:r>
                <a14:m>
                  <m:oMath xmlns:m="http://schemas.openxmlformats.org/officeDocument/2006/math">
                    <m:r>
                      <a:rPr lang="en-US" sz="2000">
                        <a:uFill>
                          <a:noFill/>
                        </a:uFill>
                        <a:latin typeface="Cambria Math" panose="02040503050406030204" pitchFamily="18" charset="0"/>
                      </a:rPr>
                      <m:t>𝑌</m:t>
                    </m:r>
                  </m:oMath>
                </a14:m>
                <a:r>
                  <a:rPr lang="en-US" sz="2000" dirty="0">
                    <a:uFill>
                      <a:noFill/>
                    </a:uFill>
                  </a:rPr>
                  <a:t> of the control group as the test set.</a:t>
                </a:r>
                <a:endParaRPr lang="en-IL" sz="2000" dirty="0">
                  <a:uFill>
                    <a:noFill/>
                  </a:uFill>
                </a:endParaRPr>
              </a:p>
              <a:p>
                <a:pPr marL="609585" indent="-414856">
                  <a:buFont typeface="Dosis"/>
                  <a:buChar char="●"/>
                </a:pPr>
                <a:endParaRPr lang="en-IL" sz="2000" dirty="0">
                  <a:uFill>
                    <a:noFill/>
                  </a:uFill>
                </a:endParaRPr>
              </a:p>
              <a:p>
                <a:pPr marL="609585" indent="-414856">
                  <a:buChar char="●"/>
                </a:pPr>
                <a:endParaRPr lang="en-US" sz="2000" dirty="0">
                  <a:uFill>
                    <a:noFill/>
                  </a:uFill>
                </a:endParaRPr>
              </a:p>
            </p:txBody>
          </p:sp>
        </mc:Choice>
        <mc:Fallback xmlns="">
          <p:sp>
            <p:nvSpPr>
              <p:cNvPr id="331" name="Google Shape;331;p34"/>
              <p:cNvSpPr txBox="1">
                <a:spLocks noGrp="1" noRot="1" noChangeAspect="1" noMove="1" noResize="1" noEditPoints="1" noAdjustHandles="1" noChangeArrowheads="1" noChangeShapeType="1" noTextEdit="1"/>
              </p:cNvSpPr>
              <p:nvPr>
                <p:ph type="subTitle" idx="1"/>
              </p:nvPr>
            </p:nvSpPr>
            <p:spPr>
              <a:xfrm>
                <a:off x="950967" y="2275097"/>
                <a:ext cx="10290000" cy="4601600"/>
              </a:xfrm>
              <a:prstGeom prst="rect">
                <a:avLst/>
              </a:prstGeom>
              <a:blipFill>
                <a:blip r:embed="rId3"/>
                <a:stretch>
                  <a:fillRect r="-237"/>
                </a:stretch>
              </a:blipFill>
            </p:spPr>
            <p:txBody>
              <a:bodyPr/>
              <a:lstStyle/>
              <a:p>
                <a:r>
                  <a:rPr lang="en-IL">
                    <a:noFill/>
                  </a:rPr>
                  <a:t> </a:t>
                </a:r>
              </a:p>
            </p:txBody>
          </p:sp>
        </mc:Fallback>
      </mc:AlternateContent>
    </p:spTree>
    <p:extLst>
      <p:ext uri="{BB962C8B-B14F-4D97-AF65-F5344CB8AC3E}">
        <p14:creationId xmlns:p14="http://schemas.microsoft.com/office/powerpoint/2010/main" val="385295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txBox="1">
            <a:spLocks noGrp="1"/>
          </p:cNvSpPr>
          <p:nvPr>
            <p:ph type="title"/>
          </p:nvPr>
        </p:nvSpPr>
        <p:spPr>
          <a:xfrm>
            <a:off x="950967" y="719333"/>
            <a:ext cx="10290000" cy="637600"/>
          </a:xfrm>
          <a:prstGeom prst="rect">
            <a:avLst/>
          </a:prstGeom>
        </p:spPr>
        <p:txBody>
          <a:bodyPr spcFirstLastPara="1" wrap="square" lIns="121900" tIns="121900" rIns="121900" bIns="121900" anchor="ctr" anchorCtr="0">
            <a:noAutofit/>
          </a:bodyPr>
          <a:lstStyle/>
          <a:p>
            <a:r>
              <a:rPr lang="en" sz="4800" b="1" dirty="0"/>
              <a:t>Matching</a:t>
            </a:r>
            <a:endParaRPr sz="4800" b="1" dirty="0"/>
          </a:p>
        </p:txBody>
      </p:sp>
      <mc:AlternateContent xmlns:mc="http://schemas.openxmlformats.org/markup-compatibility/2006" xmlns:a14="http://schemas.microsoft.com/office/drawing/2010/main">
        <mc:Choice Requires="a14">
          <p:sp>
            <p:nvSpPr>
              <p:cNvPr id="331" name="Google Shape;331;p34"/>
              <p:cNvSpPr txBox="1">
                <a:spLocks noGrp="1"/>
              </p:cNvSpPr>
              <p:nvPr>
                <p:ph type="subTitle" idx="1"/>
              </p:nvPr>
            </p:nvSpPr>
            <p:spPr>
              <a:xfrm>
                <a:off x="950967" y="1530967"/>
                <a:ext cx="10290000" cy="4601600"/>
              </a:xfrm>
              <a:prstGeom prst="rect">
                <a:avLst/>
              </a:prstGeom>
            </p:spPr>
            <p:txBody>
              <a:bodyPr spcFirstLastPara="1" wrap="square" lIns="121900" tIns="121900" rIns="121900" bIns="121900" anchor="t" anchorCtr="0">
                <a:noAutofit/>
              </a:bodyPr>
              <a:lstStyle/>
              <a:p>
                <a:pPr marL="609585" lvl="0" indent="-414856">
                  <a:buClr>
                    <a:srgbClr val="FFFFFF"/>
                  </a:buClr>
                  <a:buFont typeface="Dosis"/>
                  <a:buChar char="●"/>
                  <a:defRPr/>
                </a:pPr>
                <a:r>
                  <a:rPr kumimoji="0" lang="en-US" sz="2000" b="0" i="0" u="none" strike="noStrike" kern="0" cap="none" spc="0" normalizeH="0" baseline="0" noProof="0" dirty="0">
                    <a:ln>
                      <a:noFill/>
                    </a:ln>
                    <a:solidFill>
                      <a:srgbClr val="FFFFFF"/>
                    </a:solidFill>
                    <a:effectLst/>
                    <a:uLnTx/>
                    <a:uFill>
                      <a:noFill/>
                    </a:uFill>
                    <a:latin typeface="Dosis"/>
                    <a:sym typeface="Dosis"/>
                  </a:rPr>
                  <a:t>In this method, we use 1-Nearsest-Neighbor</a:t>
                </a:r>
                <a:r>
                  <a:rPr kumimoji="0" lang="en-US" sz="2000" b="0" i="0" u="none" strike="noStrike" kern="0" cap="none" spc="0" normalizeH="0" noProof="0" dirty="0">
                    <a:ln>
                      <a:noFill/>
                    </a:ln>
                    <a:solidFill>
                      <a:srgbClr val="FFFFFF"/>
                    </a:solidFill>
                    <a:effectLst/>
                    <a:uLnTx/>
                    <a:uFill>
                      <a:noFill/>
                    </a:uFill>
                    <a:latin typeface="Dosis"/>
                    <a:sym typeface="Dosis"/>
                  </a:rPr>
                  <a:t> model to estimate the </a:t>
                </a:r>
                <a:r>
                  <a:rPr lang="en-US" sz="2000" dirty="0">
                    <a:solidFill>
                      <a:srgbClr val="FFFFFF"/>
                    </a:solidFill>
                    <a:uFill>
                      <a:noFill/>
                    </a:uFill>
                  </a:rPr>
                  <a:t>potential outcome of the "opposite" treatment using the most similar unit from the "opposite" group. The metric that we used is Euclidean distance on full covariates.</a:t>
                </a:r>
              </a:p>
              <a:p>
                <a:pPr marL="609585" lvl="0" indent="-414856">
                  <a:buClr>
                    <a:srgbClr val="FFFFFF"/>
                  </a:buClr>
                  <a:buFont typeface="Dosis"/>
                  <a:buChar char="●"/>
                  <a:defRPr/>
                </a:pPr>
                <a:endParaRPr lang="en-US" sz="2000" dirty="0">
                  <a:solidFill>
                    <a:srgbClr val="FFFFFF"/>
                  </a:solidFill>
                  <a:uFill>
                    <a:noFill/>
                  </a:uFill>
                </a:endParaRPr>
              </a:p>
              <a:p>
                <a:pPr marL="609585" lvl="0" indent="-414856">
                  <a:buFont typeface="Dosis"/>
                  <a:buChar char="●"/>
                </a:pPr>
                <a:r>
                  <a:rPr lang="en-US" sz="2000" dirty="0">
                    <a:uFill>
                      <a:noFill/>
                    </a:uFill>
                  </a:rPr>
                  <a:t>The estimation of ATE is:</a:t>
                </a:r>
                <a:endParaRPr lang="en-IL" sz="2000" dirty="0">
                  <a:uFill>
                    <a:noFill/>
                  </a:uFill>
                </a:endParaRPr>
              </a:p>
              <a:p>
                <a:pPr marL="194729" indent="0"/>
                <a14:m>
                  <m:oMathPara xmlns:m="http://schemas.openxmlformats.org/officeDocument/2006/math">
                    <m:oMathParaPr>
                      <m:jc m:val="centerGroup"/>
                    </m:oMathParaPr>
                    <m:oMath xmlns:m="http://schemas.openxmlformats.org/officeDocument/2006/math">
                      <m:acc>
                        <m:accPr>
                          <m:chr m:val="̂"/>
                          <m:ctrlPr>
                            <a:rPr lang="en-IL" sz="2000" i="1">
                              <a:uFill>
                                <a:noFill/>
                              </a:uFill>
                              <a:latin typeface="Cambria Math" panose="02040503050406030204" pitchFamily="18" charset="0"/>
                            </a:rPr>
                          </m:ctrlPr>
                        </m:accPr>
                        <m:e>
                          <m:r>
                            <a:rPr lang="en-US" sz="2000">
                              <a:uFill>
                                <a:noFill/>
                              </a:uFill>
                              <a:latin typeface="Cambria Math" panose="02040503050406030204" pitchFamily="18" charset="0"/>
                            </a:rPr>
                            <m:t>𝐴𝑇𝐸</m:t>
                          </m:r>
                        </m:e>
                      </m:acc>
                      <m:r>
                        <a:rPr lang="en-US" sz="2000">
                          <a:uFill>
                            <a:noFill/>
                          </a:uFill>
                          <a:latin typeface="Cambria Math" panose="02040503050406030204" pitchFamily="18" charset="0"/>
                        </a:rPr>
                        <m:t>=</m:t>
                      </m:r>
                      <m:f>
                        <m:fPr>
                          <m:ctrlPr>
                            <a:rPr lang="en-IL" sz="2000" i="1">
                              <a:uFill>
                                <a:noFill/>
                              </a:uFill>
                              <a:latin typeface="Cambria Math" panose="02040503050406030204" pitchFamily="18" charset="0"/>
                            </a:rPr>
                          </m:ctrlPr>
                        </m:fPr>
                        <m:num>
                          <m:r>
                            <a:rPr lang="en-US" sz="2000">
                              <a:uFill>
                                <a:noFill/>
                              </a:uFill>
                              <a:latin typeface="Cambria Math" panose="02040503050406030204" pitchFamily="18" charset="0"/>
                            </a:rPr>
                            <m:t>1</m:t>
                          </m:r>
                        </m:num>
                        <m:den>
                          <m:r>
                            <a:rPr lang="en-US" sz="2000">
                              <a:uFill>
                                <a:noFill/>
                              </a:uFill>
                              <a:latin typeface="Cambria Math" panose="02040503050406030204" pitchFamily="18" charset="0"/>
                            </a:rPr>
                            <m:t>𝑛</m:t>
                          </m:r>
                        </m:den>
                      </m:f>
                      <m:nary>
                        <m:naryPr>
                          <m:chr m:val="∑"/>
                          <m:ctrlPr>
                            <a:rPr lang="en-IL" sz="2000" i="1">
                              <a:uFill>
                                <a:noFill/>
                              </a:uFill>
                              <a:latin typeface="Cambria Math" panose="02040503050406030204" pitchFamily="18" charset="0"/>
                            </a:rPr>
                          </m:ctrlPr>
                        </m:naryPr>
                        <m:sub>
                          <m:r>
                            <a:rPr lang="en-US" sz="2000">
                              <a:uFill>
                                <a:noFill/>
                              </a:uFill>
                              <a:latin typeface="Cambria Math" panose="02040503050406030204" pitchFamily="18" charset="0"/>
                            </a:rPr>
                            <m:t>𝑖</m:t>
                          </m:r>
                          <m:r>
                            <a:rPr lang="en-US" sz="2000">
                              <a:uFill>
                                <a:noFill/>
                              </a:uFill>
                              <a:latin typeface="Cambria Math" panose="02040503050406030204" pitchFamily="18" charset="0"/>
                            </a:rPr>
                            <m:t>=</m:t>
                          </m:r>
                          <m:r>
                            <a:rPr lang="en-US" sz="2000">
                              <a:uFill>
                                <a:noFill/>
                              </a:uFill>
                              <a:latin typeface="Cambria Math" panose="02040503050406030204" pitchFamily="18" charset="0"/>
                            </a:rPr>
                            <m:t>1</m:t>
                          </m:r>
                        </m:sub>
                        <m:sup>
                          <m:r>
                            <a:rPr lang="en-US" sz="2000">
                              <a:uFill>
                                <a:noFill/>
                              </a:uFill>
                              <a:latin typeface="Cambria Math" panose="02040503050406030204" pitchFamily="18" charset="0"/>
                            </a:rPr>
                            <m:t>𝑛</m:t>
                          </m:r>
                        </m:sup>
                        <m:e>
                          <m:r>
                            <a:rPr lang="en-US" sz="2000">
                              <a:uFill>
                                <a:noFill/>
                              </a:uFill>
                              <a:latin typeface="Cambria Math" panose="02040503050406030204" pitchFamily="18" charset="0"/>
                            </a:rPr>
                            <m:t>𝐼𝑇𝐸</m:t>
                          </m:r>
                          <m:d>
                            <m:dPr>
                              <m:ctrlPr>
                                <a:rPr lang="en-IL" sz="2000" i="1">
                                  <a:uFill>
                                    <a:noFill/>
                                  </a:uFill>
                                  <a:latin typeface="Cambria Math" panose="02040503050406030204" pitchFamily="18" charset="0"/>
                                </a:rPr>
                              </m:ctrlPr>
                            </m:dPr>
                            <m:e>
                              <m:r>
                                <a:rPr lang="en-US" sz="2000">
                                  <a:uFill>
                                    <a:noFill/>
                                  </a:uFill>
                                  <a:latin typeface="Cambria Math" panose="02040503050406030204" pitchFamily="18" charset="0"/>
                                </a:rPr>
                                <m:t>𝑖</m:t>
                              </m:r>
                            </m:e>
                          </m:d>
                        </m:e>
                      </m:nary>
                    </m:oMath>
                  </m:oMathPara>
                </a14:m>
                <a:endParaRPr lang="en-US" sz="2000" dirty="0">
                  <a:uFill>
                    <a:noFill/>
                  </a:uFill>
                </a:endParaRPr>
              </a:p>
              <a:p>
                <a:pPr marL="194729" indent="0"/>
                <a:r>
                  <a:rPr lang="en-US" sz="2000" dirty="0">
                    <a:uFill>
                      <a:noFill/>
                    </a:uFill>
                  </a:rPr>
                  <a:t>			</a:t>
                </a:r>
              </a:p>
              <a:p>
                <a:pPr marL="194729" indent="0"/>
                <a:r>
                  <a:rPr lang="en-US" sz="2000" dirty="0">
                    <a:uFill>
                      <a:noFill/>
                    </a:uFill>
                  </a:rPr>
                  <a:t>		where:</a:t>
                </a:r>
              </a:p>
              <a:p>
                <a:pPr marL="194729" indent="0"/>
                <a:endParaRPr lang="en-IL" sz="2000" dirty="0">
                  <a:uFill>
                    <a:noFill/>
                  </a:uFill>
                </a:endParaRPr>
              </a:p>
              <a:p>
                <a:pPr marL="194729" indent="0"/>
                <a14:m>
                  <m:oMathPara xmlns:m="http://schemas.openxmlformats.org/officeDocument/2006/math">
                    <m:oMathParaPr>
                      <m:jc m:val="centerGroup"/>
                    </m:oMathParaPr>
                    <m:oMath xmlns:m="http://schemas.openxmlformats.org/officeDocument/2006/math">
                      <m:r>
                        <a:rPr lang="en-US" sz="2000">
                          <a:uFill>
                            <a:noFill/>
                          </a:uFill>
                          <a:latin typeface="Cambria Math" panose="02040503050406030204" pitchFamily="18" charset="0"/>
                        </a:rPr>
                        <m:t>𝐼𝑇𝐸</m:t>
                      </m:r>
                      <m:d>
                        <m:dPr>
                          <m:ctrlPr>
                            <a:rPr lang="en-IL" sz="2000" i="1">
                              <a:uFill>
                                <a:noFill/>
                              </a:uFill>
                              <a:latin typeface="Cambria Math" panose="02040503050406030204" pitchFamily="18" charset="0"/>
                            </a:rPr>
                          </m:ctrlPr>
                        </m:dPr>
                        <m:e>
                          <m:r>
                            <a:rPr lang="en-US" sz="2000">
                              <a:uFill>
                                <a:noFill/>
                              </a:uFill>
                              <a:latin typeface="Cambria Math" panose="02040503050406030204" pitchFamily="18" charset="0"/>
                            </a:rPr>
                            <m:t>𝑖</m:t>
                          </m:r>
                        </m:e>
                      </m:d>
                      <m:r>
                        <a:rPr lang="en-US" sz="2000">
                          <a:uFill>
                            <a:noFill/>
                          </a:uFill>
                          <a:latin typeface="Cambria Math" panose="02040503050406030204" pitchFamily="18" charset="0"/>
                        </a:rPr>
                        <m:t>=</m:t>
                      </m:r>
                      <m:d>
                        <m:dPr>
                          <m:begChr m:val="{"/>
                          <m:endChr m:val=""/>
                          <m:ctrlPr>
                            <a:rPr lang="en-IL" sz="2000" i="1">
                              <a:uFill>
                                <a:noFill/>
                              </a:uFill>
                              <a:latin typeface="Cambria Math" panose="02040503050406030204" pitchFamily="18" charset="0"/>
                            </a:rPr>
                          </m:ctrlPr>
                        </m:dPr>
                        <m:e>
                          <m:eqArr>
                            <m:eqArrPr>
                              <m:ctrlPr>
                                <a:rPr lang="en-IL" sz="2000" i="1">
                                  <a:uFill>
                                    <a:noFill/>
                                  </a:uFill>
                                  <a:latin typeface="Cambria Math" panose="02040503050406030204" pitchFamily="18" charset="0"/>
                                </a:rPr>
                              </m:ctrlPr>
                            </m:eqArrPr>
                            <m:e>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𝑦</m:t>
                                  </m:r>
                                </m:e>
                                <m:sub>
                                  <m:r>
                                    <a:rPr lang="en-US" sz="2000">
                                      <a:uFill>
                                        <a:noFill/>
                                      </a:uFill>
                                      <a:latin typeface="Cambria Math" panose="02040503050406030204" pitchFamily="18" charset="0"/>
                                    </a:rPr>
                                    <m:t>𝑖</m:t>
                                  </m:r>
                                </m:sub>
                              </m:sSub>
                              <m:r>
                                <a:rPr lang="en-US" sz="2000">
                                  <a:uFill>
                                    <a:noFill/>
                                  </a:uFill>
                                  <a:latin typeface="Cambria Math" panose="02040503050406030204" pitchFamily="18" charset="0"/>
                                </a:rPr>
                                <m:t>−</m:t>
                              </m:r>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𝑦</m:t>
                                  </m:r>
                                </m:e>
                                <m:sub>
                                  <m:func>
                                    <m:funcPr>
                                      <m:ctrlPr>
                                        <a:rPr lang="en-IL" sz="2000" i="1">
                                          <a:uFill>
                                            <a:noFill/>
                                          </a:uFill>
                                          <a:latin typeface="Cambria Math" panose="02040503050406030204" pitchFamily="18" charset="0"/>
                                        </a:rPr>
                                      </m:ctrlPr>
                                    </m:funcPr>
                                    <m:fName>
                                      <m:r>
                                        <m:rPr>
                                          <m:sty m:val="p"/>
                                        </m:rPr>
                                        <a:rPr lang="en-US" sz="2000">
                                          <a:uFill>
                                            <a:noFill/>
                                          </a:uFill>
                                          <a:latin typeface="Cambria Math" panose="02040503050406030204" pitchFamily="18" charset="0"/>
                                        </a:rPr>
                                        <m:t>arg</m:t>
                                      </m:r>
                                    </m:fName>
                                    <m:e>
                                      <m:func>
                                        <m:funcPr>
                                          <m:ctrlPr>
                                            <a:rPr lang="en-IL" sz="2000" i="1">
                                              <a:uFill>
                                                <a:noFill/>
                                              </a:uFill>
                                              <a:latin typeface="Cambria Math" panose="02040503050406030204" pitchFamily="18" charset="0"/>
                                            </a:rPr>
                                          </m:ctrlPr>
                                        </m:funcPr>
                                        <m:fName>
                                          <m:limLow>
                                            <m:limLowPr>
                                              <m:ctrlPr>
                                                <a:rPr lang="en-IL" sz="2000" i="1">
                                                  <a:uFill>
                                                    <a:noFill/>
                                                  </a:uFill>
                                                  <a:latin typeface="Cambria Math" panose="02040503050406030204" pitchFamily="18" charset="0"/>
                                                </a:rPr>
                                              </m:ctrlPr>
                                            </m:limLowPr>
                                            <m:e>
                                              <m:r>
                                                <m:rPr>
                                                  <m:sty m:val="p"/>
                                                </m:rPr>
                                                <a:rPr lang="en-US" sz="2000">
                                                  <a:uFill>
                                                    <a:noFill/>
                                                  </a:uFill>
                                                  <a:latin typeface="Cambria Math" panose="02040503050406030204" pitchFamily="18" charset="0"/>
                                                </a:rPr>
                                                <m:t>min</m:t>
                                              </m:r>
                                            </m:e>
                                            <m:lim>
                                              <m:eqArr>
                                                <m:eqArrPr>
                                                  <m:ctrlPr>
                                                    <a:rPr lang="en-IL" sz="2000" i="1">
                                                      <a:uFill>
                                                        <a:noFill/>
                                                      </a:uFill>
                                                      <a:latin typeface="Cambria Math" panose="02040503050406030204" pitchFamily="18" charset="0"/>
                                                    </a:rPr>
                                                  </m:ctrlPr>
                                                </m:eqArrPr>
                                                <m:e>
                                                  <m:r>
                                                    <a:rPr lang="en-US" sz="2000">
                                                      <a:uFill>
                                                        <a:noFill/>
                                                      </a:uFill>
                                                      <a:latin typeface="Cambria Math" panose="02040503050406030204" pitchFamily="18" charset="0"/>
                                                    </a:rPr>
                                                    <m:t>𝑗</m:t>
                                                  </m:r>
                                                  <m:r>
                                                    <a:rPr lang="en-US" sz="2000">
                                                      <a:uFill>
                                                        <a:noFill/>
                                                      </a:uFill>
                                                      <a:latin typeface="Cambria Math" panose="02040503050406030204" pitchFamily="18" charset="0"/>
                                                    </a:rPr>
                                                    <m:t> </m:t>
                                                  </m:r>
                                                  <m:r>
                                                    <a:rPr lang="en-US" sz="2000">
                                                      <a:uFill>
                                                        <a:noFill/>
                                                      </a:uFill>
                                                      <a:latin typeface="Cambria Math" panose="02040503050406030204" pitchFamily="18" charset="0"/>
                                                    </a:rPr>
                                                    <m:t>𝑠</m:t>
                                                  </m:r>
                                                  <m:r>
                                                    <a:rPr lang="en-US" sz="2000">
                                                      <a:uFill>
                                                        <a:noFill/>
                                                      </a:uFill>
                                                      <a:latin typeface="Cambria Math" panose="02040503050406030204" pitchFamily="18" charset="0"/>
                                                    </a:rPr>
                                                    <m:t>.</m:t>
                                                  </m:r>
                                                  <m:r>
                                                    <a:rPr lang="en-US" sz="2000">
                                                      <a:uFill>
                                                        <a:noFill/>
                                                      </a:uFill>
                                                      <a:latin typeface="Cambria Math" panose="02040503050406030204" pitchFamily="18" charset="0"/>
                                                    </a:rPr>
                                                    <m:t>𝑡</m:t>
                                                  </m:r>
                                                  <m:r>
                                                    <a:rPr lang="en-US" sz="2000">
                                                      <a:uFill>
                                                        <a:noFill/>
                                                      </a:uFill>
                                                      <a:latin typeface="Cambria Math" panose="02040503050406030204" pitchFamily="18" charset="0"/>
                                                    </a:rPr>
                                                    <m:t>.</m:t>
                                                  </m:r>
                                                </m:e>
                                                <m:e>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𝑡</m:t>
                                                      </m:r>
                                                    </m:e>
                                                    <m:sub>
                                                      <m:r>
                                                        <a:rPr lang="en-US" sz="2000">
                                                          <a:uFill>
                                                            <a:noFill/>
                                                          </a:uFill>
                                                          <a:latin typeface="Cambria Math" panose="02040503050406030204" pitchFamily="18" charset="0"/>
                                                        </a:rPr>
                                                        <m:t>𝑖</m:t>
                                                      </m:r>
                                                    </m:sub>
                                                  </m:sSub>
                                                  <m:r>
                                                    <a:rPr lang="en-US" sz="2000">
                                                      <a:uFill>
                                                        <a:noFill/>
                                                      </a:uFill>
                                                      <a:latin typeface="Cambria Math" panose="02040503050406030204" pitchFamily="18" charset="0"/>
                                                    </a:rPr>
                                                    <m:t>≠</m:t>
                                                  </m:r>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𝑡</m:t>
                                                      </m:r>
                                                    </m:e>
                                                    <m:sub>
                                                      <m:r>
                                                        <a:rPr lang="en-US" sz="2000">
                                                          <a:uFill>
                                                            <a:noFill/>
                                                          </a:uFill>
                                                          <a:latin typeface="Cambria Math" panose="02040503050406030204" pitchFamily="18" charset="0"/>
                                                        </a:rPr>
                                                        <m:t>𝑗</m:t>
                                                      </m:r>
                                                    </m:sub>
                                                  </m:sSub>
                                                </m:e>
                                              </m:eqArr>
                                            </m:lim>
                                          </m:limLow>
                                        </m:fName>
                                        <m:e>
                                          <m:r>
                                            <a:rPr lang="en-US" sz="2000">
                                              <a:uFill>
                                                <a:noFill/>
                                              </a:uFill>
                                              <a:latin typeface="Cambria Math" panose="02040503050406030204" pitchFamily="18" charset="0"/>
                                            </a:rPr>
                                            <m:t>𝑑</m:t>
                                          </m:r>
                                          <m:d>
                                            <m:dPr>
                                              <m:ctrlPr>
                                                <a:rPr lang="en-IL" sz="2000" i="1">
                                                  <a:uFill>
                                                    <a:noFill/>
                                                  </a:uFill>
                                                  <a:latin typeface="Cambria Math" panose="02040503050406030204" pitchFamily="18" charset="0"/>
                                                </a:rPr>
                                              </m:ctrlPr>
                                            </m:dPr>
                                            <m:e>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𝑥</m:t>
                                                  </m:r>
                                                </m:e>
                                                <m:sub>
                                                  <m:r>
                                                    <a:rPr lang="en-US" sz="2000">
                                                      <a:uFill>
                                                        <a:noFill/>
                                                      </a:uFill>
                                                      <a:latin typeface="Cambria Math" panose="02040503050406030204" pitchFamily="18" charset="0"/>
                                                    </a:rPr>
                                                    <m:t>𝑖</m:t>
                                                  </m:r>
                                                </m:sub>
                                              </m:sSub>
                                              <m:r>
                                                <a:rPr lang="en-US" sz="2000">
                                                  <a:uFill>
                                                    <a:noFill/>
                                                  </a:uFill>
                                                  <a:latin typeface="Cambria Math" panose="02040503050406030204" pitchFamily="18" charset="0"/>
                                                </a:rPr>
                                                <m:t>,</m:t>
                                              </m:r>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𝑥</m:t>
                                                  </m:r>
                                                </m:e>
                                                <m:sub>
                                                  <m:r>
                                                    <a:rPr lang="en-US" sz="2000">
                                                      <a:uFill>
                                                        <a:noFill/>
                                                      </a:uFill>
                                                      <a:latin typeface="Cambria Math" panose="02040503050406030204" pitchFamily="18" charset="0"/>
                                                    </a:rPr>
                                                    <m:t>𝑗</m:t>
                                                  </m:r>
                                                </m:sub>
                                              </m:sSub>
                                            </m:e>
                                          </m:d>
                                        </m:e>
                                      </m:func>
                                    </m:e>
                                  </m:func>
                                </m:sub>
                              </m:sSub>
                              <m:r>
                                <a:rPr lang="en-US" sz="2000">
                                  <a:uFill>
                                    <a:noFill/>
                                  </a:uFill>
                                  <a:latin typeface="Cambria Math" panose="02040503050406030204" pitchFamily="18" charset="0"/>
                                </a:rPr>
                                <m:t>,  </m:t>
                              </m:r>
                              <m:r>
                                <a:rPr lang="en-US" sz="2000">
                                  <a:uFill>
                                    <a:noFill/>
                                  </a:uFill>
                                  <a:latin typeface="Cambria Math" panose="02040503050406030204" pitchFamily="18" charset="0"/>
                                </a:rPr>
                                <m:t>𝑡</m:t>
                              </m:r>
                              <m:r>
                                <a:rPr lang="en-US" sz="2000">
                                  <a:uFill>
                                    <a:noFill/>
                                  </a:uFill>
                                  <a:latin typeface="Cambria Math" panose="02040503050406030204" pitchFamily="18" charset="0"/>
                                </a:rPr>
                                <m:t>=</m:t>
                              </m:r>
                              <m:r>
                                <a:rPr lang="en-US" sz="2000">
                                  <a:uFill>
                                    <a:noFill/>
                                  </a:uFill>
                                  <a:latin typeface="Cambria Math" panose="02040503050406030204" pitchFamily="18" charset="0"/>
                                </a:rPr>
                                <m:t>1</m:t>
                              </m:r>
                            </m:e>
                            <m:e>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𝑦</m:t>
                                  </m:r>
                                </m:e>
                                <m:sub>
                                  <m:func>
                                    <m:funcPr>
                                      <m:ctrlPr>
                                        <a:rPr lang="en-IL" sz="2000" i="1">
                                          <a:uFill>
                                            <a:noFill/>
                                          </a:uFill>
                                          <a:latin typeface="Cambria Math" panose="02040503050406030204" pitchFamily="18" charset="0"/>
                                        </a:rPr>
                                      </m:ctrlPr>
                                    </m:funcPr>
                                    <m:fName>
                                      <m:r>
                                        <m:rPr>
                                          <m:sty m:val="p"/>
                                        </m:rPr>
                                        <a:rPr lang="en-US" sz="2000">
                                          <a:uFill>
                                            <a:noFill/>
                                          </a:uFill>
                                          <a:latin typeface="Cambria Math" panose="02040503050406030204" pitchFamily="18" charset="0"/>
                                        </a:rPr>
                                        <m:t>arg</m:t>
                                      </m:r>
                                    </m:fName>
                                    <m:e>
                                      <m:func>
                                        <m:funcPr>
                                          <m:ctrlPr>
                                            <a:rPr lang="en-IL" sz="2000" i="1">
                                              <a:uFill>
                                                <a:noFill/>
                                              </a:uFill>
                                              <a:latin typeface="Cambria Math" panose="02040503050406030204" pitchFamily="18" charset="0"/>
                                            </a:rPr>
                                          </m:ctrlPr>
                                        </m:funcPr>
                                        <m:fName>
                                          <m:limLow>
                                            <m:limLowPr>
                                              <m:ctrlPr>
                                                <a:rPr lang="en-IL" sz="2000" i="1">
                                                  <a:uFill>
                                                    <a:noFill/>
                                                  </a:uFill>
                                                  <a:latin typeface="Cambria Math" panose="02040503050406030204" pitchFamily="18" charset="0"/>
                                                </a:rPr>
                                              </m:ctrlPr>
                                            </m:limLowPr>
                                            <m:e>
                                              <m:r>
                                                <m:rPr>
                                                  <m:sty m:val="p"/>
                                                </m:rPr>
                                                <a:rPr lang="en-US" sz="2000">
                                                  <a:uFill>
                                                    <a:noFill/>
                                                  </a:uFill>
                                                  <a:latin typeface="Cambria Math" panose="02040503050406030204" pitchFamily="18" charset="0"/>
                                                </a:rPr>
                                                <m:t>min</m:t>
                                              </m:r>
                                            </m:e>
                                            <m:lim>
                                              <m:eqArr>
                                                <m:eqArrPr>
                                                  <m:ctrlPr>
                                                    <a:rPr lang="en-IL" sz="2000" i="1">
                                                      <a:uFill>
                                                        <a:noFill/>
                                                      </a:uFill>
                                                      <a:latin typeface="Cambria Math" panose="02040503050406030204" pitchFamily="18" charset="0"/>
                                                    </a:rPr>
                                                  </m:ctrlPr>
                                                </m:eqArrPr>
                                                <m:e>
                                                  <m:r>
                                                    <a:rPr lang="en-US" sz="2000">
                                                      <a:uFill>
                                                        <a:noFill/>
                                                      </a:uFill>
                                                      <a:latin typeface="Cambria Math" panose="02040503050406030204" pitchFamily="18" charset="0"/>
                                                    </a:rPr>
                                                    <m:t>𝑗</m:t>
                                                  </m:r>
                                                  <m:r>
                                                    <a:rPr lang="en-US" sz="2000">
                                                      <a:uFill>
                                                        <a:noFill/>
                                                      </a:uFill>
                                                      <a:latin typeface="Cambria Math" panose="02040503050406030204" pitchFamily="18" charset="0"/>
                                                    </a:rPr>
                                                    <m:t> </m:t>
                                                  </m:r>
                                                  <m:r>
                                                    <a:rPr lang="en-US" sz="2000">
                                                      <a:uFill>
                                                        <a:noFill/>
                                                      </a:uFill>
                                                      <a:latin typeface="Cambria Math" panose="02040503050406030204" pitchFamily="18" charset="0"/>
                                                    </a:rPr>
                                                    <m:t>𝑠</m:t>
                                                  </m:r>
                                                  <m:r>
                                                    <a:rPr lang="en-US" sz="2000">
                                                      <a:uFill>
                                                        <a:noFill/>
                                                      </a:uFill>
                                                      <a:latin typeface="Cambria Math" panose="02040503050406030204" pitchFamily="18" charset="0"/>
                                                    </a:rPr>
                                                    <m:t>.</m:t>
                                                  </m:r>
                                                  <m:r>
                                                    <a:rPr lang="en-US" sz="2000">
                                                      <a:uFill>
                                                        <a:noFill/>
                                                      </a:uFill>
                                                      <a:latin typeface="Cambria Math" panose="02040503050406030204" pitchFamily="18" charset="0"/>
                                                    </a:rPr>
                                                    <m:t>𝑡</m:t>
                                                  </m:r>
                                                </m:e>
                                                <m:e>
                                                  <m:r>
                                                    <a:rPr lang="en-US" sz="2000">
                                                      <a:uFill>
                                                        <a:noFill/>
                                                      </a:uFill>
                                                      <a:latin typeface="Cambria Math" panose="02040503050406030204" pitchFamily="18" charset="0"/>
                                                    </a:rPr>
                                                    <m:t> </m:t>
                                                  </m:r>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𝑡</m:t>
                                                      </m:r>
                                                    </m:e>
                                                    <m:sub>
                                                      <m:r>
                                                        <a:rPr lang="en-US" sz="2000">
                                                          <a:uFill>
                                                            <a:noFill/>
                                                          </a:uFill>
                                                          <a:latin typeface="Cambria Math" panose="02040503050406030204" pitchFamily="18" charset="0"/>
                                                        </a:rPr>
                                                        <m:t>𝑖</m:t>
                                                      </m:r>
                                                    </m:sub>
                                                  </m:sSub>
                                                  <m:r>
                                                    <a:rPr lang="en-US" sz="2000">
                                                      <a:uFill>
                                                        <a:noFill/>
                                                      </a:uFill>
                                                      <a:latin typeface="Cambria Math" panose="02040503050406030204" pitchFamily="18" charset="0"/>
                                                    </a:rPr>
                                                    <m:t>≠</m:t>
                                                  </m:r>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𝑡</m:t>
                                                      </m:r>
                                                    </m:e>
                                                    <m:sub>
                                                      <m:r>
                                                        <a:rPr lang="en-US" sz="2000">
                                                          <a:uFill>
                                                            <a:noFill/>
                                                          </a:uFill>
                                                          <a:latin typeface="Cambria Math" panose="02040503050406030204" pitchFamily="18" charset="0"/>
                                                        </a:rPr>
                                                        <m:t>𝑗</m:t>
                                                      </m:r>
                                                    </m:sub>
                                                  </m:sSub>
                                                </m:e>
                                              </m:eqArr>
                                            </m:lim>
                                          </m:limLow>
                                        </m:fName>
                                        <m:e>
                                          <m:r>
                                            <a:rPr lang="en-US" sz="2000">
                                              <a:uFill>
                                                <a:noFill/>
                                              </a:uFill>
                                              <a:latin typeface="Cambria Math" panose="02040503050406030204" pitchFamily="18" charset="0"/>
                                            </a:rPr>
                                            <m:t>𝑑</m:t>
                                          </m:r>
                                          <m:d>
                                            <m:dPr>
                                              <m:ctrlPr>
                                                <a:rPr lang="en-IL" sz="2000" i="1">
                                                  <a:uFill>
                                                    <a:noFill/>
                                                  </a:uFill>
                                                  <a:latin typeface="Cambria Math" panose="02040503050406030204" pitchFamily="18" charset="0"/>
                                                </a:rPr>
                                              </m:ctrlPr>
                                            </m:dPr>
                                            <m:e>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𝑥</m:t>
                                                  </m:r>
                                                </m:e>
                                                <m:sub>
                                                  <m:r>
                                                    <a:rPr lang="en-US" sz="2000">
                                                      <a:uFill>
                                                        <a:noFill/>
                                                      </a:uFill>
                                                      <a:latin typeface="Cambria Math" panose="02040503050406030204" pitchFamily="18" charset="0"/>
                                                    </a:rPr>
                                                    <m:t>𝑖</m:t>
                                                  </m:r>
                                                </m:sub>
                                              </m:sSub>
                                              <m:r>
                                                <a:rPr lang="en-US" sz="2000">
                                                  <a:uFill>
                                                    <a:noFill/>
                                                  </a:uFill>
                                                  <a:latin typeface="Cambria Math" panose="02040503050406030204" pitchFamily="18" charset="0"/>
                                                </a:rPr>
                                                <m:t>,</m:t>
                                              </m:r>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𝑥</m:t>
                                                  </m:r>
                                                </m:e>
                                                <m:sub>
                                                  <m:r>
                                                    <a:rPr lang="en-US" sz="2000">
                                                      <a:uFill>
                                                        <a:noFill/>
                                                      </a:uFill>
                                                      <a:latin typeface="Cambria Math" panose="02040503050406030204" pitchFamily="18" charset="0"/>
                                                    </a:rPr>
                                                    <m:t>𝑗</m:t>
                                                  </m:r>
                                                </m:sub>
                                              </m:sSub>
                                            </m:e>
                                          </m:d>
                                        </m:e>
                                      </m:func>
                                    </m:e>
                                  </m:func>
                                </m:sub>
                              </m:sSub>
                              <m:r>
                                <a:rPr lang="en-US" sz="2000">
                                  <a:uFill>
                                    <a:noFill/>
                                  </a:uFill>
                                  <a:latin typeface="Cambria Math" panose="02040503050406030204" pitchFamily="18" charset="0"/>
                                </a:rPr>
                                <m:t>−</m:t>
                              </m:r>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𝑦</m:t>
                                  </m:r>
                                </m:e>
                                <m:sub>
                                  <m:r>
                                    <a:rPr lang="en-US" sz="2000">
                                      <a:uFill>
                                        <a:noFill/>
                                      </a:uFill>
                                      <a:latin typeface="Cambria Math" panose="02040503050406030204" pitchFamily="18" charset="0"/>
                                    </a:rPr>
                                    <m:t>𝑖</m:t>
                                  </m:r>
                                </m:sub>
                              </m:sSub>
                              <m:r>
                                <a:rPr lang="en-US" sz="2000">
                                  <a:uFill>
                                    <a:noFill/>
                                  </a:uFill>
                                  <a:latin typeface="Cambria Math" panose="02040503050406030204" pitchFamily="18" charset="0"/>
                                </a:rPr>
                                <m:t>,  </m:t>
                              </m:r>
                              <m:sSub>
                                <m:sSubPr>
                                  <m:ctrlPr>
                                    <a:rPr lang="en-IL" sz="2000" i="1">
                                      <a:uFill>
                                        <a:noFill/>
                                      </a:uFill>
                                      <a:latin typeface="Cambria Math" panose="02040503050406030204" pitchFamily="18" charset="0"/>
                                    </a:rPr>
                                  </m:ctrlPr>
                                </m:sSubPr>
                                <m:e>
                                  <m:r>
                                    <a:rPr lang="en-US" sz="2000">
                                      <a:uFill>
                                        <a:noFill/>
                                      </a:uFill>
                                      <a:latin typeface="Cambria Math" panose="02040503050406030204" pitchFamily="18" charset="0"/>
                                    </a:rPr>
                                    <m:t>𝑡</m:t>
                                  </m:r>
                                </m:e>
                                <m:sub>
                                  <m:r>
                                    <a:rPr lang="en-US" sz="2000">
                                      <a:uFill>
                                        <a:noFill/>
                                      </a:uFill>
                                      <a:latin typeface="Cambria Math" panose="02040503050406030204" pitchFamily="18" charset="0"/>
                                    </a:rPr>
                                    <m:t>𝑖</m:t>
                                  </m:r>
                                </m:sub>
                              </m:sSub>
                              <m:r>
                                <a:rPr lang="en-US" sz="2000">
                                  <a:uFill>
                                    <a:noFill/>
                                  </a:uFill>
                                  <a:latin typeface="Cambria Math" panose="02040503050406030204" pitchFamily="18" charset="0"/>
                                </a:rPr>
                                <m:t>=</m:t>
                              </m:r>
                              <m:r>
                                <a:rPr lang="en-US" sz="2000">
                                  <a:uFill>
                                    <a:noFill/>
                                  </a:uFill>
                                  <a:latin typeface="Cambria Math" panose="02040503050406030204" pitchFamily="18" charset="0"/>
                                </a:rPr>
                                <m:t>0</m:t>
                              </m:r>
                            </m:e>
                          </m:eqArr>
                        </m:e>
                      </m:d>
                    </m:oMath>
                  </m:oMathPara>
                </a14:m>
                <a:endParaRPr lang="en-US" sz="2000" dirty="0">
                  <a:uFill>
                    <a:noFill/>
                  </a:uFill>
                </a:endParaRPr>
              </a:p>
              <a:p>
                <a:pPr marL="194729" indent="0"/>
                <a:endParaRPr lang="en-IL" sz="2000" dirty="0">
                  <a:uFill>
                    <a:noFill/>
                  </a:uFill>
                </a:endParaRPr>
              </a:p>
              <a:p>
                <a:pPr marL="194729" indent="0"/>
                <a:endParaRPr lang="en-US" sz="2000" dirty="0">
                  <a:solidFill>
                    <a:srgbClr val="FFFFFF"/>
                  </a:solidFill>
                  <a:uFill>
                    <a:noFill/>
                  </a:uFill>
                </a:endParaRPr>
              </a:p>
              <a:p>
                <a:pPr marL="0" indent="0">
                  <a:buClr>
                    <a:schemeClr val="dk1"/>
                  </a:buClr>
                  <a:buSzPts val="1100"/>
                </a:pPr>
                <a:endParaRPr lang="en-IL" dirty="0"/>
              </a:p>
            </p:txBody>
          </p:sp>
        </mc:Choice>
        <mc:Fallback xmlns="">
          <p:sp>
            <p:nvSpPr>
              <p:cNvPr id="331" name="Google Shape;331;p34"/>
              <p:cNvSpPr txBox="1">
                <a:spLocks noGrp="1" noRot="1" noChangeAspect="1" noMove="1" noResize="1" noEditPoints="1" noAdjustHandles="1" noChangeArrowheads="1" noChangeShapeType="1" noTextEdit="1"/>
              </p:cNvSpPr>
              <p:nvPr>
                <p:ph type="subTitle" idx="1"/>
              </p:nvPr>
            </p:nvSpPr>
            <p:spPr>
              <a:xfrm>
                <a:off x="950967" y="1530967"/>
                <a:ext cx="10290000" cy="4601600"/>
              </a:xfrm>
              <a:prstGeom prst="rect">
                <a:avLst/>
              </a:prstGeom>
              <a:blipFill>
                <a:blip r:embed="rId3"/>
                <a:stretch>
                  <a:fillRect b="-4768"/>
                </a:stretch>
              </a:blipFill>
            </p:spPr>
            <p:txBody>
              <a:bodyPr/>
              <a:lstStyle/>
              <a:p>
                <a:r>
                  <a:rPr lang="en-IL">
                    <a:noFill/>
                  </a:rPr>
                  <a:t> </a:t>
                </a:r>
              </a:p>
            </p:txBody>
          </p:sp>
        </mc:Fallback>
      </mc:AlternateContent>
    </p:spTree>
    <p:extLst>
      <p:ext uri="{BB962C8B-B14F-4D97-AF65-F5344CB8AC3E}">
        <p14:creationId xmlns:p14="http://schemas.microsoft.com/office/powerpoint/2010/main" val="2097535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69" name="Google Shape;669;p48"/>
          <p:cNvSpPr txBox="1">
            <a:spLocks noGrp="1"/>
          </p:cNvSpPr>
          <p:nvPr>
            <p:ph type="title"/>
          </p:nvPr>
        </p:nvSpPr>
        <p:spPr>
          <a:xfrm>
            <a:off x="437114" y="2600542"/>
            <a:ext cx="3778800" cy="1656914"/>
          </a:xfrm>
          <a:prstGeom prst="rect">
            <a:avLst/>
          </a:prstGeom>
        </p:spPr>
        <p:txBody>
          <a:bodyPr spcFirstLastPara="1" wrap="square" lIns="121900" tIns="121900" rIns="121900" bIns="121900" anchor="b" anchorCtr="0">
            <a:noAutofit/>
          </a:bodyPr>
          <a:lstStyle/>
          <a:p>
            <a:pPr algn="ctr"/>
            <a:r>
              <a:rPr lang="en" sz="4800" b="1" dirty="0"/>
              <a:t>M</a:t>
            </a:r>
            <a:r>
              <a:rPr lang="en-US" sz="4800" b="1" dirty="0"/>
              <a:t>o</a:t>
            </a:r>
            <a:r>
              <a:rPr lang="en" sz="4800" b="1" dirty="0"/>
              <a:t>del Selection</a:t>
            </a:r>
            <a:endParaRPr sz="4800" b="1" dirty="0"/>
          </a:p>
        </p:txBody>
      </p:sp>
      <mc:AlternateContent xmlns:mc="http://schemas.openxmlformats.org/markup-compatibility/2006">
        <mc:Choice xmlns:a14="http://schemas.microsoft.com/office/drawing/2010/main" Requires="a14">
          <p:graphicFrame>
            <p:nvGraphicFramePr>
              <p:cNvPr id="4" name="טבלה 3">
                <a:extLst>
                  <a:ext uri="{FF2B5EF4-FFF2-40B4-BE49-F238E27FC236}">
                    <a16:creationId xmlns:a16="http://schemas.microsoft.com/office/drawing/2014/main" id="{50AB211E-FF2C-FF26-4BD9-564707028172}"/>
                  </a:ext>
                </a:extLst>
              </p:cNvPr>
              <p:cNvGraphicFramePr>
                <a:graphicFrameLocks noGrp="1"/>
              </p:cNvGraphicFramePr>
              <p:nvPr>
                <p:extLst>
                  <p:ext uri="{D42A27DB-BD31-4B8C-83A1-F6EECF244321}">
                    <p14:modId xmlns:p14="http://schemas.microsoft.com/office/powerpoint/2010/main" val="806603486"/>
                  </p:ext>
                </p:extLst>
              </p:nvPr>
            </p:nvGraphicFramePr>
            <p:xfrm>
              <a:off x="4728390" y="1716863"/>
              <a:ext cx="6735118" cy="3424273"/>
            </p:xfrm>
            <a:graphic>
              <a:graphicData uri="http://schemas.openxmlformats.org/drawingml/2006/table">
                <a:tbl>
                  <a:tblPr firstRow="1" firstCol="1" bandRow="1"/>
                  <a:tblGrid>
                    <a:gridCol w="1121979">
                      <a:extLst>
                        <a:ext uri="{9D8B030D-6E8A-4147-A177-3AD203B41FA5}">
                          <a16:colId xmlns:a16="http://schemas.microsoft.com/office/drawing/2014/main" val="1676044593"/>
                        </a:ext>
                      </a:extLst>
                    </a:gridCol>
                    <a:gridCol w="1121979">
                      <a:extLst>
                        <a:ext uri="{9D8B030D-6E8A-4147-A177-3AD203B41FA5}">
                          <a16:colId xmlns:a16="http://schemas.microsoft.com/office/drawing/2014/main" val="3153531997"/>
                        </a:ext>
                      </a:extLst>
                    </a:gridCol>
                    <a:gridCol w="1122790">
                      <a:extLst>
                        <a:ext uri="{9D8B030D-6E8A-4147-A177-3AD203B41FA5}">
                          <a16:colId xmlns:a16="http://schemas.microsoft.com/office/drawing/2014/main" val="2585237288"/>
                        </a:ext>
                      </a:extLst>
                    </a:gridCol>
                    <a:gridCol w="1122790">
                      <a:extLst>
                        <a:ext uri="{9D8B030D-6E8A-4147-A177-3AD203B41FA5}">
                          <a16:colId xmlns:a16="http://schemas.microsoft.com/office/drawing/2014/main" val="4114693099"/>
                        </a:ext>
                      </a:extLst>
                    </a:gridCol>
                    <a:gridCol w="1122790">
                      <a:extLst>
                        <a:ext uri="{9D8B030D-6E8A-4147-A177-3AD203B41FA5}">
                          <a16:colId xmlns:a16="http://schemas.microsoft.com/office/drawing/2014/main" val="1657673376"/>
                        </a:ext>
                      </a:extLst>
                    </a:gridCol>
                    <a:gridCol w="1122790">
                      <a:extLst>
                        <a:ext uri="{9D8B030D-6E8A-4147-A177-3AD203B41FA5}">
                          <a16:colId xmlns:a16="http://schemas.microsoft.com/office/drawing/2014/main" val="3558460267"/>
                        </a:ext>
                      </a:extLst>
                    </a:gridCol>
                  </a:tblGrid>
                  <a:tr h="1158905">
                    <a:tc>
                      <a:txBody>
                        <a:bodyPr/>
                        <a:lstStyle/>
                        <a:p>
                          <a:pPr algn="ctr" rtl="0">
                            <a:lnSpc>
                              <a:spcPct val="107000"/>
                            </a:lnSpc>
                            <a:spcAft>
                              <a:spcPts val="800"/>
                            </a:spcAft>
                          </a:pPr>
                          <a:r>
                            <a:rPr lang="en-US" sz="1100" b="1" dirty="0">
                              <a:effectLst/>
                              <a:latin typeface="Calibri" panose="020F0502020204030204" pitchFamily="34" charset="0"/>
                              <a:ea typeface="Calibri" panose="020F0502020204030204" pitchFamily="34" charset="0"/>
                              <a:cs typeface="Arial" panose="020B0604020202020204" pitchFamily="34" charset="0"/>
                            </a:rPr>
                            <a:t> </a:t>
                          </a:r>
                          <a:endParaRPr lang="en-I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endParaRPr lang="en-US" sz="1100" b="1" dirty="0">
                            <a:effectLst/>
                            <a:latin typeface="Calibri" panose="020F0502020204030204" pitchFamily="34" charset="0"/>
                            <a:ea typeface="Calibri" panose="020F0502020204030204" pitchFamily="34" charset="0"/>
                            <a:cs typeface="Arial" panose="020B0604020202020204" pitchFamily="34" charset="0"/>
                          </a:endParaRPr>
                        </a:p>
                        <a:p>
                          <a:pPr algn="ctr" rtl="0">
                            <a:lnSpc>
                              <a:spcPct val="107000"/>
                            </a:lnSpc>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Logistic Regression</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marR="0" algn="ctr" rtl="0">
                            <a:lnSpc>
                              <a:spcPct val="107000"/>
                            </a:lnSpc>
                            <a:spcBef>
                              <a:spcPts val="0"/>
                            </a:spcBef>
                            <a:spcAft>
                              <a:spcPts val="800"/>
                            </a:spcAft>
                            <a:buClr>
                              <a:srgbClr val="000000"/>
                            </a:buClr>
                            <a:buFont typeface="Arial"/>
                          </a:pPr>
                          <a:endPar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Decision Tree</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marR="0" algn="ctr" rtl="0">
                            <a:lnSpc>
                              <a:spcPct val="107000"/>
                            </a:lnSpc>
                            <a:spcBef>
                              <a:spcPts val="0"/>
                            </a:spcBef>
                            <a:spcAft>
                              <a:spcPts val="800"/>
                            </a:spcAft>
                            <a:buClr>
                              <a:srgbClr val="000000"/>
                            </a:buClr>
                            <a:buFont typeface="Arial"/>
                          </a:pPr>
                          <a:endPar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Gradient Boosting</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marR="0" algn="ctr" rtl="0">
                            <a:lnSpc>
                              <a:spcPct val="107000"/>
                            </a:lnSpc>
                            <a:spcBef>
                              <a:spcPts val="0"/>
                            </a:spcBef>
                            <a:spcAft>
                              <a:spcPts val="800"/>
                            </a:spcAft>
                            <a:buClr>
                              <a:srgbClr val="000000"/>
                            </a:buClr>
                            <a:buFont typeface="Arial"/>
                          </a:pPr>
                          <a:endPar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Random Forest</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marR="0" algn="ctr" rtl="0">
                            <a:lnSpc>
                              <a:spcPct val="107000"/>
                            </a:lnSpc>
                            <a:spcBef>
                              <a:spcPts val="0"/>
                            </a:spcBef>
                            <a:spcAft>
                              <a:spcPts val="800"/>
                            </a:spcAft>
                            <a:buClr>
                              <a:srgbClr val="000000"/>
                            </a:buClr>
                            <a:buFont typeface="Arial"/>
                          </a:pPr>
                          <a:endPar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Gaussian NB</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extLst>
                      <a:ext uri="{0D108BD9-81ED-4DB2-BD59-A6C34878D82A}">
                        <a16:rowId xmlns:a16="http://schemas.microsoft.com/office/drawing/2014/main" val="2680026596"/>
                      </a:ext>
                    </a:extLst>
                  </a:tr>
                  <a:tr h="566342">
                    <a:tc>
                      <a:txBody>
                        <a:bodyPr/>
                        <a:lstStyle/>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S-Learner</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0.605</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0.537</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b="1" dirty="0">
                              <a:solidFill>
                                <a:srgbClr val="000000"/>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0.613</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Arial" panose="020B0604020202020204" pitchFamily="34" charset="0"/>
                            </a:rPr>
                            <a:t>0.603</a:t>
                          </a:r>
                          <a:endParaRPr lang="en-IL"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Arial" panose="020B0604020202020204" pitchFamily="34" charset="0"/>
                            </a:rPr>
                            <a:t>0.565</a:t>
                          </a:r>
                          <a:endParaRPr lang="en-IL"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402530705"/>
                      </a:ext>
                    </a:extLst>
                  </a:tr>
                  <a:tr h="566342">
                    <a:tc>
                      <a:txBody>
                        <a:bodyPr/>
                        <a:lstStyle/>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T-Learner </a:t>
                          </a:r>
                          <a14:m>
                            <m:oMath xmlns:m="http://schemas.openxmlformats.org/officeDocument/2006/math">
                              <m:sSub>
                                <m:sSubPr>
                                  <m:ctrlPr>
                                    <a:rPr lang="en-IL" sz="1400" b="1" i="1" u="none" strike="noStrike" cap="none">
                                      <a:solidFill>
                                        <a:schemeClr val="tx1"/>
                                      </a:solidFill>
                                      <a:effectLst/>
                                      <a:latin typeface="Cambria Math" panose="02040503050406030204" pitchFamily="18" charset="0"/>
                                      <a:ea typeface="Calibri" panose="020F0502020204030204" pitchFamily="34" charset="0"/>
                                      <a:cs typeface="Arial" panose="020B0604020202020204" pitchFamily="34" charset="0"/>
                                      <a:sym typeface="Arial"/>
                                    </a:rPr>
                                  </m:ctrlPr>
                                </m:sSubPr>
                                <m:e>
                                  <m:r>
                                    <a:rPr lang="en-US" sz="1400" b="1" i="0" u="none" strike="noStrike" cap="none">
                                      <a:solidFill>
                                        <a:schemeClr val="tx1"/>
                                      </a:solidFill>
                                      <a:effectLst/>
                                      <a:latin typeface="Cambria Math" panose="02040503050406030204" pitchFamily="18" charset="0"/>
                                      <a:ea typeface="Calibri" panose="020F0502020204030204" pitchFamily="34" charset="0"/>
                                      <a:cs typeface="Arial" panose="020B0604020202020204" pitchFamily="34" charset="0"/>
                                      <a:sym typeface="Arial"/>
                                    </a:rPr>
                                    <m:t>𝒇</m:t>
                                  </m:r>
                                </m:e>
                                <m:sub>
                                  <m:r>
                                    <a:rPr lang="en-US" sz="1400" b="1" i="0" u="none" strike="noStrike" cap="none">
                                      <a:solidFill>
                                        <a:schemeClr val="tx1"/>
                                      </a:solidFill>
                                      <a:effectLst/>
                                      <a:latin typeface="Cambria Math" panose="02040503050406030204" pitchFamily="18" charset="0"/>
                                      <a:ea typeface="Calibri" panose="020F0502020204030204" pitchFamily="34" charset="0"/>
                                      <a:cs typeface="Arial" panose="020B0604020202020204" pitchFamily="34" charset="0"/>
                                      <a:sym typeface="Arial"/>
                                    </a:rPr>
                                    <m:t>𝟏</m:t>
                                  </m:r>
                                </m:sub>
                              </m:sSub>
                            </m:oMath>
                          </a14:m>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0.606</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0.533</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0.615</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0.603</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0.563</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extLst>
                      <a:ext uri="{0D108BD9-81ED-4DB2-BD59-A6C34878D82A}">
                        <a16:rowId xmlns:a16="http://schemas.microsoft.com/office/drawing/2014/main" val="812279460"/>
                      </a:ext>
                    </a:extLst>
                  </a:tr>
                  <a:tr h="566342">
                    <a:tc>
                      <a:txBody>
                        <a:bodyPr/>
                        <a:lstStyle/>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T-Learner </a:t>
                          </a:r>
                          <a14:m>
                            <m:oMath xmlns:m="http://schemas.openxmlformats.org/officeDocument/2006/math">
                              <m:sSub>
                                <m:sSubPr>
                                  <m:ctrlPr>
                                    <a:rPr lang="en-IL" sz="1400" b="1" i="1" u="none" strike="noStrike" cap="none">
                                      <a:solidFill>
                                        <a:schemeClr val="tx1"/>
                                      </a:solidFill>
                                      <a:effectLst/>
                                      <a:latin typeface="Cambria Math" panose="02040503050406030204" pitchFamily="18" charset="0"/>
                                      <a:ea typeface="Calibri" panose="020F0502020204030204" pitchFamily="34" charset="0"/>
                                      <a:cs typeface="Arial" panose="020B0604020202020204" pitchFamily="34" charset="0"/>
                                      <a:sym typeface="Arial"/>
                                    </a:rPr>
                                  </m:ctrlPr>
                                </m:sSubPr>
                                <m:e>
                                  <m:r>
                                    <a:rPr lang="en-US" sz="1400" b="1" i="0" u="none" strike="noStrike" cap="none">
                                      <a:solidFill>
                                        <a:schemeClr val="tx1"/>
                                      </a:solidFill>
                                      <a:effectLst/>
                                      <a:latin typeface="Cambria Math" panose="02040503050406030204" pitchFamily="18" charset="0"/>
                                      <a:ea typeface="Calibri" panose="020F0502020204030204" pitchFamily="34" charset="0"/>
                                      <a:cs typeface="Arial" panose="020B0604020202020204" pitchFamily="34" charset="0"/>
                                      <a:sym typeface="Arial"/>
                                    </a:rPr>
                                    <m:t>𝒇</m:t>
                                  </m:r>
                                </m:e>
                                <m:sub>
                                  <m:r>
                                    <a:rPr lang="en-US" sz="1400" b="1" i="0" u="none" strike="noStrike" cap="none">
                                      <a:solidFill>
                                        <a:schemeClr val="tx1"/>
                                      </a:solidFill>
                                      <a:effectLst/>
                                      <a:latin typeface="Cambria Math" panose="02040503050406030204" pitchFamily="18" charset="0"/>
                                      <a:ea typeface="Calibri" panose="020F0502020204030204" pitchFamily="34" charset="0"/>
                                      <a:cs typeface="Arial" panose="020B0604020202020204" pitchFamily="34" charset="0"/>
                                      <a:sym typeface="Arial"/>
                                    </a:rPr>
                                    <m:t>𝟎</m:t>
                                  </m:r>
                                </m:sub>
                              </m:sSub>
                            </m:oMath>
                          </a14:m>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0.605</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0.531</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b="1" dirty="0">
                              <a:solidFill>
                                <a:srgbClr val="000000"/>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0.616</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0.603</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0.568</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3141666948"/>
                      </a:ext>
                    </a:extLst>
                  </a:tr>
                  <a:tr h="566342">
                    <a:tc>
                      <a:txBody>
                        <a:bodyPr/>
                        <a:lstStyle/>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Propensity</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0.548</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0.539</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extLst>
                      <a:ext uri="{0D108BD9-81ED-4DB2-BD59-A6C34878D82A}">
                        <a16:rowId xmlns:a16="http://schemas.microsoft.com/office/drawing/2014/main" val="2893332653"/>
                      </a:ext>
                    </a:extLst>
                  </a:tr>
                </a:tbl>
              </a:graphicData>
            </a:graphic>
          </p:graphicFrame>
        </mc:Choice>
        <mc:Fallback>
          <p:graphicFrame>
            <p:nvGraphicFramePr>
              <p:cNvPr id="4" name="טבלה 3">
                <a:extLst>
                  <a:ext uri="{FF2B5EF4-FFF2-40B4-BE49-F238E27FC236}">
                    <a16:creationId xmlns:a16="http://schemas.microsoft.com/office/drawing/2014/main" id="{50AB211E-FF2C-FF26-4BD9-564707028172}"/>
                  </a:ext>
                </a:extLst>
              </p:cNvPr>
              <p:cNvGraphicFramePr>
                <a:graphicFrameLocks noGrp="1"/>
              </p:cNvGraphicFramePr>
              <p:nvPr>
                <p:extLst>
                  <p:ext uri="{D42A27DB-BD31-4B8C-83A1-F6EECF244321}">
                    <p14:modId xmlns:p14="http://schemas.microsoft.com/office/powerpoint/2010/main" val="806603486"/>
                  </p:ext>
                </p:extLst>
              </p:nvPr>
            </p:nvGraphicFramePr>
            <p:xfrm>
              <a:off x="4728390" y="1716863"/>
              <a:ext cx="6735118" cy="3424273"/>
            </p:xfrm>
            <a:graphic>
              <a:graphicData uri="http://schemas.openxmlformats.org/drawingml/2006/table">
                <a:tbl>
                  <a:tblPr firstRow="1" firstCol="1" bandRow="1"/>
                  <a:tblGrid>
                    <a:gridCol w="1121979">
                      <a:extLst>
                        <a:ext uri="{9D8B030D-6E8A-4147-A177-3AD203B41FA5}">
                          <a16:colId xmlns:a16="http://schemas.microsoft.com/office/drawing/2014/main" val="1676044593"/>
                        </a:ext>
                      </a:extLst>
                    </a:gridCol>
                    <a:gridCol w="1121979">
                      <a:extLst>
                        <a:ext uri="{9D8B030D-6E8A-4147-A177-3AD203B41FA5}">
                          <a16:colId xmlns:a16="http://schemas.microsoft.com/office/drawing/2014/main" val="3153531997"/>
                        </a:ext>
                      </a:extLst>
                    </a:gridCol>
                    <a:gridCol w="1122790">
                      <a:extLst>
                        <a:ext uri="{9D8B030D-6E8A-4147-A177-3AD203B41FA5}">
                          <a16:colId xmlns:a16="http://schemas.microsoft.com/office/drawing/2014/main" val="2585237288"/>
                        </a:ext>
                      </a:extLst>
                    </a:gridCol>
                    <a:gridCol w="1122790">
                      <a:extLst>
                        <a:ext uri="{9D8B030D-6E8A-4147-A177-3AD203B41FA5}">
                          <a16:colId xmlns:a16="http://schemas.microsoft.com/office/drawing/2014/main" val="4114693099"/>
                        </a:ext>
                      </a:extLst>
                    </a:gridCol>
                    <a:gridCol w="1122790">
                      <a:extLst>
                        <a:ext uri="{9D8B030D-6E8A-4147-A177-3AD203B41FA5}">
                          <a16:colId xmlns:a16="http://schemas.microsoft.com/office/drawing/2014/main" val="1657673376"/>
                        </a:ext>
                      </a:extLst>
                    </a:gridCol>
                    <a:gridCol w="1122790">
                      <a:extLst>
                        <a:ext uri="{9D8B030D-6E8A-4147-A177-3AD203B41FA5}">
                          <a16:colId xmlns:a16="http://schemas.microsoft.com/office/drawing/2014/main" val="3558460267"/>
                        </a:ext>
                      </a:extLst>
                    </a:gridCol>
                  </a:tblGrid>
                  <a:tr h="1158905">
                    <a:tc>
                      <a:txBody>
                        <a:bodyPr/>
                        <a:lstStyle/>
                        <a:p>
                          <a:pPr algn="ctr" rtl="0">
                            <a:lnSpc>
                              <a:spcPct val="107000"/>
                            </a:lnSpc>
                            <a:spcAft>
                              <a:spcPts val="800"/>
                            </a:spcAft>
                          </a:pPr>
                          <a:r>
                            <a:rPr lang="en-US" sz="1100" b="1" dirty="0">
                              <a:effectLst/>
                              <a:latin typeface="Calibri" panose="020F0502020204030204" pitchFamily="34" charset="0"/>
                              <a:ea typeface="Calibri" panose="020F0502020204030204" pitchFamily="34" charset="0"/>
                              <a:cs typeface="Arial" panose="020B0604020202020204" pitchFamily="34" charset="0"/>
                            </a:rPr>
                            <a:t> </a:t>
                          </a:r>
                          <a:endParaRPr lang="en-I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endParaRPr lang="en-US" sz="1100" b="1" dirty="0">
                            <a:effectLst/>
                            <a:latin typeface="Calibri" panose="020F0502020204030204" pitchFamily="34" charset="0"/>
                            <a:ea typeface="Calibri" panose="020F0502020204030204" pitchFamily="34" charset="0"/>
                            <a:cs typeface="Arial" panose="020B0604020202020204" pitchFamily="34" charset="0"/>
                          </a:endParaRPr>
                        </a:p>
                        <a:p>
                          <a:pPr algn="ctr" rtl="0">
                            <a:lnSpc>
                              <a:spcPct val="107000"/>
                            </a:lnSpc>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Logistic Regression</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marR="0" algn="ctr" rtl="0">
                            <a:lnSpc>
                              <a:spcPct val="107000"/>
                            </a:lnSpc>
                            <a:spcBef>
                              <a:spcPts val="0"/>
                            </a:spcBef>
                            <a:spcAft>
                              <a:spcPts val="800"/>
                            </a:spcAft>
                            <a:buClr>
                              <a:srgbClr val="000000"/>
                            </a:buClr>
                            <a:buFont typeface="Arial"/>
                          </a:pPr>
                          <a:endPar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Decision Tree</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marR="0" algn="ctr" rtl="0">
                            <a:lnSpc>
                              <a:spcPct val="107000"/>
                            </a:lnSpc>
                            <a:spcBef>
                              <a:spcPts val="0"/>
                            </a:spcBef>
                            <a:spcAft>
                              <a:spcPts val="800"/>
                            </a:spcAft>
                            <a:buClr>
                              <a:srgbClr val="000000"/>
                            </a:buClr>
                            <a:buFont typeface="Arial"/>
                          </a:pPr>
                          <a:endPar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Gradient Boosting</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marR="0" algn="ctr" rtl="0">
                            <a:lnSpc>
                              <a:spcPct val="107000"/>
                            </a:lnSpc>
                            <a:spcBef>
                              <a:spcPts val="0"/>
                            </a:spcBef>
                            <a:spcAft>
                              <a:spcPts val="800"/>
                            </a:spcAft>
                            <a:buClr>
                              <a:srgbClr val="000000"/>
                            </a:buClr>
                            <a:buFont typeface="Arial"/>
                          </a:pPr>
                          <a:endPar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Random Forest</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marR="0" algn="ctr" rtl="0">
                            <a:lnSpc>
                              <a:spcPct val="107000"/>
                            </a:lnSpc>
                            <a:spcBef>
                              <a:spcPts val="0"/>
                            </a:spcBef>
                            <a:spcAft>
                              <a:spcPts val="800"/>
                            </a:spcAft>
                            <a:buClr>
                              <a:srgbClr val="000000"/>
                            </a:buClr>
                            <a:buFont typeface="Arial"/>
                          </a:pPr>
                          <a:endPar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Gaussian NB</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extLst>
                      <a:ext uri="{0D108BD9-81ED-4DB2-BD59-A6C34878D82A}">
                        <a16:rowId xmlns:a16="http://schemas.microsoft.com/office/drawing/2014/main" val="2680026596"/>
                      </a:ext>
                    </a:extLst>
                  </a:tr>
                  <a:tr h="566342">
                    <a:tc>
                      <a:txBody>
                        <a:bodyPr/>
                        <a:lstStyle/>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S-Learner</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0.605</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0.537</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b="1" dirty="0">
                              <a:solidFill>
                                <a:srgbClr val="000000"/>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0.613</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Arial" panose="020B0604020202020204" pitchFamily="34" charset="0"/>
                            </a:rPr>
                            <a:t>0.603</a:t>
                          </a:r>
                          <a:endParaRPr lang="en-IL"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a:solidFill>
                                <a:srgbClr val="000000"/>
                              </a:solidFill>
                              <a:effectLst/>
                              <a:latin typeface="Calibri" panose="020F0502020204030204" pitchFamily="34" charset="0"/>
                              <a:ea typeface="Calibri" panose="020F0502020204030204" pitchFamily="34" charset="0"/>
                              <a:cs typeface="Arial" panose="020B0604020202020204" pitchFamily="34" charset="0"/>
                            </a:rPr>
                            <a:t>0.565</a:t>
                          </a:r>
                          <a:endParaRPr lang="en-IL"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402530705"/>
                      </a:ext>
                    </a:extLst>
                  </a:tr>
                  <a:tr h="566342">
                    <a:tc>
                      <a:txBody>
                        <a:bodyPr/>
                        <a:lstStyle/>
                        <a:p>
                          <a:endParaRPr lang="en-IL"/>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blipFill>
                          <a:blip r:embed="rId3"/>
                          <a:stretch>
                            <a:fillRect l="-543" t="-306452" r="-502174" b="-202151"/>
                          </a:stretch>
                        </a:blip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0.606</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0.533</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0.615</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0.603</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0.563</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extLst>
                      <a:ext uri="{0D108BD9-81ED-4DB2-BD59-A6C34878D82A}">
                        <a16:rowId xmlns:a16="http://schemas.microsoft.com/office/drawing/2014/main" val="812279460"/>
                      </a:ext>
                    </a:extLst>
                  </a:tr>
                  <a:tr h="566342">
                    <a:tc>
                      <a:txBody>
                        <a:bodyPr/>
                        <a:lstStyle/>
                        <a:p>
                          <a:endParaRPr lang="en-IL"/>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blipFill>
                          <a:blip r:embed="rId3"/>
                          <a:stretch>
                            <a:fillRect l="-543" t="-406452" r="-502174" b="-102151"/>
                          </a:stretch>
                        </a:blip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0.605</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0.531</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b="1" dirty="0">
                              <a:solidFill>
                                <a:srgbClr val="000000"/>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0.616</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0.603</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rtl="0">
                            <a:lnSpc>
                              <a:spcPct val="107000"/>
                            </a:lnSpc>
                            <a:spcAft>
                              <a:spcPts val="800"/>
                            </a:spcAft>
                          </a:pPr>
                          <a:r>
                            <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0.568</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3141666948"/>
                      </a:ext>
                    </a:extLst>
                  </a:tr>
                  <a:tr h="566342">
                    <a:tc>
                      <a:txBody>
                        <a:bodyPr/>
                        <a:lstStyle/>
                        <a:p>
                          <a:pPr marR="0" algn="ctr" rtl="0">
                            <a:lnSpc>
                              <a:spcPct val="107000"/>
                            </a:lnSpc>
                            <a:spcBef>
                              <a:spcPts val="0"/>
                            </a:spcBef>
                            <a:spcAft>
                              <a:spcPts val="800"/>
                            </a:spcAft>
                            <a:buClr>
                              <a:srgbClr val="000000"/>
                            </a:buClr>
                            <a:buFont typeface="Arial"/>
                          </a:pPr>
                          <a:r>
                            <a:rPr lang="en-US"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rPr>
                            <a:t>Propensity</a:t>
                          </a:r>
                          <a:endParaRPr lang="en-IL" sz="1400" b="1" i="0" u="none" strike="noStrike" cap="none" dirty="0">
                            <a:solidFill>
                              <a:schemeClr val="tx1"/>
                            </a:solidFill>
                            <a:effectLst/>
                            <a:latin typeface="Calibri" panose="020F0502020204030204" pitchFamily="34" charset="0"/>
                            <a:ea typeface="Calibri" panose="020F0502020204030204" pitchFamily="34" charset="0"/>
                            <a:cs typeface="Arial" panose="020B0604020202020204" pitchFamily="34" charset="0"/>
                            <a:sym typeface="Arial"/>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0.548</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tc>
                      <a:txBody>
                        <a:bodyPr/>
                        <a:lstStyle/>
                        <a:p>
                          <a:pPr algn="ctr" rtl="0">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0.539</a:t>
                          </a:r>
                          <a:endParaRPr lang="en-IL"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2"/>
                        </a:solidFill>
                      </a:tcPr>
                    </a:tc>
                    <a:extLst>
                      <a:ext uri="{0D108BD9-81ED-4DB2-BD59-A6C34878D82A}">
                        <a16:rowId xmlns:a16="http://schemas.microsoft.com/office/drawing/2014/main" val="2893332653"/>
                      </a:ext>
                    </a:extLst>
                  </a:tr>
                </a:tbl>
              </a:graphicData>
            </a:graphic>
          </p:graphicFrame>
        </mc:Fallback>
      </mc:AlternateContent>
      <p:sp>
        <p:nvSpPr>
          <p:cNvPr id="2" name="תיבת טקסט 1">
            <a:extLst>
              <a:ext uri="{FF2B5EF4-FFF2-40B4-BE49-F238E27FC236}">
                <a16:creationId xmlns:a16="http://schemas.microsoft.com/office/drawing/2014/main" id="{F8F718C7-DAE4-7A28-9AA8-EA55038ED9D1}"/>
              </a:ext>
            </a:extLst>
          </p:cNvPr>
          <p:cNvSpPr txBox="1"/>
          <p:nvPr/>
        </p:nvSpPr>
        <p:spPr>
          <a:xfrm>
            <a:off x="4728390" y="5141136"/>
            <a:ext cx="6735118" cy="307777"/>
          </a:xfrm>
          <a:prstGeom prst="rect">
            <a:avLst/>
          </a:prstGeom>
          <a:noFill/>
          <a:ln>
            <a:solidFill>
              <a:schemeClr val="bg2"/>
            </a:solidFill>
          </a:ln>
        </p:spPr>
        <p:txBody>
          <a:bodyPr wrap="square" rtlCol="0">
            <a:spAutoFit/>
          </a:bodyPr>
          <a:lstStyle/>
          <a:p>
            <a:pPr algn="ctr"/>
            <a:r>
              <a:rPr lang="en-US" sz="1400" dirty="0">
                <a:solidFill>
                  <a:schemeClr val="bg1"/>
                </a:solidFill>
              </a:rPr>
              <a:t>Cross Validation accuracy per model, task</a:t>
            </a:r>
            <a:endParaRPr lang="en-IL" sz="1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p:nvPr/>
        </p:nvSpPr>
        <p:spPr>
          <a:xfrm>
            <a:off x="2320900" y="3025601"/>
            <a:ext cx="2271397" cy="1330289"/>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rial"/>
              <a:ea typeface="+mn-ea"/>
              <a:cs typeface="+mn-cs"/>
            </a:endParaRPr>
          </a:p>
        </p:txBody>
      </p:sp>
      <p:sp>
        <p:nvSpPr>
          <p:cNvPr id="358" name="Google Shape;358;p36"/>
          <p:cNvSpPr txBox="1">
            <a:spLocks noGrp="1"/>
          </p:cNvSpPr>
          <p:nvPr>
            <p:ph type="ctrTitle"/>
          </p:nvPr>
        </p:nvSpPr>
        <p:spPr>
          <a:xfrm>
            <a:off x="4682251" y="3232239"/>
            <a:ext cx="7500965" cy="906122"/>
          </a:xfrm>
          <a:prstGeom prst="rect">
            <a:avLst/>
          </a:prstGeom>
        </p:spPr>
        <p:txBody>
          <a:bodyPr spcFirstLastPara="1" wrap="square" lIns="121900" tIns="121900" rIns="121900" bIns="121900" anchor="b" anchorCtr="0">
            <a:noAutofit/>
          </a:bodyPr>
          <a:lstStyle/>
          <a:p>
            <a:r>
              <a:rPr lang="en-US" sz="5400" b="1" dirty="0"/>
              <a:t>Results &amp; Discussion</a:t>
            </a:r>
          </a:p>
        </p:txBody>
      </p:sp>
      <p:sp>
        <p:nvSpPr>
          <p:cNvPr id="360" name="Google Shape;360;p36"/>
          <p:cNvSpPr txBox="1">
            <a:spLocks noGrp="1"/>
          </p:cNvSpPr>
          <p:nvPr>
            <p:ph type="title" idx="2"/>
          </p:nvPr>
        </p:nvSpPr>
        <p:spPr>
          <a:xfrm>
            <a:off x="2214651" y="2788300"/>
            <a:ext cx="2467600" cy="1794000"/>
          </a:xfrm>
          <a:prstGeom prst="rect">
            <a:avLst/>
          </a:prstGeom>
        </p:spPr>
        <p:txBody>
          <a:bodyPr spcFirstLastPara="1" wrap="square" lIns="121900" tIns="121900" rIns="121900" bIns="121900" anchor="ctr" anchorCtr="0">
            <a:noAutofit/>
          </a:bodyPr>
          <a:lstStyle/>
          <a:p>
            <a:r>
              <a:rPr lang="en" dirty="0"/>
              <a:t>04</a:t>
            </a:r>
            <a:endParaRPr dirty="0"/>
          </a:p>
        </p:txBody>
      </p:sp>
    </p:spTree>
    <p:extLst>
      <p:ext uri="{BB962C8B-B14F-4D97-AF65-F5344CB8AC3E}">
        <p14:creationId xmlns:p14="http://schemas.microsoft.com/office/powerpoint/2010/main" val="2354818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9"/>
          <p:cNvSpPr/>
          <p:nvPr/>
        </p:nvSpPr>
        <p:spPr>
          <a:xfrm>
            <a:off x="1209945" y="3478134"/>
            <a:ext cx="1558343" cy="524500"/>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ctr" defTabSz="1219170" rtl="0">
              <a:buClr>
                <a:srgbClr val="000000"/>
              </a:buClr>
            </a:pPr>
            <a:r>
              <a:rPr lang="en-US" sz="2000" b="1" kern="0" dirty="0">
                <a:solidFill>
                  <a:srgbClr val="FFFFFF"/>
                </a:solidFill>
                <a:latin typeface="Arial"/>
                <a:cs typeface="Arial"/>
                <a:sym typeface="Arial"/>
              </a:rPr>
              <a:t>All data</a:t>
            </a:r>
            <a:endParaRPr sz="2000" b="1" kern="0" dirty="0">
              <a:solidFill>
                <a:srgbClr val="FFFFFF"/>
              </a:solidFill>
              <a:latin typeface="Arial"/>
              <a:cs typeface="Arial"/>
              <a:sym typeface="Arial"/>
            </a:endParaRPr>
          </a:p>
        </p:txBody>
      </p:sp>
      <p:sp>
        <p:nvSpPr>
          <p:cNvPr id="675" name="Google Shape;675;p49"/>
          <p:cNvSpPr/>
          <p:nvPr/>
        </p:nvSpPr>
        <p:spPr>
          <a:xfrm>
            <a:off x="1209944" y="4314361"/>
            <a:ext cx="1558343" cy="637600"/>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ctr" defTabSz="1219170" rtl="0">
              <a:buClr>
                <a:srgbClr val="000000"/>
              </a:buClr>
            </a:pPr>
            <a:r>
              <a:rPr lang="en-US" sz="2000" b="1" kern="0" dirty="0">
                <a:solidFill>
                  <a:srgbClr val="FFFFFF"/>
                </a:solidFill>
                <a:latin typeface="Arial"/>
                <a:cs typeface="Arial"/>
                <a:sym typeface="Arial"/>
              </a:rPr>
              <a:t>Bootstrap sampling</a:t>
            </a:r>
            <a:endParaRPr sz="2000" b="1" kern="0" dirty="0">
              <a:solidFill>
                <a:srgbClr val="FFFFFF"/>
              </a:solidFill>
              <a:latin typeface="Arial"/>
              <a:cs typeface="Arial"/>
              <a:sym typeface="Arial"/>
            </a:endParaRPr>
          </a:p>
        </p:txBody>
      </p:sp>
      <p:sp>
        <p:nvSpPr>
          <p:cNvPr id="676" name="Google Shape;676;p49"/>
          <p:cNvSpPr txBox="1">
            <a:spLocks noGrp="1"/>
          </p:cNvSpPr>
          <p:nvPr>
            <p:ph type="title"/>
          </p:nvPr>
        </p:nvSpPr>
        <p:spPr>
          <a:xfrm>
            <a:off x="950967" y="719333"/>
            <a:ext cx="10290000" cy="637600"/>
          </a:xfrm>
          <a:prstGeom prst="rect">
            <a:avLst/>
          </a:prstGeom>
        </p:spPr>
        <p:txBody>
          <a:bodyPr spcFirstLastPara="1" wrap="square" lIns="121900" tIns="121900" rIns="121900" bIns="121900" anchor="ctr" anchorCtr="0">
            <a:noAutofit/>
          </a:bodyPr>
          <a:lstStyle/>
          <a:p>
            <a:r>
              <a:rPr lang="en" sz="5400" b="1" dirty="0"/>
              <a:t>ATE  VALUES</a:t>
            </a:r>
            <a:endParaRPr sz="5400" b="1" dirty="0"/>
          </a:p>
        </p:txBody>
      </p:sp>
      <p:graphicFrame>
        <p:nvGraphicFramePr>
          <p:cNvPr id="677" name="Google Shape;677;p49"/>
          <p:cNvGraphicFramePr/>
          <p:nvPr>
            <p:extLst>
              <p:ext uri="{D42A27DB-BD31-4B8C-83A1-F6EECF244321}">
                <p14:modId xmlns:p14="http://schemas.microsoft.com/office/powerpoint/2010/main" val="3057999460"/>
              </p:ext>
            </p:extLst>
          </p:nvPr>
        </p:nvGraphicFramePr>
        <p:xfrm>
          <a:off x="2945151" y="2439434"/>
          <a:ext cx="7741732" cy="2601900"/>
        </p:xfrm>
        <a:graphic>
          <a:graphicData uri="http://schemas.openxmlformats.org/drawingml/2006/table">
            <a:tbl>
              <a:tblPr>
                <a:noFill/>
              </a:tblPr>
              <a:tblGrid>
                <a:gridCol w="1935433">
                  <a:extLst>
                    <a:ext uri="{9D8B030D-6E8A-4147-A177-3AD203B41FA5}">
                      <a16:colId xmlns:a16="http://schemas.microsoft.com/office/drawing/2014/main" val="20000"/>
                    </a:ext>
                  </a:extLst>
                </a:gridCol>
                <a:gridCol w="1935433">
                  <a:extLst>
                    <a:ext uri="{9D8B030D-6E8A-4147-A177-3AD203B41FA5}">
                      <a16:colId xmlns:a16="http://schemas.microsoft.com/office/drawing/2014/main" val="20001"/>
                    </a:ext>
                  </a:extLst>
                </a:gridCol>
                <a:gridCol w="1935433">
                  <a:extLst>
                    <a:ext uri="{9D8B030D-6E8A-4147-A177-3AD203B41FA5}">
                      <a16:colId xmlns:a16="http://schemas.microsoft.com/office/drawing/2014/main" val="20002"/>
                    </a:ext>
                  </a:extLst>
                </a:gridCol>
                <a:gridCol w="1935433">
                  <a:extLst>
                    <a:ext uri="{9D8B030D-6E8A-4147-A177-3AD203B41FA5}">
                      <a16:colId xmlns:a16="http://schemas.microsoft.com/office/drawing/2014/main" val="20003"/>
                    </a:ext>
                  </a:extLst>
                </a:gridCol>
              </a:tblGrid>
              <a:tr h="867300">
                <a:tc>
                  <a:txBody>
                    <a:bodyPr/>
                    <a:lstStyle/>
                    <a:p>
                      <a:pPr marL="0" lvl="0" indent="0" algn="ctr" rtl="0">
                        <a:spcBef>
                          <a:spcPts val="0"/>
                        </a:spcBef>
                        <a:spcAft>
                          <a:spcPts val="0"/>
                        </a:spcAft>
                        <a:buNone/>
                      </a:pPr>
                      <a:r>
                        <a:rPr lang="en" sz="2700" dirty="0">
                          <a:solidFill>
                            <a:schemeClr val="dk2"/>
                          </a:solidFill>
                          <a:latin typeface="Dosis SemiBold"/>
                          <a:ea typeface="Dosis SemiBold"/>
                          <a:cs typeface="Dosis SemiBold"/>
                          <a:sym typeface="Dosis SemiBold"/>
                        </a:rPr>
                        <a:t>IPW</a:t>
                      </a:r>
                      <a:endParaRPr sz="2700" dirty="0">
                        <a:solidFill>
                          <a:schemeClr val="dk2"/>
                        </a:solidFill>
                        <a:latin typeface="Dosis SemiBold"/>
                        <a:ea typeface="Dosis SemiBold"/>
                        <a:cs typeface="Dosis SemiBold"/>
                        <a:sym typeface="Dosis SemiBold"/>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700" dirty="0">
                          <a:solidFill>
                            <a:schemeClr val="dk2"/>
                          </a:solidFill>
                          <a:latin typeface="Dosis SemiBold"/>
                          <a:ea typeface="Dosis SemiBold"/>
                          <a:cs typeface="Dosis SemiBold"/>
                          <a:sym typeface="Dosis SemiBold"/>
                        </a:rPr>
                        <a:t>S-Learner</a:t>
                      </a:r>
                      <a:endParaRPr sz="2700" dirty="0">
                        <a:solidFill>
                          <a:schemeClr val="dk2"/>
                        </a:solidFill>
                        <a:latin typeface="Dosis SemiBold"/>
                        <a:ea typeface="Dosis SemiBold"/>
                        <a:cs typeface="Dosis SemiBold"/>
                        <a:sym typeface="Dosis SemiBold"/>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700" dirty="0">
                          <a:solidFill>
                            <a:schemeClr val="dk2"/>
                          </a:solidFill>
                          <a:latin typeface="Dosis SemiBold"/>
                          <a:ea typeface="Dosis SemiBold"/>
                          <a:cs typeface="Dosis SemiBold"/>
                          <a:sym typeface="Dosis SemiBold"/>
                        </a:rPr>
                        <a:t>T-Learner</a:t>
                      </a:r>
                      <a:endParaRPr sz="2700" dirty="0">
                        <a:solidFill>
                          <a:schemeClr val="dk2"/>
                        </a:solidFill>
                        <a:latin typeface="Dosis SemiBold"/>
                        <a:ea typeface="Dosis SemiBold"/>
                        <a:cs typeface="Dosis SemiBold"/>
                        <a:sym typeface="Dosis SemiBold"/>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700" dirty="0">
                          <a:solidFill>
                            <a:schemeClr val="dk2"/>
                          </a:solidFill>
                          <a:latin typeface="Dosis SemiBold"/>
                          <a:ea typeface="Dosis SemiBold"/>
                          <a:cs typeface="Dosis SemiBold"/>
                          <a:sym typeface="Dosis SemiBold"/>
                        </a:rPr>
                        <a:t>Matching</a:t>
                      </a:r>
                      <a:endParaRPr sz="2700" dirty="0">
                        <a:solidFill>
                          <a:schemeClr val="dk2"/>
                        </a:solidFill>
                        <a:latin typeface="Dosis SemiBold"/>
                        <a:ea typeface="Dosis SemiBold"/>
                        <a:cs typeface="Dosis SemiBold"/>
                        <a:sym typeface="Dosis SemiBold"/>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867300">
                <a:tc>
                  <a:txBody>
                    <a:bodyPr/>
                    <a:lstStyle/>
                    <a:p>
                      <a:pPr marL="0" lvl="0" indent="0" algn="ctr" rtl="0">
                        <a:spcBef>
                          <a:spcPts val="0"/>
                        </a:spcBef>
                        <a:spcAft>
                          <a:spcPts val="0"/>
                        </a:spcAft>
                        <a:buNone/>
                      </a:pPr>
                      <a:r>
                        <a:rPr lang="en-US" sz="2100">
                          <a:solidFill>
                            <a:schemeClr val="lt1"/>
                          </a:solidFill>
                          <a:latin typeface="Dosis"/>
                          <a:ea typeface="Dosis"/>
                          <a:cs typeface="Dosis"/>
                          <a:sym typeface="Dosis"/>
                        </a:rPr>
                        <a:t>0.001</a:t>
                      </a:r>
                      <a:endParaRPr sz="2100" dirty="0">
                        <a:solidFill>
                          <a:schemeClr val="lt1"/>
                        </a:solidFill>
                        <a:latin typeface="Dosis"/>
                        <a:ea typeface="Dosis"/>
                        <a:cs typeface="Dosis"/>
                        <a:sym typeface="Dosis"/>
                      </a:endParaRPr>
                    </a:p>
                  </a:txBody>
                  <a:tcPr marL="121900" marR="121900" marT="121900" marB="121900" anchor="ctr">
                    <a:lnL w="28575" cap="flat" cmpd="sng">
                      <a:solidFill>
                        <a:schemeClr val="dk2"/>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2100">
                          <a:solidFill>
                            <a:schemeClr val="lt1"/>
                          </a:solidFill>
                          <a:latin typeface="Dosis"/>
                          <a:ea typeface="Dosis"/>
                          <a:cs typeface="Dosis"/>
                          <a:sym typeface="Dosis"/>
                        </a:rPr>
                        <a:t>0</a:t>
                      </a:r>
                      <a:endParaRPr sz="2100" dirty="0">
                        <a:solidFill>
                          <a:schemeClr val="lt1"/>
                        </a:solidFill>
                        <a:latin typeface="Dosis"/>
                        <a:ea typeface="Dosis"/>
                        <a:cs typeface="Dosis"/>
                        <a:sym typeface="Dosis"/>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2100">
                          <a:solidFill>
                            <a:schemeClr val="lt1"/>
                          </a:solidFill>
                          <a:latin typeface="Dosis"/>
                          <a:ea typeface="Dosis"/>
                          <a:cs typeface="Dosis"/>
                          <a:sym typeface="Dosis"/>
                        </a:rPr>
                        <a:t>-0.022</a:t>
                      </a:r>
                      <a:endParaRPr sz="2100" dirty="0">
                        <a:solidFill>
                          <a:schemeClr val="lt1"/>
                        </a:solidFill>
                        <a:latin typeface="Dosis"/>
                        <a:ea typeface="Dosis"/>
                        <a:cs typeface="Dosis"/>
                        <a:sym typeface="Dosis"/>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2100">
                          <a:solidFill>
                            <a:schemeClr val="lt1"/>
                          </a:solidFill>
                          <a:latin typeface="Dosis"/>
                          <a:ea typeface="Dosis"/>
                          <a:cs typeface="Dosis"/>
                          <a:sym typeface="Dosis"/>
                        </a:rPr>
                        <a:t>-0.026</a:t>
                      </a:r>
                      <a:endParaRPr sz="2100" dirty="0">
                        <a:solidFill>
                          <a:schemeClr val="lt1"/>
                        </a:solidFill>
                        <a:latin typeface="Dosis"/>
                        <a:ea typeface="Dosis"/>
                        <a:cs typeface="Dosis"/>
                        <a:sym typeface="Dosis"/>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867300">
                <a:tc>
                  <a:txBody>
                    <a:bodyPr/>
                    <a:lstStyle/>
                    <a:p>
                      <a:pPr marL="0" lvl="0" indent="0" algn="ctr" rtl="0">
                        <a:spcBef>
                          <a:spcPts val="0"/>
                        </a:spcBef>
                        <a:spcAft>
                          <a:spcPts val="0"/>
                        </a:spcAft>
                        <a:buNone/>
                      </a:pPr>
                      <a:r>
                        <a:rPr lang="en-US" sz="2100">
                          <a:solidFill>
                            <a:schemeClr val="lt1"/>
                          </a:solidFill>
                          <a:latin typeface="Dosis"/>
                          <a:ea typeface="Dosis"/>
                          <a:cs typeface="Dosis"/>
                          <a:sym typeface="Dosis"/>
                        </a:rPr>
                        <a:t>[-0.01, 0.008]</a:t>
                      </a:r>
                      <a:endParaRPr sz="2100" dirty="0">
                        <a:solidFill>
                          <a:schemeClr val="lt1"/>
                        </a:solidFill>
                        <a:latin typeface="Dosis"/>
                        <a:ea typeface="Dosis"/>
                        <a:cs typeface="Dosis"/>
                        <a:sym typeface="Dosis"/>
                      </a:endParaRPr>
                    </a:p>
                  </a:txBody>
                  <a:tcPr marL="121900" marR="121900" marT="121900" marB="121900" anchor="ctr">
                    <a:lnL w="28575" cap="flat" cmpd="sng">
                      <a:solidFill>
                        <a:schemeClr val="dk2"/>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2100">
                          <a:solidFill>
                            <a:schemeClr val="lt1"/>
                          </a:solidFill>
                          <a:latin typeface="Dosis"/>
                          <a:ea typeface="Dosis"/>
                          <a:cs typeface="Dosis"/>
                          <a:sym typeface="Dosis"/>
                        </a:rPr>
                        <a:t>[-0.002, 0.001]</a:t>
                      </a:r>
                      <a:endParaRPr lang="en-US" sz="2100" dirty="0">
                        <a:solidFill>
                          <a:schemeClr val="lt1"/>
                        </a:solidFill>
                        <a:latin typeface="Dosis"/>
                        <a:ea typeface="Dosis"/>
                        <a:cs typeface="Dosis"/>
                        <a:sym typeface="Dosis"/>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2100">
                          <a:solidFill>
                            <a:schemeClr val="lt1"/>
                          </a:solidFill>
                          <a:latin typeface="Dosis"/>
                          <a:ea typeface="Dosis"/>
                          <a:cs typeface="Dosis"/>
                          <a:sym typeface="Dosis"/>
                        </a:rPr>
                        <a:t>[-0.039, 0.007]</a:t>
                      </a:r>
                      <a:endParaRPr lang="en-US" sz="2100" dirty="0">
                        <a:solidFill>
                          <a:schemeClr val="lt1"/>
                        </a:solidFill>
                        <a:latin typeface="Dosis"/>
                        <a:ea typeface="Dosis"/>
                        <a:cs typeface="Dosis"/>
                        <a:sym typeface="Dosis"/>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2100" dirty="0">
                          <a:solidFill>
                            <a:schemeClr val="lt1"/>
                          </a:solidFill>
                          <a:latin typeface="Dosis"/>
                          <a:ea typeface="Dosis"/>
                          <a:cs typeface="Dosis"/>
                          <a:sym typeface="Dosis"/>
                        </a:rPr>
                        <a:t>[-0.042, -0.005]</a:t>
                      </a: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cxnSp>
        <p:nvCxnSpPr>
          <p:cNvPr id="3" name="מחבר ישר 2">
            <a:extLst>
              <a:ext uri="{FF2B5EF4-FFF2-40B4-BE49-F238E27FC236}">
                <a16:creationId xmlns:a16="http://schemas.microsoft.com/office/drawing/2014/main" id="{DF181254-5C79-B9CF-61C0-E3C5BC9A9FEE}"/>
              </a:ext>
            </a:extLst>
          </p:cNvPr>
          <p:cNvCxnSpPr>
            <a:cxnSpLocks/>
          </p:cNvCxnSpPr>
          <p:nvPr/>
        </p:nvCxnSpPr>
        <p:spPr>
          <a:xfrm>
            <a:off x="3169920" y="420624"/>
            <a:ext cx="42672" cy="5510784"/>
          </a:xfrm>
          <a:prstGeom prst="line">
            <a:avLst/>
          </a:prstGeom>
          <a:ln w="28575">
            <a:solidFill>
              <a:srgbClr val="69AED1"/>
            </a:solidFill>
          </a:ln>
        </p:spPr>
        <p:style>
          <a:lnRef idx="1">
            <a:schemeClr val="accent1"/>
          </a:lnRef>
          <a:fillRef idx="0">
            <a:schemeClr val="accent1"/>
          </a:fillRef>
          <a:effectRef idx="0">
            <a:schemeClr val="accent1"/>
          </a:effectRef>
          <a:fontRef idx="minor">
            <a:schemeClr val="tx1"/>
          </a:fontRef>
        </p:style>
      </p:cxnSp>
      <p:grpSp>
        <p:nvGrpSpPr>
          <p:cNvPr id="367" name="Google Shape;367;p37"/>
          <p:cNvGrpSpPr/>
          <p:nvPr/>
        </p:nvGrpSpPr>
        <p:grpSpPr>
          <a:xfrm>
            <a:off x="2488636" y="721373"/>
            <a:ext cx="1597221" cy="5415243"/>
            <a:chOff x="6011489" y="1333325"/>
            <a:chExt cx="742986" cy="2518874"/>
          </a:xfrm>
        </p:grpSpPr>
        <p:grpSp>
          <p:nvGrpSpPr>
            <p:cNvPr id="368" name="Google Shape;368;p37"/>
            <p:cNvGrpSpPr/>
            <p:nvPr/>
          </p:nvGrpSpPr>
          <p:grpSpPr>
            <a:xfrm>
              <a:off x="6011489" y="1352095"/>
              <a:ext cx="741902" cy="2500104"/>
              <a:chOff x="6411063" y="3140125"/>
              <a:chExt cx="62100" cy="209275"/>
            </a:xfrm>
          </p:grpSpPr>
          <p:sp>
            <p:nvSpPr>
              <p:cNvPr id="369" name="Google Shape;369;p37"/>
              <p:cNvSpPr/>
              <p:nvPr/>
            </p:nvSpPr>
            <p:spPr>
              <a:xfrm>
                <a:off x="6429913" y="3322650"/>
                <a:ext cx="175" cy="25"/>
              </a:xfrm>
              <a:custGeom>
                <a:avLst/>
                <a:gdLst/>
                <a:ahLst/>
                <a:cxnLst/>
                <a:rect l="l" t="t" r="r" b="b"/>
                <a:pathLst>
                  <a:path w="7" h="1" extrusionOk="0">
                    <a:moveTo>
                      <a:pt x="7" y="1"/>
                    </a:moveTo>
                    <a:lnTo>
                      <a:pt x="7" y="1"/>
                    </a:lnTo>
                    <a:cubicBezTo>
                      <a:pt x="2" y="1"/>
                      <a:pt x="1" y="1"/>
                      <a:pt x="7" y="1"/>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70" name="Google Shape;370;p37"/>
              <p:cNvSpPr/>
              <p:nvPr/>
            </p:nvSpPr>
            <p:spPr>
              <a:xfrm>
                <a:off x="6430588" y="3180275"/>
                <a:ext cx="125" cy="50"/>
              </a:xfrm>
              <a:custGeom>
                <a:avLst/>
                <a:gdLst/>
                <a:ahLst/>
                <a:cxnLst/>
                <a:rect l="l" t="t" r="r" b="b"/>
                <a:pathLst>
                  <a:path w="5" h="2" extrusionOk="0">
                    <a:moveTo>
                      <a:pt x="3" y="0"/>
                    </a:moveTo>
                    <a:cubicBezTo>
                      <a:pt x="0" y="0"/>
                      <a:pt x="3" y="0"/>
                      <a:pt x="4" y="2"/>
                    </a:cubicBezTo>
                    <a:cubicBezTo>
                      <a:pt x="4" y="2"/>
                      <a:pt x="3" y="0"/>
                      <a:pt x="3"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71" name="Google Shape;371;p37"/>
              <p:cNvSpPr/>
              <p:nvPr/>
            </p:nvSpPr>
            <p:spPr>
              <a:xfrm>
                <a:off x="6411063" y="3140125"/>
                <a:ext cx="62100" cy="209275"/>
              </a:xfrm>
              <a:custGeom>
                <a:avLst/>
                <a:gdLst/>
                <a:ahLst/>
                <a:cxnLst/>
                <a:rect l="l" t="t" r="r" b="b"/>
                <a:pathLst>
                  <a:path w="2484" h="8371" extrusionOk="0">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72" name="Google Shape;372;p37"/>
              <p:cNvSpPr/>
              <p:nvPr/>
            </p:nvSpPr>
            <p:spPr>
              <a:xfrm>
                <a:off x="6417613" y="3215550"/>
                <a:ext cx="50" cy="100"/>
              </a:xfrm>
              <a:custGeom>
                <a:avLst/>
                <a:gdLst/>
                <a:ahLst/>
                <a:cxnLst/>
                <a:rect l="l" t="t" r="r" b="b"/>
                <a:pathLst>
                  <a:path w="2" h="4" extrusionOk="0">
                    <a:moveTo>
                      <a:pt x="1" y="0"/>
                    </a:moveTo>
                    <a:cubicBezTo>
                      <a:pt x="1" y="0"/>
                      <a:pt x="1" y="2"/>
                      <a:pt x="1" y="4"/>
                    </a:cubicBezTo>
                    <a:lnTo>
                      <a:pt x="2" y="4"/>
                    </a:lnTo>
                    <a:cubicBezTo>
                      <a:pt x="1" y="1"/>
                      <a:pt x="1" y="0"/>
                      <a:pt x="1"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sp>
          <p:nvSpPr>
            <p:cNvPr id="373" name="Google Shape;373;p37"/>
            <p:cNvSpPr/>
            <p:nvPr/>
          </p:nvSpPr>
          <p:spPr>
            <a:xfrm>
              <a:off x="6499175" y="1333325"/>
              <a:ext cx="255300" cy="255300"/>
            </a:xfrm>
            <a:prstGeom prst="ellipse">
              <a:avLst/>
            </a:pr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pic>
        <p:nvPicPr>
          <p:cNvPr id="8" name="תמונה 7">
            <a:extLst>
              <a:ext uri="{FF2B5EF4-FFF2-40B4-BE49-F238E27FC236}">
                <a16:creationId xmlns:a16="http://schemas.microsoft.com/office/drawing/2014/main" id="{C02E283D-1AA7-4860-159D-A8FF1A481CB7}"/>
              </a:ext>
            </a:extLst>
          </p:cNvPr>
          <p:cNvPicPr>
            <a:picLocks noChangeAspect="1"/>
          </p:cNvPicPr>
          <p:nvPr/>
        </p:nvPicPr>
        <p:blipFill>
          <a:blip r:embed="rId3"/>
          <a:stretch>
            <a:fillRect/>
          </a:stretch>
        </p:blipFill>
        <p:spPr>
          <a:xfrm>
            <a:off x="5379195" y="1300648"/>
            <a:ext cx="6142248" cy="4297046"/>
          </a:xfrm>
          <a:prstGeom prst="rect">
            <a:avLst/>
          </a:prstGeom>
        </p:spPr>
      </p:pic>
      <p:cxnSp>
        <p:nvCxnSpPr>
          <p:cNvPr id="6" name="מחבר ישר 5">
            <a:extLst>
              <a:ext uri="{FF2B5EF4-FFF2-40B4-BE49-F238E27FC236}">
                <a16:creationId xmlns:a16="http://schemas.microsoft.com/office/drawing/2014/main" id="{9E56EFA7-CD4C-0526-4AC8-8B01224B8DD9}"/>
              </a:ext>
            </a:extLst>
          </p:cNvPr>
          <p:cNvCxnSpPr/>
          <p:nvPr/>
        </p:nvCxnSpPr>
        <p:spPr>
          <a:xfrm>
            <a:off x="2609088" y="420624"/>
            <a:ext cx="1121664" cy="0"/>
          </a:xfrm>
          <a:prstGeom prst="line">
            <a:avLst/>
          </a:prstGeom>
          <a:ln w="28575">
            <a:solidFill>
              <a:srgbClr val="69AED1"/>
            </a:solidFill>
          </a:ln>
        </p:spPr>
        <p:style>
          <a:lnRef idx="1">
            <a:schemeClr val="accent1"/>
          </a:lnRef>
          <a:fillRef idx="0">
            <a:schemeClr val="accent1"/>
          </a:fillRef>
          <a:effectRef idx="0">
            <a:schemeClr val="accent1"/>
          </a:effectRef>
          <a:fontRef idx="minor">
            <a:schemeClr val="tx1"/>
          </a:fontRef>
        </p:style>
      </p:cxnSp>
      <p:cxnSp>
        <p:nvCxnSpPr>
          <p:cNvPr id="7" name="מחבר ישר 6">
            <a:extLst>
              <a:ext uri="{FF2B5EF4-FFF2-40B4-BE49-F238E27FC236}">
                <a16:creationId xmlns:a16="http://schemas.microsoft.com/office/drawing/2014/main" id="{431D81A2-7972-5FE6-734C-4109876FDEA9}"/>
              </a:ext>
            </a:extLst>
          </p:cNvPr>
          <p:cNvCxnSpPr/>
          <p:nvPr/>
        </p:nvCxnSpPr>
        <p:spPr>
          <a:xfrm>
            <a:off x="2596896" y="5931408"/>
            <a:ext cx="1121664" cy="0"/>
          </a:xfrm>
          <a:prstGeom prst="line">
            <a:avLst/>
          </a:prstGeom>
          <a:ln w="28575">
            <a:solidFill>
              <a:srgbClr val="69AED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title" idx="8"/>
          </p:nvPr>
        </p:nvSpPr>
        <p:spPr>
          <a:xfrm>
            <a:off x="950967" y="719333"/>
            <a:ext cx="10290000" cy="637600"/>
          </a:xfrm>
          <a:prstGeom prst="rect">
            <a:avLst/>
          </a:prstGeom>
        </p:spPr>
        <p:txBody>
          <a:bodyPr spcFirstLastPara="1" wrap="square" lIns="121900" tIns="121900" rIns="121900" bIns="121900" anchor="ctr" anchorCtr="0">
            <a:noAutofit/>
          </a:bodyPr>
          <a:lstStyle/>
          <a:p>
            <a:r>
              <a:rPr lang="en" sz="3600" b="1" dirty="0"/>
              <a:t>TABLE OF CONTENTS</a:t>
            </a:r>
            <a:endParaRPr sz="3600" b="1" dirty="0"/>
          </a:p>
        </p:txBody>
      </p:sp>
      <p:sp>
        <p:nvSpPr>
          <p:cNvPr id="337" name="Google Shape;337;p35"/>
          <p:cNvSpPr txBox="1">
            <a:spLocks noGrp="1"/>
          </p:cNvSpPr>
          <p:nvPr>
            <p:ph type="subTitle" idx="1"/>
          </p:nvPr>
        </p:nvSpPr>
        <p:spPr>
          <a:xfrm>
            <a:off x="2374267" y="2913167"/>
            <a:ext cx="3835200" cy="514400"/>
          </a:xfrm>
          <a:prstGeom prst="rect">
            <a:avLst/>
          </a:prstGeom>
        </p:spPr>
        <p:txBody>
          <a:bodyPr spcFirstLastPara="1" wrap="square" lIns="121900" tIns="121900" rIns="121900" bIns="121900" anchor="ctr" anchorCtr="0">
            <a:noAutofit/>
          </a:bodyPr>
          <a:lstStyle/>
          <a:p>
            <a:pPr marL="0" indent="0"/>
            <a:r>
              <a:rPr lang="en" dirty="0"/>
              <a:t>Data &amp; Statitics</a:t>
            </a:r>
            <a:endParaRPr dirty="0"/>
          </a:p>
        </p:txBody>
      </p:sp>
      <p:sp>
        <p:nvSpPr>
          <p:cNvPr id="338" name="Google Shape;338;p35"/>
          <p:cNvSpPr/>
          <p:nvPr/>
        </p:nvSpPr>
        <p:spPr>
          <a:xfrm>
            <a:off x="950969" y="4204082"/>
            <a:ext cx="1130180" cy="637583"/>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39" name="Google Shape;339;p35"/>
          <p:cNvSpPr/>
          <p:nvPr/>
        </p:nvSpPr>
        <p:spPr>
          <a:xfrm>
            <a:off x="950967" y="5390433"/>
            <a:ext cx="1130180" cy="637583"/>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40" name="Google Shape;340;p35"/>
          <p:cNvSpPr/>
          <p:nvPr/>
        </p:nvSpPr>
        <p:spPr>
          <a:xfrm>
            <a:off x="950969" y="3010826"/>
            <a:ext cx="1130180" cy="637583"/>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41" name="Google Shape;341;p35"/>
          <p:cNvSpPr/>
          <p:nvPr/>
        </p:nvSpPr>
        <p:spPr>
          <a:xfrm>
            <a:off x="950969" y="1804467"/>
            <a:ext cx="1130180" cy="637583"/>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42" name="Google Shape;342;p35"/>
          <p:cNvSpPr txBox="1">
            <a:spLocks noGrp="1"/>
          </p:cNvSpPr>
          <p:nvPr>
            <p:ph type="title"/>
          </p:nvPr>
        </p:nvSpPr>
        <p:spPr>
          <a:xfrm>
            <a:off x="1064267" y="3026601"/>
            <a:ext cx="804000" cy="646800"/>
          </a:xfrm>
          <a:prstGeom prst="rect">
            <a:avLst/>
          </a:prstGeom>
        </p:spPr>
        <p:txBody>
          <a:bodyPr spcFirstLastPara="1" wrap="square" lIns="121900" tIns="121900" rIns="121900" bIns="121900" anchor="b" anchorCtr="0">
            <a:noAutofit/>
          </a:bodyPr>
          <a:lstStyle/>
          <a:p>
            <a:r>
              <a:rPr lang="en"/>
              <a:t>02</a:t>
            </a:r>
            <a:endParaRPr/>
          </a:p>
        </p:txBody>
      </p:sp>
      <p:sp>
        <p:nvSpPr>
          <p:cNvPr id="343" name="Google Shape;343;p35"/>
          <p:cNvSpPr txBox="1">
            <a:spLocks noGrp="1"/>
          </p:cNvSpPr>
          <p:nvPr>
            <p:ph type="title" idx="2"/>
          </p:nvPr>
        </p:nvSpPr>
        <p:spPr>
          <a:xfrm>
            <a:off x="1064267" y="4213333"/>
            <a:ext cx="804000" cy="646800"/>
          </a:xfrm>
          <a:prstGeom prst="rect">
            <a:avLst/>
          </a:prstGeom>
        </p:spPr>
        <p:txBody>
          <a:bodyPr spcFirstLastPara="1" wrap="square" lIns="121900" tIns="121900" rIns="121900" bIns="121900" anchor="b" anchorCtr="0">
            <a:noAutofit/>
          </a:bodyPr>
          <a:lstStyle/>
          <a:p>
            <a:r>
              <a:rPr lang="en"/>
              <a:t>03</a:t>
            </a:r>
            <a:endParaRPr/>
          </a:p>
        </p:txBody>
      </p:sp>
      <p:sp>
        <p:nvSpPr>
          <p:cNvPr id="344" name="Google Shape;344;p35"/>
          <p:cNvSpPr txBox="1">
            <a:spLocks noGrp="1"/>
          </p:cNvSpPr>
          <p:nvPr>
            <p:ph type="subTitle" idx="3"/>
          </p:nvPr>
        </p:nvSpPr>
        <p:spPr>
          <a:xfrm>
            <a:off x="2374267" y="4103200"/>
            <a:ext cx="3835200" cy="514400"/>
          </a:xfrm>
          <a:prstGeom prst="rect">
            <a:avLst/>
          </a:prstGeom>
        </p:spPr>
        <p:txBody>
          <a:bodyPr spcFirstLastPara="1" wrap="square" lIns="121900" tIns="121900" rIns="121900" bIns="121900" anchor="ctr" anchorCtr="0">
            <a:noAutofit/>
          </a:bodyPr>
          <a:lstStyle/>
          <a:p>
            <a:pPr marL="0" indent="0"/>
            <a:r>
              <a:rPr lang="en" dirty="0"/>
              <a:t>Assumptions &amp; Methods</a:t>
            </a:r>
            <a:endParaRPr dirty="0"/>
          </a:p>
        </p:txBody>
      </p:sp>
      <p:sp>
        <p:nvSpPr>
          <p:cNvPr id="345" name="Google Shape;345;p35"/>
          <p:cNvSpPr txBox="1">
            <a:spLocks noGrp="1"/>
          </p:cNvSpPr>
          <p:nvPr>
            <p:ph type="title" idx="4"/>
          </p:nvPr>
        </p:nvSpPr>
        <p:spPr>
          <a:xfrm>
            <a:off x="1064267" y="5393167"/>
            <a:ext cx="804000" cy="646800"/>
          </a:xfrm>
          <a:prstGeom prst="rect">
            <a:avLst/>
          </a:prstGeom>
        </p:spPr>
        <p:txBody>
          <a:bodyPr spcFirstLastPara="1" wrap="square" lIns="121900" tIns="121900" rIns="121900" bIns="121900" anchor="b" anchorCtr="0">
            <a:noAutofit/>
          </a:bodyPr>
          <a:lstStyle/>
          <a:p>
            <a:r>
              <a:rPr lang="en"/>
              <a:t>04</a:t>
            </a:r>
            <a:endParaRPr/>
          </a:p>
        </p:txBody>
      </p:sp>
      <p:sp>
        <p:nvSpPr>
          <p:cNvPr id="346" name="Google Shape;346;p35"/>
          <p:cNvSpPr txBox="1">
            <a:spLocks noGrp="1"/>
          </p:cNvSpPr>
          <p:nvPr>
            <p:ph type="subTitle" idx="5"/>
          </p:nvPr>
        </p:nvSpPr>
        <p:spPr>
          <a:xfrm>
            <a:off x="2374267" y="5293233"/>
            <a:ext cx="3835200" cy="514400"/>
          </a:xfrm>
          <a:prstGeom prst="rect">
            <a:avLst/>
          </a:prstGeom>
        </p:spPr>
        <p:txBody>
          <a:bodyPr spcFirstLastPara="1" wrap="square" lIns="121900" tIns="121900" rIns="121900" bIns="121900" anchor="ctr" anchorCtr="0">
            <a:noAutofit/>
          </a:bodyPr>
          <a:lstStyle/>
          <a:p>
            <a:pPr marL="0" indent="0"/>
            <a:r>
              <a:rPr lang="en" dirty="0"/>
              <a:t>Results &amp; Discussion</a:t>
            </a:r>
            <a:endParaRPr dirty="0"/>
          </a:p>
        </p:txBody>
      </p:sp>
      <p:sp>
        <p:nvSpPr>
          <p:cNvPr id="347" name="Google Shape;347;p35"/>
          <p:cNvSpPr txBox="1">
            <a:spLocks noGrp="1"/>
          </p:cNvSpPr>
          <p:nvPr>
            <p:ph type="title" idx="6"/>
          </p:nvPr>
        </p:nvSpPr>
        <p:spPr>
          <a:xfrm>
            <a:off x="1064267" y="1823316"/>
            <a:ext cx="804000" cy="646800"/>
          </a:xfrm>
          <a:prstGeom prst="rect">
            <a:avLst/>
          </a:prstGeom>
        </p:spPr>
        <p:txBody>
          <a:bodyPr spcFirstLastPara="1" wrap="square" lIns="121900" tIns="121900" rIns="121900" bIns="121900" anchor="b" anchorCtr="0">
            <a:noAutofit/>
          </a:bodyPr>
          <a:lstStyle/>
          <a:p>
            <a:r>
              <a:rPr lang="en" dirty="0"/>
              <a:t>01</a:t>
            </a:r>
            <a:endParaRPr dirty="0"/>
          </a:p>
        </p:txBody>
      </p:sp>
      <p:sp>
        <p:nvSpPr>
          <p:cNvPr id="348" name="Google Shape;348;p35"/>
          <p:cNvSpPr txBox="1">
            <a:spLocks noGrp="1"/>
          </p:cNvSpPr>
          <p:nvPr>
            <p:ph type="subTitle" idx="7"/>
          </p:nvPr>
        </p:nvSpPr>
        <p:spPr>
          <a:xfrm>
            <a:off x="2374267" y="1723133"/>
            <a:ext cx="3835200" cy="514400"/>
          </a:xfrm>
          <a:prstGeom prst="rect">
            <a:avLst/>
          </a:prstGeom>
        </p:spPr>
        <p:txBody>
          <a:bodyPr spcFirstLastPara="1" wrap="square" lIns="121900" tIns="121900" rIns="121900" bIns="121900" anchor="ctr" anchorCtr="0">
            <a:noAutofit/>
          </a:bodyPr>
          <a:lstStyle/>
          <a:p>
            <a:pPr marL="0" indent="0"/>
            <a:r>
              <a:rPr lang="en" dirty="0"/>
              <a:t>Introduction</a:t>
            </a:r>
            <a:endParaRPr dirty="0"/>
          </a:p>
        </p:txBody>
      </p:sp>
      <p:sp>
        <p:nvSpPr>
          <p:cNvPr id="349" name="Google Shape;349;p35"/>
          <p:cNvSpPr txBox="1">
            <a:spLocks noGrp="1"/>
          </p:cNvSpPr>
          <p:nvPr>
            <p:ph type="subTitle" idx="9"/>
          </p:nvPr>
        </p:nvSpPr>
        <p:spPr>
          <a:xfrm>
            <a:off x="2374267" y="3238100"/>
            <a:ext cx="3835200" cy="514400"/>
          </a:xfrm>
          <a:prstGeom prst="rect">
            <a:avLst/>
          </a:prstGeom>
        </p:spPr>
        <p:txBody>
          <a:bodyPr spcFirstLastPara="1" wrap="square" lIns="121900" tIns="121900" rIns="121900" bIns="121900" anchor="t" anchorCtr="0">
            <a:noAutofit/>
          </a:bodyPr>
          <a:lstStyle/>
          <a:p>
            <a:pPr marL="0" indent="0"/>
            <a:r>
              <a:rPr lang="en" dirty="0"/>
              <a:t>The dataset that was used and first insights regarding it </a:t>
            </a:r>
            <a:endParaRPr dirty="0"/>
          </a:p>
        </p:txBody>
      </p:sp>
      <p:sp>
        <p:nvSpPr>
          <p:cNvPr id="350" name="Google Shape;350;p35"/>
          <p:cNvSpPr txBox="1">
            <a:spLocks noGrp="1"/>
          </p:cNvSpPr>
          <p:nvPr>
            <p:ph type="subTitle" idx="13"/>
          </p:nvPr>
        </p:nvSpPr>
        <p:spPr>
          <a:xfrm>
            <a:off x="2374267" y="4428133"/>
            <a:ext cx="3835200" cy="514400"/>
          </a:xfrm>
          <a:prstGeom prst="rect">
            <a:avLst/>
          </a:prstGeom>
        </p:spPr>
        <p:txBody>
          <a:bodyPr spcFirstLastPara="1" wrap="square" lIns="121900" tIns="121900" rIns="121900" bIns="121900" anchor="t" anchorCtr="0">
            <a:noAutofit/>
          </a:bodyPr>
          <a:lstStyle/>
          <a:p>
            <a:pPr marL="0" indent="0"/>
            <a:r>
              <a:rPr lang="en" dirty="0"/>
              <a:t>Casual inference assumptions, methods and algorithms</a:t>
            </a:r>
            <a:endParaRPr dirty="0"/>
          </a:p>
        </p:txBody>
      </p:sp>
      <p:sp>
        <p:nvSpPr>
          <p:cNvPr id="351" name="Google Shape;351;p35"/>
          <p:cNvSpPr txBox="1">
            <a:spLocks noGrp="1"/>
          </p:cNvSpPr>
          <p:nvPr>
            <p:ph type="subTitle" idx="14"/>
          </p:nvPr>
        </p:nvSpPr>
        <p:spPr>
          <a:xfrm>
            <a:off x="2374267" y="5618167"/>
            <a:ext cx="3835200" cy="514400"/>
          </a:xfrm>
          <a:prstGeom prst="rect">
            <a:avLst/>
          </a:prstGeom>
        </p:spPr>
        <p:txBody>
          <a:bodyPr spcFirstLastPara="1" wrap="square" lIns="121900" tIns="121900" rIns="121900" bIns="121900" anchor="t" anchorCtr="0">
            <a:noAutofit/>
          </a:bodyPr>
          <a:lstStyle/>
          <a:p>
            <a:pPr marL="0" indent="0"/>
            <a:r>
              <a:rPr lang="en" dirty="0"/>
              <a:t>Experiments’ results, sensitivity analysis and discussion</a:t>
            </a:r>
            <a:endParaRPr dirty="0"/>
          </a:p>
        </p:txBody>
      </p:sp>
      <p:sp>
        <p:nvSpPr>
          <p:cNvPr id="352" name="Google Shape;352;p35"/>
          <p:cNvSpPr txBox="1">
            <a:spLocks noGrp="1"/>
          </p:cNvSpPr>
          <p:nvPr>
            <p:ph type="subTitle" idx="15"/>
          </p:nvPr>
        </p:nvSpPr>
        <p:spPr>
          <a:xfrm>
            <a:off x="2374267" y="2048067"/>
            <a:ext cx="3835200" cy="514400"/>
          </a:xfrm>
          <a:prstGeom prst="rect">
            <a:avLst/>
          </a:prstGeom>
        </p:spPr>
        <p:txBody>
          <a:bodyPr spcFirstLastPara="1" wrap="square" lIns="121900" tIns="121900" rIns="121900" bIns="121900" anchor="t" anchorCtr="0">
            <a:noAutofit/>
          </a:bodyPr>
          <a:lstStyle/>
          <a:p>
            <a:pPr marL="0" indent="0"/>
            <a:r>
              <a:rPr lang="en" dirty="0"/>
              <a:t>Phenomenon definition and related work</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9"/>
          <p:cNvSpPr/>
          <p:nvPr/>
        </p:nvSpPr>
        <p:spPr>
          <a:xfrm>
            <a:off x="1490361" y="3612246"/>
            <a:ext cx="1558343" cy="524500"/>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ctr" defTabSz="1219170" rtl="0">
              <a:buClr>
                <a:srgbClr val="000000"/>
              </a:buClr>
            </a:pPr>
            <a:r>
              <a:rPr lang="en-US" sz="2000" b="1" kern="0" dirty="0">
                <a:solidFill>
                  <a:srgbClr val="FFFFFF"/>
                </a:solidFill>
                <a:latin typeface="Arial"/>
                <a:cs typeface="Arial"/>
                <a:sym typeface="Arial"/>
              </a:rPr>
              <a:t>ATE value</a:t>
            </a:r>
            <a:endParaRPr sz="2000" b="1" kern="0" dirty="0">
              <a:solidFill>
                <a:srgbClr val="FFFFFF"/>
              </a:solidFill>
              <a:latin typeface="Arial"/>
              <a:cs typeface="Arial"/>
              <a:sym typeface="Arial"/>
            </a:endParaRPr>
          </a:p>
        </p:txBody>
      </p:sp>
      <p:sp>
        <p:nvSpPr>
          <p:cNvPr id="675" name="Google Shape;675;p49"/>
          <p:cNvSpPr/>
          <p:nvPr/>
        </p:nvSpPr>
        <p:spPr>
          <a:xfrm>
            <a:off x="1490360" y="4448473"/>
            <a:ext cx="1558343" cy="637600"/>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ctr" defTabSz="1219170" rtl="0">
              <a:buClr>
                <a:srgbClr val="000000"/>
              </a:buClr>
            </a:pPr>
            <a:r>
              <a:rPr lang="en-US" sz="2000" b="1" kern="0" dirty="0">
                <a:solidFill>
                  <a:srgbClr val="FFFFFF"/>
                </a:solidFill>
                <a:latin typeface="Arial"/>
                <a:cs typeface="Arial"/>
                <a:sym typeface="Arial"/>
              </a:rPr>
              <a:t>Tipping point</a:t>
            </a:r>
            <a:endParaRPr sz="2000" b="1" kern="0" dirty="0">
              <a:solidFill>
                <a:srgbClr val="FFFFFF"/>
              </a:solidFill>
              <a:latin typeface="Arial"/>
              <a:cs typeface="Arial"/>
              <a:sym typeface="Arial"/>
            </a:endParaRPr>
          </a:p>
        </p:txBody>
      </p:sp>
      <p:sp>
        <p:nvSpPr>
          <p:cNvPr id="676" name="Google Shape;676;p49"/>
          <p:cNvSpPr txBox="1">
            <a:spLocks noGrp="1"/>
          </p:cNvSpPr>
          <p:nvPr>
            <p:ph type="title"/>
          </p:nvPr>
        </p:nvSpPr>
        <p:spPr>
          <a:xfrm>
            <a:off x="950967" y="719333"/>
            <a:ext cx="10290000" cy="637600"/>
          </a:xfrm>
          <a:prstGeom prst="rect">
            <a:avLst/>
          </a:prstGeom>
        </p:spPr>
        <p:txBody>
          <a:bodyPr spcFirstLastPara="1" wrap="square" lIns="121900" tIns="121900" rIns="121900" bIns="121900" anchor="ctr" anchorCtr="0">
            <a:noAutofit/>
          </a:bodyPr>
          <a:lstStyle/>
          <a:p>
            <a:r>
              <a:rPr lang="en" sz="5400" b="1" dirty="0"/>
              <a:t>SENSITIVITY ANALYSIS</a:t>
            </a:r>
            <a:endParaRPr sz="5400" b="1" dirty="0"/>
          </a:p>
        </p:txBody>
      </p:sp>
      <p:graphicFrame>
        <p:nvGraphicFramePr>
          <p:cNvPr id="677" name="Google Shape;677;p49"/>
          <p:cNvGraphicFramePr/>
          <p:nvPr>
            <p:extLst>
              <p:ext uri="{D42A27DB-BD31-4B8C-83A1-F6EECF244321}">
                <p14:modId xmlns:p14="http://schemas.microsoft.com/office/powerpoint/2010/main" val="2708937491"/>
              </p:ext>
            </p:extLst>
          </p:nvPr>
        </p:nvGraphicFramePr>
        <p:xfrm>
          <a:off x="3225567" y="2573546"/>
          <a:ext cx="7741732" cy="2601900"/>
        </p:xfrm>
        <a:graphic>
          <a:graphicData uri="http://schemas.openxmlformats.org/drawingml/2006/table">
            <a:tbl>
              <a:tblPr>
                <a:noFill/>
              </a:tblPr>
              <a:tblGrid>
                <a:gridCol w="1935433">
                  <a:extLst>
                    <a:ext uri="{9D8B030D-6E8A-4147-A177-3AD203B41FA5}">
                      <a16:colId xmlns:a16="http://schemas.microsoft.com/office/drawing/2014/main" val="20000"/>
                    </a:ext>
                  </a:extLst>
                </a:gridCol>
                <a:gridCol w="1935433">
                  <a:extLst>
                    <a:ext uri="{9D8B030D-6E8A-4147-A177-3AD203B41FA5}">
                      <a16:colId xmlns:a16="http://schemas.microsoft.com/office/drawing/2014/main" val="20001"/>
                    </a:ext>
                  </a:extLst>
                </a:gridCol>
                <a:gridCol w="1935433">
                  <a:extLst>
                    <a:ext uri="{9D8B030D-6E8A-4147-A177-3AD203B41FA5}">
                      <a16:colId xmlns:a16="http://schemas.microsoft.com/office/drawing/2014/main" val="20002"/>
                    </a:ext>
                  </a:extLst>
                </a:gridCol>
                <a:gridCol w="1935433">
                  <a:extLst>
                    <a:ext uri="{9D8B030D-6E8A-4147-A177-3AD203B41FA5}">
                      <a16:colId xmlns:a16="http://schemas.microsoft.com/office/drawing/2014/main" val="20003"/>
                    </a:ext>
                  </a:extLst>
                </a:gridCol>
              </a:tblGrid>
              <a:tr h="867300">
                <a:tc>
                  <a:txBody>
                    <a:bodyPr/>
                    <a:lstStyle/>
                    <a:p>
                      <a:pPr marL="0" lvl="0" indent="0" algn="ctr" rtl="0">
                        <a:spcBef>
                          <a:spcPts val="0"/>
                        </a:spcBef>
                        <a:spcAft>
                          <a:spcPts val="0"/>
                        </a:spcAft>
                        <a:buNone/>
                      </a:pPr>
                      <a:r>
                        <a:rPr lang="en" sz="2700" dirty="0">
                          <a:solidFill>
                            <a:schemeClr val="dk2"/>
                          </a:solidFill>
                          <a:latin typeface="Dosis SemiBold"/>
                          <a:ea typeface="Dosis SemiBold"/>
                          <a:cs typeface="Dosis SemiBold"/>
                          <a:sym typeface="Dosis SemiBold"/>
                        </a:rPr>
                        <a:t>IPW</a:t>
                      </a:r>
                      <a:endParaRPr sz="2700" dirty="0">
                        <a:solidFill>
                          <a:schemeClr val="dk2"/>
                        </a:solidFill>
                        <a:latin typeface="Dosis SemiBold"/>
                        <a:ea typeface="Dosis SemiBold"/>
                        <a:cs typeface="Dosis SemiBold"/>
                        <a:sym typeface="Dosis SemiBold"/>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700" dirty="0">
                          <a:solidFill>
                            <a:schemeClr val="dk2"/>
                          </a:solidFill>
                          <a:latin typeface="Dosis SemiBold"/>
                          <a:ea typeface="Dosis SemiBold"/>
                          <a:cs typeface="Dosis SemiBold"/>
                          <a:sym typeface="Dosis SemiBold"/>
                        </a:rPr>
                        <a:t>S-Learner</a:t>
                      </a:r>
                      <a:endParaRPr sz="2700" dirty="0">
                        <a:solidFill>
                          <a:schemeClr val="dk2"/>
                        </a:solidFill>
                        <a:latin typeface="Dosis SemiBold"/>
                        <a:ea typeface="Dosis SemiBold"/>
                        <a:cs typeface="Dosis SemiBold"/>
                        <a:sym typeface="Dosis SemiBold"/>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700" dirty="0">
                          <a:solidFill>
                            <a:schemeClr val="dk2"/>
                          </a:solidFill>
                          <a:latin typeface="Dosis SemiBold"/>
                          <a:ea typeface="Dosis SemiBold"/>
                          <a:cs typeface="Dosis SemiBold"/>
                          <a:sym typeface="Dosis SemiBold"/>
                        </a:rPr>
                        <a:t>T-Learner</a:t>
                      </a:r>
                      <a:endParaRPr sz="2700" dirty="0">
                        <a:solidFill>
                          <a:schemeClr val="dk2"/>
                        </a:solidFill>
                        <a:latin typeface="Dosis SemiBold"/>
                        <a:ea typeface="Dosis SemiBold"/>
                        <a:cs typeface="Dosis SemiBold"/>
                        <a:sym typeface="Dosis SemiBold"/>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700" dirty="0">
                          <a:solidFill>
                            <a:schemeClr val="dk2"/>
                          </a:solidFill>
                          <a:latin typeface="Dosis SemiBold"/>
                          <a:ea typeface="Dosis SemiBold"/>
                          <a:cs typeface="Dosis SemiBold"/>
                          <a:sym typeface="Dosis SemiBold"/>
                        </a:rPr>
                        <a:t>Matching</a:t>
                      </a:r>
                      <a:endParaRPr sz="2700" dirty="0">
                        <a:solidFill>
                          <a:schemeClr val="dk2"/>
                        </a:solidFill>
                        <a:latin typeface="Dosis SemiBold"/>
                        <a:ea typeface="Dosis SemiBold"/>
                        <a:cs typeface="Dosis SemiBold"/>
                        <a:sym typeface="Dosis SemiBold"/>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867300">
                <a:tc>
                  <a:txBody>
                    <a:bodyPr/>
                    <a:lstStyle/>
                    <a:p>
                      <a:pPr marL="0" lvl="0" indent="0" algn="ctr" rtl="0">
                        <a:spcBef>
                          <a:spcPts val="0"/>
                        </a:spcBef>
                        <a:spcAft>
                          <a:spcPts val="0"/>
                        </a:spcAft>
                        <a:buNone/>
                      </a:pPr>
                      <a:r>
                        <a:rPr lang="en-US" sz="2100">
                          <a:solidFill>
                            <a:schemeClr val="lt1"/>
                          </a:solidFill>
                          <a:latin typeface="Dosis"/>
                          <a:ea typeface="Dosis"/>
                          <a:cs typeface="Dosis"/>
                          <a:sym typeface="Dosis"/>
                        </a:rPr>
                        <a:t>0.001</a:t>
                      </a:r>
                      <a:endParaRPr sz="2100" dirty="0">
                        <a:solidFill>
                          <a:schemeClr val="lt1"/>
                        </a:solidFill>
                        <a:latin typeface="Dosis"/>
                        <a:ea typeface="Dosis"/>
                        <a:cs typeface="Dosis"/>
                        <a:sym typeface="Dosis"/>
                      </a:endParaRPr>
                    </a:p>
                  </a:txBody>
                  <a:tcPr marL="121900" marR="121900" marT="121900" marB="121900" anchor="ctr">
                    <a:lnL w="28575" cap="flat" cmpd="sng">
                      <a:solidFill>
                        <a:schemeClr val="dk2"/>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2100">
                          <a:solidFill>
                            <a:schemeClr val="lt1"/>
                          </a:solidFill>
                          <a:latin typeface="Dosis"/>
                          <a:ea typeface="Dosis"/>
                          <a:cs typeface="Dosis"/>
                          <a:sym typeface="Dosis"/>
                        </a:rPr>
                        <a:t>0</a:t>
                      </a:r>
                      <a:endParaRPr sz="2100" dirty="0">
                        <a:solidFill>
                          <a:schemeClr val="lt1"/>
                        </a:solidFill>
                        <a:latin typeface="Dosis"/>
                        <a:ea typeface="Dosis"/>
                        <a:cs typeface="Dosis"/>
                        <a:sym typeface="Dosis"/>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2100">
                          <a:solidFill>
                            <a:schemeClr val="lt1"/>
                          </a:solidFill>
                          <a:latin typeface="Dosis"/>
                          <a:ea typeface="Dosis"/>
                          <a:cs typeface="Dosis"/>
                          <a:sym typeface="Dosis"/>
                        </a:rPr>
                        <a:t>-0.022</a:t>
                      </a:r>
                      <a:endParaRPr sz="2100" dirty="0">
                        <a:solidFill>
                          <a:schemeClr val="lt1"/>
                        </a:solidFill>
                        <a:latin typeface="Dosis"/>
                        <a:ea typeface="Dosis"/>
                        <a:cs typeface="Dosis"/>
                        <a:sym typeface="Dosis"/>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2100">
                          <a:solidFill>
                            <a:schemeClr val="lt1"/>
                          </a:solidFill>
                          <a:latin typeface="Dosis"/>
                          <a:ea typeface="Dosis"/>
                          <a:cs typeface="Dosis"/>
                          <a:sym typeface="Dosis"/>
                        </a:rPr>
                        <a:t>-0.026</a:t>
                      </a:r>
                      <a:endParaRPr sz="2100" dirty="0">
                        <a:solidFill>
                          <a:schemeClr val="lt1"/>
                        </a:solidFill>
                        <a:latin typeface="Dosis"/>
                        <a:ea typeface="Dosis"/>
                        <a:cs typeface="Dosis"/>
                        <a:sym typeface="Dosis"/>
                      </a:endParaRP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867300">
                <a:tc>
                  <a:txBody>
                    <a:bodyPr/>
                    <a:lstStyle/>
                    <a:p>
                      <a:pPr marL="0" lvl="0" indent="0" algn="ctr" rtl="0">
                        <a:spcBef>
                          <a:spcPts val="0"/>
                        </a:spcBef>
                        <a:spcAft>
                          <a:spcPts val="0"/>
                        </a:spcAft>
                        <a:buNone/>
                      </a:pPr>
                      <a:r>
                        <a:rPr lang="en-US" sz="2100" dirty="0">
                          <a:solidFill>
                            <a:schemeClr val="lt1"/>
                          </a:solidFill>
                          <a:latin typeface="Dosis"/>
                          <a:ea typeface="Dosis"/>
                          <a:cs typeface="Dosis"/>
                          <a:sym typeface="Dosis"/>
                        </a:rPr>
                        <a:t>-0.003</a:t>
                      </a:r>
                      <a:endParaRPr sz="2100" dirty="0">
                        <a:solidFill>
                          <a:schemeClr val="lt1"/>
                        </a:solidFill>
                        <a:latin typeface="Dosis"/>
                        <a:ea typeface="Dosis"/>
                        <a:cs typeface="Dosis"/>
                        <a:sym typeface="Dosis"/>
                      </a:endParaRPr>
                    </a:p>
                  </a:txBody>
                  <a:tcPr marL="121900" marR="121900" marT="121900" marB="121900" anchor="ctr">
                    <a:lnL w="28575" cap="flat" cmpd="sng">
                      <a:solidFill>
                        <a:schemeClr val="dk2"/>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2100" dirty="0">
                          <a:solidFill>
                            <a:schemeClr val="lt1"/>
                          </a:solidFill>
                          <a:latin typeface="Dosis"/>
                          <a:ea typeface="Dosis"/>
                          <a:cs typeface="Dosis"/>
                          <a:sym typeface="Dosis"/>
                        </a:rPr>
                        <a:t>0</a:t>
                      </a: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2100" dirty="0">
                          <a:solidFill>
                            <a:schemeClr val="lt1"/>
                          </a:solidFill>
                          <a:latin typeface="Dosis"/>
                          <a:ea typeface="Dosis"/>
                          <a:cs typeface="Dosis"/>
                          <a:sym typeface="Dosis"/>
                        </a:rPr>
                        <a:t>0.046</a:t>
                      </a: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2100" dirty="0">
                          <a:solidFill>
                            <a:schemeClr val="lt1"/>
                          </a:solidFill>
                          <a:latin typeface="Dosis"/>
                          <a:ea typeface="Dosis"/>
                          <a:cs typeface="Dosis"/>
                          <a:sym typeface="Dosis"/>
                        </a:rPr>
                        <a:t>0.055</a:t>
                      </a:r>
                    </a:p>
                  </a:txBody>
                  <a:tcPr marL="121900" marR="121900" marT="121900" marB="121900" anchor="ctr">
                    <a:lnL w="28575" cap="flat" cmpd="sng">
                      <a:solidFill>
                        <a:schemeClr val="lt1"/>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bl>
          </a:graphicData>
        </a:graphic>
      </p:graphicFrame>
      <p:sp>
        <p:nvSpPr>
          <p:cNvPr id="3" name="Google Shape;331;p34">
            <a:extLst>
              <a:ext uri="{FF2B5EF4-FFF2-40B4-BE49-F238E27FC236}">
                <a16:creationId xmlns:a16="http://schemas.microsoft.com/office/drawing/2014/main" id="{B8492541-17AE-0FD2-B36D-1ED0EDE5C357}"/>
              </a:ext>
            </a:extLst>
          </p:cNvPr>
          <p:cNvSpPr txBox="1">
            <a:spLocks/>
          </p:cNvSpPr>
          <p:nvPr/>
        </p:nvSpPr>
        <p:spPr>
          <a:xfrm>
            <a:off x="950967" y="1798321"/>
            <a:ext cx="10290000" cy="95707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indent="-414856">
              <a:buClr>
                <a:schemeClr val="lt1"/>
              </a:buClr>
              <a:buSzPts val="1200"/>
              <a:buFont typeface="Dosis"/>
              <a:buChar char="●"/>
            </a:pPr>
            <a:r>
              <a:rPr lang="en-US" sz="2000" dirty="0">
                <a:solidFill>
                  <a:schemeClr val="lt1"/>
                </a:solidFill>
                <a:uFill>
                  <a:noFill/>
                </a:uFill>
                <a:latin typeface="Dosis"/>
              </a:rPr>
              <a:t>For method ATE estimation, we estimated the "tipping point". </a:t>
            </a:r>
          </a:p>
        </p:txBody>
      </p:sp>
      <mc:AlternateContent xmlns:mc="http://schemas.openxmlformats.org/markup-compatibility/2006">
        <mc:Choice xmlns:a14="http://schemas.microsoft.com/office/drawing/2010/main" Requires="a14">
          <p:sp>
            <p:nvSpPr>
              <p:cNvPr id="7" name="תיבת טקסט 6">
                <a:extLst>
                  <a:ext uri="{FF2B5EF4-FFF2-40B4-BE49-F238E27FC236}">
                    <a16:creationId xmlns:a16="http://schemas.microsoft.com/office/drawing/2014/main" id="{17356724-BEE0-924B-1A75-76ECD710CFE8}"/>
                  </a:ext>
                </a:extLst>
              </p:cNvPr>
              <p:cNvSpPr txBox="1"/>
              <p:nvPr/>
            </p:nvSpPr>
            <p:spPr>
              <a:xfrm>
                <a:off x="950967" y="5467696"/>
                <a:ext cx="7251192" cy="1015663"/>
              </a:xfrm>
              <a:prstGeom prst="rect">
                <a:avLst/>
              </a:prstGeom>
              <a:noFill/>
            </p:spPr>
            <p:txBody>
              <a:bodyPr wrap="square">
                <a:spAutoFit/>
              </a:bodyPr>
              <a:lstStyle/>
              <a:p>
                <a:pPr marL="609585" indent="-414856" algn="l" rtl="0">
                  <a:buClr>
                    <a:schemeClr val="lt1"/>
                  </a:buClr>
                  <a:buSzPts val="1200"/>
                  <a:buFont typeface="Dosis"/>
                  <a:buChar char="●"/>
                </a:pPr>
                <a:r>
                  <a:rPr lang="en-US" sz="2000" dirty="0">
                    <a:solidFill>
                      <a:schemeClr val="lt1"/>
                    </a:solidFill>
                    <a:uFill>
                      <a:noFill/>
                    </a:uFill>
                    <a:latin typeface="Dosis"/>
                    <a:cs typeface="Arial"/>
                    <a:sym typeface="Dosis"/>
                  </a:rPr>
                  <a:t>The estimation of the tipping point is:</a:t>
                </a:r>
              </a:p>
              <a:p>
                <a:pPr marL="609585" indent="-414856" algn="l" rtl="0">
                  <a:buClr>
                    <a:schemeClr val="lt1"/>
                  </a:buClr>
                  <a:buSzPts val="1200"/>
                  <a:buFont typeface="Dosis"/>
                  <a:buChar char="●"/>
                </a:pPr>
                <a:endParaRPr lang="en-US" sz="2000" dirty="0">
                  <a:solidFill>
                    <a:schemeClr val="lt1"/>
                  </a:solidFill>
                  <a:uFill>
                    <a:noFill/>
                  </a:uFill>
                  <a:latin typeface="Dosis"/>
                  <a:cs typeface="Arial"/>
                  <a:sym typeface="Dosis"/>
                </a:endParaRPr>
              </a:p>
              <a:p>
                <a:pPr marL="194729" algn="l" rtl="0">
                  <a:buClr>
                    <a:schemeClr val="lt1"/>
                  </a:buClr>
                  <a:buSzPts val="1200"/>
                </a:pPr>
                <a14:m>
                  <m:oMathPara xmlns:m="http://schemas.openxmlformats.org/officeDocument/2006/math">
                    <m:oMathParaPr>
                      <m:jc m:val="centerGroup"/>
                    </m:oMathParaPr>
                    <m:oMath xmlns:m="http://schemas.openxmlformats.org/officeDocument/2006/math">
                      <m:sSup>
                        <m:sSupPr>
                          <m:ctrlPr>
                            <a:rPr lang="en-IL" sz="2000">
                              <a:solidFill>
                                <a:schemeClr val="lt1"/>
                              </a:solidFill>
                              <a:uFill>
                                <a:noFill/>
                              </a:uFill>
                              <a:sym typeface="Dosis"/>
                            </a:rPr>
                          </m:ctrlPr>
                        </m:sSupPr>
                        <m:e>
                          <m:r>
                            <a:rPr lang="en-US" sz="2000">
                              <a:solidFill>
                                <a:schemeClr val="lt1"/>
                              </a:solidFill>
                              <a:uFill>
                                <a:noFill/>
                              </a:uFill>
                              <a:sym typeface="Dosis"/>
                            </a:rPr>
                            <m:t>𝜆</m:t>
                          </m:r>
                        </m:e>
                        <m:sup>
                          <m:r>
                            <a:rPr lang="en-US" sz="2000">
                              <a:solidFill>
                                <a:schemeClr val="lt1"/>
                              </a:solidFill>
                              <a:uFill>
                                <a:noFill/>
                              </a:uFill>
                              <a:sym typeface="Dosis"/>
                            </a:rPr>
                            <m:t>∗</m:t>
                          </m:r>
                        </m:sup>
                      </m:sSup>
                      <m:r>
                        <a:rPr lang="en-US" sz="2000">
                          <a:solidFill>
                            <a:schemeClr val="lt1"/>
                          </a:solidFill>
                          <a:uFill>
                            <a:noFill/>
                          </a:uFill>
                          <a:sym typeface="Dosis"/>
                        </a:rPr>
                        <m:t>=</m:t>
                      </m:r>
                      <m:r>
                        <a:rPr lang="en-US" sz="2000">
                          <a:solidFill>
                            <a:schemeClr val="lt1"/>
                          </a:solidFill>
                          <a:uFill>
                            <a:noFill/>
                          </a:uFill>
                          <a:sym typeface="Dosis"/>
                        </a:rPr>
                        <m:t>𝜆</m:t>
                      </m:r>
                      <m:r>
                        <a:rPr lang="en-US" sz="2000">
                          <a:solidFill>
                            <a:schemeClr val="lt1"/>
                          </a:solidFill>
                          <a:uFill>
                            <a:noFill/>
                          </a:uFill>
                          <a:sym typeface="Dosis"/>
                        </a:rPr>
                        <m:t> </m:t>
                      </m:r>
                      <m:r>
                        <a:rPr lang="en-US" sz="2000">
                          <a:solidFill>
                            <a:schemeClr val="lt1"/>
                          </a:solidFill>
                          <a:uFill>
                            <a:noFill/>
                          </a:uFill>
                          <a:sym typeface="Dosis"/>
                        </a:rPr>
                        <m:t>𝑠</m:t>
                      </m:r>
                      <m:r>
                        <a:rPr lang="en-US" sz="2000">
                          <a:solidFill>
                            <a:schemeClr val="lt1"/>
                          </a:solidFill>
                          <a:uFill>
                            <a:noFill/>
                          </a:uFill>
                          <a:sym typeface="Dosis"/>
                        </a:rPr>
                        <m:t>.</m:t>
                      </m:r>
                      <m:r>
                        <a:rPr lang="en-US" sz="2000">
                          <a:solidFill>
                            <a:schemeClr val="lt1"/>
                          </a:solidFill>
                          <a:uFill>
                            <a:noFill/>
                          </a:uFill>
                          <a:sym typeface="Dosis"/>
                        </a:rPr>
                        <m:t>𝑡</m:t>
                      </m:r>
                      <m:r>
                        <a:rPr lang="en-US" sz="2000">
                          <a:solidFill>
                            <a:schemeClr val="lt1"/>
                          </a:solidFill>
                          <a:uFill>
                            <a:noFill/>
                          </a:uFill>
                          <a:sym typeface="Dosis"/>
                        </a:rPr>
                        <m:t>. </m:t>
                      </m:r>
                      <m:r>
                        <a:rPr lang="en-US" sz="2000">
                          <a:solidFill>
                            <a:schemeClr val="lt1"/>
                          </a:solidFill>
                          <a:uFill>
                            <a:noFill/>
                          </a:uFill>
                          <a:sym typeface="Dosis"/>
                        </a:rPr>
                        <m:t>𝐴𝑇𝐸</m:t>
                      </m:r>
                      <m:r>
                        <a:rPr lang="en-US" sz="2000">
                          <a:solidFill>
                            <a:schemeClr val="lt1"/>
                          </a:solidFill>
                          <a:uFill>
                            <a:noFill/>
                          </a:uFill>
                          <a:sym typeface="Dosis"/>
                        </a:rPr>
                        <m:t>+</m:t>
                      </m:r>
                      <m:d>
                        <m:dPr>
                          <m:ctrlPr>
                            <a:rPr lang="en-IL" sz="2000">
                              <a:solidFill>
                                <a:schemeClr val="lt1"/>
                              </a:solidFill>
                              <a:uFill>
                                <a:noFill/>
                              </a:uFill>
                              <a:sym typeface="Dosis"/>
                            </a:rPr>
                          </m:ctrlPr>
                        </m:dPr>
                        <m:e>
                          <m:r>
                            <a:rPr lang="en-US" sz="2000">
                              <a:solidFill>
                                <a:schemeClr val="lt1"/>
                              </a:solidFill>
                              <a:uFill>
                                <a:noFill/>
                              </a:uFill>
                              <a:sym typeface="Dosis"/>
                            </a:rPr>
                            <m:t>𝐵𝑖𝑎</m:t>
                          </m:r>
                          <m:sSub>
                            <m:sSubPr>
                              <m:ctrlPr>
                                <a:rPr lang="en-IL" sz="2000">
                                  <a:solidFill>
                                    <a:schemeClr val="lt1"/>
                                  </a:solidFill>
                                  <a:uFill>
                                    <a:noFill/>
                                  </a:uFill>
                                  <a:sym typeface="Dosis"/>
                                </a:rPr>
                              </m:ctrlPr>
                            </m:sSubPr>
                            <m:e>
                              <m:r>
                                <a:rPr lang="en-US" sz="2000">
                                  <a:solidFill>
                                    <a:schemeClr val="lt1"/>
                                  </a:solidFill>
                                  <a:uFill>
                                    <a:noFill/>
                                  </a:uFill>
                                  <a:sym typeface="Dosis"/>
                                </a:rPr>
                                <m:t>𝑠</m:t>
                              </m:r>
                            </m:e>
                            <m:sub>
                              <m:r>
                                <a:rPr lang="en-US" sz="2000">
                                  <a:solidFill>
                                    <a:schemeClr val="lt1"/>
                                  </a:solidFill>
                                  <a:uFill>
                                    <a:noFill/>
                                  </a:uFill>
                                  <a:sym typeface="Dosis"/>
                                </a:rPr>
                                <m:t>1</m:t>
                              </m:r>
                            </m:sub>
                          </m:sSub>
                          <m:r>
                            <a:rPr lang="en-US" sz="2000">
                              <a:solidFill>
                                <a:schemeClr val="lt1"/>
                              </a:solidFill>
                              <a:uFill>
                                <a:noFill/>
                              </a:uFill>
                              <a:sym typeface="Dosis"/>
                            </a:rPr>
                            <m:t>+</m:t>
                          </m:r>
                          <m:r>
                            <a:rPr lang="en-US" sz="2000">
                              <a:solidFill>
                                <a:schemeClr val="lt1"/>
                              </a:solidFill>
                              <a:uFill>
                                <a:noFill/>
                              </a:uFill>
                              <a:sym typeface="Dosis"/>
                            </a:rPr>
                            <m:t>𝐵𝑖𝑎</m:t>
                          </m:r>
                          <m:sSub>
                            <m:sSubPr>
                              <m:ctrlPr>
                                <a:rPr lang="en-IL" sz="2000">
                                  <a:solidFill>
                                    <a:schemeClr val="lt1"/>
                                  </a:solidFill>
                                  <a:uFill>
                                    <a:noFill/>
                                  </a:uFill>
                                  <a:sym typeface="Dosis"/>
                                </a:rPr>
                              </m:ctrlPr>
                            </m:sSubPr>
                            <m:e>
                              <m:r>
                                <a:rPr lang="en-US" sz="2000">
                                  <a:solidFill>
                                    <a:schemeClr val="lt1"/>
                                  </a:solidFill>
                                  <a:uFill>
                                    <a:noFill/>
                                  </a:uFill>
                                  <a:sym typeface="Dosis"/>
                                </a:rPr>
                                <m:t>𝑠</m:t>
                              </m:r>
                            </m:e>
                            <m:sub>
                              <m:r>
                                <a:rPr lang="en-US" sz="2000">
                                  <a:solidFill>
                                    <a:schemeClr val="lt1"/>
                                  </a:solidFill>
                                  <a:uFill>
                                    <a:noFill/>
                                  </a:uFill>
                                  <a:sym typeface="Dosis"/>
                                </a:rPr>
                                <m:t>0</m:t>
                              </m:r>
                            </m:sub>
                          </m:sSub>
                        </m:e>
                      </m:d>
                      <m:r>
                        <a:rPr lang="en-US" sz="2000">
                          <a:solidFill>
                            <a:schemeClr val="lt1"/>
                          </a:solidFill>
                          <a:uFill>
                            <a:noFill/>
                          </a:uFill>
                          <a:sym typeface="Dosis"/>
                        </a:rPr>
                        <m:t>=</m:t>
                      </m:r>
                      <m:r>
                        <a:rPr lang="en-US" sz="2000">
                          <a:solidFill>
                            <a:schemeClr val="lt1"/>
                          </a:solidFill>
                          <a:uFill>
                            <a:noFill/>
                          </a:uFill>
                          <a:sym typeface="Dosis"/>
                        </a:rPr>
                        <m:t>0</m:t>
                      </m:r>
                    </m:oMath>
                  </m:oMathPara>
                </a14:m>
                <a:endParaRPr lang="en-US" sz="2000" dirty="0">
                  <a:solidFill>
                    <a:schemeClr val="lt1"/>
                  </a:solidFill>
                  <a:uFill>
                    <a:noFill/>
                  </a:uFill>
                  <a:latin typeface="Dosis"/>
                  <a:cs typeface="Arial"/>
                  <a:sym typeface="Dosis"/>
                </a:endParaRPr>
              </a:p>
            </p:txBody>
          </p:sp>
        </mc:Choice>
        <mc:Fallback>
          <p:sp>
            <p:nvSpPr>
              <p:cNvPr id="7" name="תיבת טקסט 6">
                <a:extLst>
                  <a:ext uri="{FF2B5EF4-FFF2-40B4-BE49-F238E27FC236}">
                    <a16:creationId xmlns:a16="http://schemas.microsoft.com/office/drawing/2014/main" id="{17356724-BEE0-924B-1A75-76ECD710CFE8}"/>
                  </a:ext>
                </a:extLst>
              </p:cNvPr>
              <p:cNvSpPr txBox="1">
                <a:spLocks noRot="1" noChangeAspect="1" noMove="1" noResize="1" noEditPoints="1" noAdjustHandles="1" noChangeArrowheads="1" noChangeShapeType="1" noTextEdit="1"/>
              </p:cNvSpPr>
              <p:nvPr/>
            </p:nvSpPr>
            <p:spPr>
              <a:xfrm>
                <a:off x="950967" y="5467696"/>
                <a:ext cx="7251192" cy="1015663"/>
              </a:xfrm>
              <a:prstGeom prst="rect">
                <a:avLst/>
              </a:prstGeom>
              <a:blipFill>
                <a:blip r:embed="rId3"/>
                <a:stretch>
                  <a:fillRect t="-3593" b="-599"/>
                </a:stretch>
              </a:blipFill>
            </p:spPr>
            <p:txBody>
              <a:bodyPr/>
              <a:lstStyle/>
              <a:p>
                <a:r>
                  <a:rPr lang="en-IL">
                    <a:noFill/>
                  </a:rPr>
                  <a:t> </a:t>
                </a:r>
              </a:p>
            </p:txBody>
          </p:sp>
        </mc:Fallback>
      </mc:AlternateContent>
    </p:spTree>
    <p:extLst>
      <p:ext uri="{BB962C8B-B14F-4D97-AF65-F5344CB8AC3E}">
        <p14:creationId xmlns:p14="http://schemas.microsoft.com/office/powerpoint/2010/main" val="27732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50"/>
          <p:cNvSpPr txBox="1">
            <a:spLocks noGrp="1"/>
          </p:cNvSpPr>
          <p:nvPr>
            <p:ph type="subTitle" idx="1"/>
          </p:nvPr>
        </p:nvSpPr>
        <p:spPr>
          <a:xfrm>
            <a:off x="7724000" y="2025553"/>
            <a:ext cx="3517200" cy="741600"/>
          </a:xfrm>
          <a:prstGeom prst="rect">
            <a:avLst/>
          </a:prstGeom>
        </p:spPr>
        <p:txBody>
          <a:bodyPr spcFirstLastPara="1" wrap="square" lIns="121900" tIns="121900" rIns="121900" bIns="121900" anchor="t" anchorCtr="0">
            <a:noAutofit/>
          </a:bodyPr>
          <a:lstStyle/>
          <a:p>
            <a:pPr marL="0" indent="0"/>
            <a:r>
              <a:rPr lang="en" sz="2000" dirty="0"/>
              <a:t>In 3 out of 4 methods, the confidence intervals include 0. </a:t>
            </a:r>
            <a:endParaRPr sz="2000" dirty="0"/>
          </a:p>
        </p:txBody>
      </p:sp>
      <p:sp>
        <p:nvSpPr>
          <p:cNvPr id="693" name="Google Shape;693;p50"/>
          <p:cNvSpPr txBox="1">
            <a:spLocks noGrp="1"/>
          </p:cNvSpPr>
          <p:nvPr>
            <p:ph type="subTitle" idx="2"/>
          </p:nvPr>
        </p:nvSpPr>
        <p:spPr>
          <a:xfrm>
            <a:off x="7778864" y="3398584"/>
            <a:ext cx="3517200" cy="741600"/>
          </a:xfrm>
          <a:prstGeom prst="rect">
            <a:avLst/>
          </a:prstGeom>
        </p:spPr>
        <p:txBody>
          <a:bodyPr spcFirstLastPara="1" wrap="square" lIns="121900" tIns="121900" rIns="121900" bIns="121900" anchor="t" anchorCtr="0">
            <a:noAutofit/>
          </a:bodyPr>
          <a:lstStyle/>
          <a:p>
            <a:pPr marL="0" indent="0"/>
            <a:r>
              <a:rPr lang="en-US" sz="2000" dirty="0"/>
              <a:t>No significant evidence of a "hot hand" effect was found in the data tested. </a:t>
            </a:r>
            <a:endParaRPr sz="2000" dirty="0"/>
          </a:p>
        </p:txBody>
      </p:sp>
      <p:sp>
        <p:nvSpPr>
          <p:cNvPr id="694" name="Google Shape;694;p50"/>
          <p:cNvSpPr txBox="1">
            <a:spLocks noGrp="1"/>
          </p:cNvSpPr>
          <p:nvPr>
            <p:ph type="subTitle" idx="3"/>
          </p:nvPr>
        </p:nvSpPr>
        <p:spPr>
          <a:xfrm>
            <a:off x="7723767" y="4868295"/>
            <a:ext cx="3517200" cy="1525145"/>
          </a:xfrm>
          <a:prstGeom prst="rect">
            <a:avLst/>
          </a:prstGeom>
        </p:spPr>
        <p:txBody>
          <a:bodyPr spcFirstLastPara="1" wrap="square" lIns="121900" tIns="121900" rIns="121900" bIns="121900" anchor="t" anchorCtr="0">
            <a:noAutofit/>
          </a:bodyPr>
          <a:lstStyle/>
          <a:p>
            <a:pPr marL="0" indent="0"/>
            <a:r>
              <a:rPr lang="en-US" sz="2000" dirty="0"/>
              <a:t>We do not reject the null hypothesis and conclude that "hot hand" does not exist in the NBA league.</a:t>
            </a:r>
            <a:endParaRPr sz="2000" dirty="0"/>
          </a:p>
        </p:txBody>
      </p:sp>
      <p:sp>
        <p:nvSpPr>
          <p:cNvPr id="695" name="Google Shape;695;p50"/>
          <p:cNvSpPr txBox="1">
            <a:spLocks noGrp="1"/>
          </p:cNvSpPr>
          <p:nvPr>
            <p:ph type="title"/>
          </p:nvPr>
        </p:nvSpPr>
        <p:spPr>
          <a:xfrm>
            <a:off x="950967" y="719333"/>
            <a:ext cx="10290000" cy="637600"/>
          </a:xfrm>
          <a:prstGeom prst="rect">
            <a:avLst/>
          </a:prstGeom>
        </p:spPr>
        <p:txBody>
          <a:bodyPr spcFirstLastPara="1" wrap="square" lIns="121900" tIns="121900" rIns="121900" bIns="121900" anchor="ctr" anchorCtr="0">
            <a:noAutofit/>
          </a:bodyPr>
          <a:lstStyle/>
          <a:p>
            <a:r>
              <a:rPr lang="en" sz="4400" b="1" dirty="0"/>
              <a:t>DISCUSSION</a:t>
            </a:r>
            <a:endParaRPr sz="4400" b="1" dirty="0"/>
          </a:p>
        </p:txBody>
      </p:sp>
      <p:sp>
        <p:nvSpPr>
          <p:cNvPr id="696" name="Google Shape;696;p50"/>
          <p:cNvSpPr/>
          <p:nvPr/>
        </p:nvSpPr>
        <p:spPr>
          <a:xfrm>
            <a:off x="6405233" y="2273834"/>
            <a:ext cx="968200" cy="524500"/>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697" name="Google Shape;697;p50"/>
          <p:cNvSpPr/>
          <p:nvPr/>
        </p:nvSpPr>
        <p:spPr>
          <a:xfrm>
            <a:off x="6405233" y="3715218"/>
            <a:ext cx="968200" cy="524500"/>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698" name="Google Shape;698;p50"/>
          <p:cNvSpPr/>
          <p:nvPr/>
        </p:nvSpPr>
        <p:spPr>
          <a:xfrm>
            <a:off x="6405233" y="5160034"/>
            <a:ext cx="968200" cy="524500"/>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nvGrpSpPr>
          <p:cNvPr id="699" name="Google Shape;699;p50"/>
          <p:cNvGrpSpPr/>
          <p:nvPr/>
        </p:nvGrpSpPr>
        <p:grpSpPr>
          <a:xfrm>
            <a:off x="6514751" y="2124617"/>
            <a:ext cx="749167" cy="750067"/>
            <a:chOff x="3985238" y="1884288"/>
            <a:chExt cx="561875" cy="562550"/>
          </a:xfrm>
        </p:grpSpPr>
        <p:sp>
          <p:nvSpPr>
            <p:cNvPr id="700" name="Google Shape;700;p50"/>
            <p:cNvSpPr/>
            <p:nvPr/>
          </p:nvSpPr>
          <p:spPr>
            <a:xfrm>
              <a:off x="4025413" y="1995713"/>
              <a:ext cx="120350" cy="89725"/>
            </a:xfrm>
            <a:custGeom>
              <a:avLst/>
              <a:gdLst/>
              <a:ahLst/>
              <a:cxnLst/>
              <a:rect l="l" t="t" r="r" b="b"/>
              <a:pathLst>
                <a:path w="4814" h="3589" extrusionOk="0">
                  <a:moveTo>
                    <a:pt x="236" y="1"/>
                  </a:moveTo>
                  <a:cubicBezTo>
                    <a:pt x="92" y="65"/>
                    <a:pt x="1" y="207"/>
                    <a:pt x="1" y="366"/>
                  </a:cubicBezTo>
                  <a:lnTo>
                    <a:pt x="1" y="3177"/>
                  </a:lnTo>
                  <a:lnTo>
                    <a:pt x="3415" y="3177"/>
                  </a:lnTo>
                  <a:cubicBezTo>
                    <a:pt x="3910" y="3177"/>
                    <a:pt x="4396" y="3321"/>
                    <a:pt x="4814" y="3588"/>
                  </a:cubicBezTo>
                  <a:cubicBezTo>
                    <a:pt x="4081" y="1630"/>
                    <a:pt x="2315" y="246"/>
                    <a:pt x="236"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01" name="Google Shape;701;p50"/>
            <p:cNvSpPr/>
            <p:nvPr/>
          </p:nvSpPr>
          <p:spPr>
            <a:xfrm>
              <a:off x="4341763" y="2346363"/>
              <a:ext cx="75900" cy="100475"/>
            </a:xfrm>
            <a:custGeom>
              <a:avLst/>
              <a:gdLst/>
              <a:ahLst/>
              <a:cxnLst/>
              <a:rect l="l" t="t" r="r" b="b"/>
              <a:pathLst>
                <a:path w="3036" h="4019" extrusionOk="0">
                  <a:moveTo>
                    <a:pt x="1" y="1"/>
                  </a:moveTo>
                  <a:lnTo>
                    <a:pt x="1572" y="3771"/>
                  </a:lnTo>
                  <a:cubicBezTo>
                    <a:pt x="1635" y="3920"/>
                    <a:pt x="1781" y="4018"/>
                    <a:pt x="1945" y="4018"/>
                  </a:cubicBezTo>
                  <a:lnTo>
                    <a:pt x="2613" y="4018"/>
                  </a:lnTo>
                  <a:cubicBezTo>
                    <a:pt x="2747" y="4018"/>
                    <a:pt x="2872" y="3951"/>
                    <a:pt x="2947" y="3838"/>
                  </a:cubicBezTo>
                  <a:cubicBezTo>
                    <a:pt x="3021" y="3728"/>
                    <a:pt x="3035" y="3586"/>
                    <a:pt x="2983" y="3461"/>
                  </a:cubicBezTo>
                  <a:lnTo>
                    <a:pt x="1541" y="1"/>
                  </a:ln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02" name="Google Shape;702;p50"/>
            <p:cNvSpPr/>
            <p:nvPr/>
          </p:nvSpPr>
          <p:spPr>
            <a:xfrm>
              <a:off x="4215663" y="2090938"/>
              <a:ext cx="40750" cy="99025"/>
            </a:xfrm>
            <a:custGeom>
              <a:avLst/>
              <a:gdLst/>
              <a:ahLst/>
              <a:cxnLst/>
              <a:rect l="l" t="t" r="r" b="b"/>
              <a:pathLst>
                <a:path w="1630" h="3961" extrusionOk="0">
                  <a:moveTo>
                    <a:pt x="1630" y="0"/>
                  </a:moveTo>
                  <a:cubicBezTo>
                    <a:pt x="683" y="185"/>
                    <a:pt x="1" y="1017"/>
                    <a:pt x="1" y="1980"/>
                  </a:cubicBezTo>
                  <a:cubicBezTo>
                    <a:pt x="1" y="2946"/>
                    <a:pt x="683" y="3775"/>
                    <a:pt x="1630" y="3960"/>
                  </a:cubicBezTo>
                  <a:lnTo>
                    <a:pt x="1630" y="0"/>
                  </a:ln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03" name="Google Shape;703;p50"/>
            <p:cNvSpPr/>
            <p:nvPr/>
          </p:nvSpPr>
          <p:spPr>
            <a:xfrm>
              <a:off x="3985238" y="1954613"/>
              <a:ext cx="561875" cy="371650"/>
            </a:xfrm>
            <a:custGeom>
              <a:avLst/>
              <a:gdLst/>
              <a:ahLst/>
              <a:cxnLst/>
              <a:rect l="l" t="t" r="r" b="b"/>
              <a:pathLst>
                <a:path w="22475" h="14866" extrusionOk="0">
                  <a:moveTo>
                    <a:pt x="9637" y="2417"/>
                  </a:moveTo>
                  <a:cubicBezTo>
                    <a:pt x="9740" y="2417"/>
                    <a:pt x="9843" y="2456"/>
                    <a:pt x="9922" y="2534"/>
                  </a:cubicBezTo>
                  <a:cubicBezTo>
                    <a:pt x="10076" y="2690"/>
                    <a:pt x="10078" y="2940"/>
                    <a:pt x="9927" y="3096"/>
                  </a:cubicBezTo>
                  <a:lnTo>
                    <a:pt x="9607" y="3415"/>
                  </a:lnTo>
                  <a:lnTo>
                    <a:pt x="9927" y="3735"/>
                  </a:lnTo>
                  <a:cubicBezTo>
                    <a:pt x="10030" y="3836"/>
                    <a:pt x="10073" y="3985"/>
                    <a:pt x="10035" y="4124"/>
                  </a:cubicBezTo>
                  <a:cubicBezTo>
                    <a:pt x="9999" y="4266"/>
                    <a:pt x="9888" y="4377"/>
                    <a:pt x="9749" y="4413"/>
                  </a:cubicBezTo>
                  <a:cubicBezTo>
                    <a:pt x="9715" y="4421"/>
                    <a:pt x="9681" y="4426"/>
                    <a:pt x="9647" y="4426"/>
                  </a:cubicBezTo>
                  <a:cubicBezTo>
                    <a:pt x="9539" y="4426"/>
                    <a:pt x="9434" y="4383"/>
                    <a:pt x="9357" y="4302"/>
                  </a:cubicBezTo>
                  <a:lnTo>
                    <a:pt x="9040" y="3985"/>
                  </a:lnTo>
                  <a:lnTo>
                    <a:pt x="8720" y="4302"/>
                  </a:lnTo>
                  <a:cubicBezTo>
                    <a:pt x="8642" y="4378"/>
                    <a:pt x="8541" y="4416"/>
                    <a:pt x="8441" y="4416"/>
                  </a:cubicBezTo>
                  <a:cubicBezTo>
                    <a:pt x="8338" y="4416"/>
                    <a:pt x="8236" y="4376"/>
                    <a:pt x="8158" y="4297"/>
                  </a:cubicBezTo>
                  <a:cubicBezTo>
                    <a:pt x="8002" y="4144"/>
                    <a:pt x="7999" y="3891"/>
                    <a:pt x="8153" y="3735"/>
                  </a:cubicBezTo>
                  <a:lnTo>
                    <a:pt x="8470" y="3415"/>
                  </a:lnTo>
                  <a:lnTo>
                    <a:pt x="8153" y="3096"/>
                  </a:lnTo>
                  <a:cubicBezTo>
                    <a:pt x="7999" y="2940"/>
                    <a:pt x="8002" y="2690"/>
                    <a:pt x="8158" y="2534"/>
                  </a:cubicBezTo>
                  <a:cubicBezTo>
                    <a:pt x="8236" y="2456"/>
                    <a:pt x="8339" y="2417"/>
                    <a:pt x="8442" y="2417"/>
                  </a:cubicBezTo>
                  <a:cubicBezTo>
                    <a:pt x="8543" y="2417"/>
                    <a:pt x="8643" y="2454"/>
                    <a:pt x="8720" y="2529"/>
                  </a:cubicBezTo>
                  <a:lnTo>
                    <a:pt x="9040" y="2848"/>
                  </a:lnTo>
                  <a:lnTo>
                    <a:pt x="9357" y="2529"/>
                  </a:lnTo>
                  <a:cubicBezTo>
                    <a:pt x="9435" y="2454"/>
                    <a:pt x="9536" y="2417"/>
                    <a:pt x="9637" y="2417"/>
                  </a:cubicBezTo>
                  <a:close/>
                  <a:moveTo>
                    <a:pt x="14056" y="10452"/>
                  </a:moveTo>
                  <a:cubicBezTo>
                    <a:pt x="14159" y="10452"/>
                    <a:pt x="14262" y="10491"/>
                    <a:pt x="14341" y="10569"/>
                  </a:cubicBezTo>
                  <a:cubicBezTo>
                    <a:pt x="14495" y="10725"/>
                    <a:pt x="14497" y="10975"/>
                    <a:pt x="14346" y="11134"/>
                  </a:cubicBezTo>
                  <a:lnTo>
                    <a:pt x="14026" y="11451"/>
                  </a:lnTo>
                  <a:lnTo>
                    <a:pt x="14346" y="11771"/>
                  </a:lnTo>
                  <a:cubicBezTo>
                    <a:pt x="14449" y="11871"/>
                    <a:pt x="14492" y="12020"/>
                    <a:pt x="14456" y="12160"/>
                  </a:cubicBezTo>
                  <a:cubicBezTo>
                    <a:pt x="14418" y="12302"/>
                    <a:pt x="14310" y="12412"/>
                    <a:pt x="14168" y="12448"/>
                  </a:cubicBezTo>
                  <a:cubicBezTo>
                    <a:pt x="14135" y="12457"/>
                    <a:pt x="14101" y="12461"/>
                    <a:pt x="14067" y="12461"/>
                  </a:cubicBezTo>
                  <a:cubicBezTo>
                    <a:pt x="13960" y="12461"/>
                    <a:pt x="13855" y="12418"/>
                    <a:pt x="13776" y="12338"/>
                  </a:cubicBezTo>
                  <a:lnTo>
                    <a:pt x="13459" y="12020"/>
                  </a:lnTo>
                  <a:lnTo>
                    <a:pt x="13139" y="12338"/>
                  </a:lnTo>
                  <a:cubicBezTo>
                    <a:pt x="13062" y="12414"/>
                    <a:pt x="12962" y="12452"/>
                    <a:pt x="12861" y="12452"/>
                  </a:cubicBezTo>
                  <a:cubicBezTo>
                    <a:pt x="12758" y="12452"/>
                    <a:pt x="12655" y="12412"/>
                    <a:pt x="12577" y="12333"/>
                  </a:cubicBezTo>
                  <a:cubicBezTo>
                    <a:pt x="12421" y="12179"/>
                    <a:pt x="12421" y="11927"/>
                    <a:pt x="12572" y="11771"/>
                  </a:cubicBezTo>
                  <a:lnTo>
                    <a:pt x="12892" y="11451"/>
                  </a:lnTo>
                  <a:lnTo>
                    <a:pt x="12572" y="11134"/>
                  </a:lnTo>
                  <a:cubicBezTo>
                    <a:pt x="12421" y="10975"/>
                    <a:pt x="12421" y="10725"/>
                    <a:pt x="12577" y="10569"/>
                  </a:cubicBezTo>
                  <a:cubicBezTo>
                    <a:pt x="12655" y="10491"/>
                    <a:pt x="12758" y="10452"/>
                    <a:pt x="12861" y="10452"/>
                  </a:cubicBezTo>
                  <a:cubicBezTo>
                    <a:pt x="12962" y="10452"/>
                    <a:pt x="13062" y="10489"/>
                    <a:pt x="13139" y="10564"/>
                  </a:cubicBezTo>
                  <a:lnTo>
                    <a:pt x="13459" y="10884"/>
                  </a:lnTo>
                  <a:lnTo>
                    <a:pt x="13776" y="10564"/>
                  </a:lnTo>
                  <a:cubicBezTo>
                    <a:pt x="13855" y="10489"/>
                    <a:pt x="13955" y="10452"/>
                    <a:pt x="14056" y="10452"/>
                  </a:cubicBezTo>
                  <a:close/>
                  <a:moveTo>
                    <a:pt x="2009" y="1"/>
                  </a:moveTo>
                  <a:cubicBezTo>
                    <a:pt x="899" y="3"/>
                    <a:pt x="0" y="902"/>
                    <a:pt x="0" y="2010"/>
                  </a:cubicBezTo>
                  <a:lnTo>
                    <a:pt x="0" y="12857"/>
                  </a:lnTo>
                  <a:cubicBezTo>
                    <a:pt x="0" y="13967"/>
                    <a:pt x="899" y="14866"/>
                    <a:pt x="2009" y="14866"/>
                  </a:cubicBezTo>
                  <a:lnTo>
                    <a:pt x="20466" y="14866"/>
                  </a:lnTo>
                  <a:cubicBezTo>
                    <a:pt x="21576" y="14866"/>
                    <a:pt x="22475" y="13967"/>
                    <a:pt x="22475" y="12857"/>
                  </a:cubicBezTo>
                  <a:lnTo>
                    <a:pt x="22475" y="2010"/>
                  </a:lnTo>
                  <a:cubicBezTo>
                    <a:pt x="22472" y="902"/>
                    <a:pt x="21574" y="3"/>
                    <a:pt x="20466" y="1"/>
                  </a:cubicBezTo>
                  <a:lnTo>
                    <a:pt x="14463" y="1"/>
                  </a:lnTo>
                  <a:cubicBezTo>
                    <a:pt x="14463" y="666"/>
                    <a:pt x="13923" y="1207"/>
                    <a:pt x="13257" y="1207"/>
                  </a:cubicBezTo>
                  <a:lnTo>
                    <a:pt x="11650" y="1207"/>
                  </a:lnTo>
                  <a:lnTo>
                    <a:pt x="11650" y="4643"/>
                  </a:lnTo>
                  <a:cubicBezTo>
                    <a:pt x="13036" y="4848"/>
                    <a:pt x="14062" y="6035"/>
                    <a:pt x="14062" y="7433"/>
                  </a:cubicBezTo>
                  <a:cubicBezTo>
                    <a:pt x="14062" y="8834"/>
                    <a:pt x="13036" y="10021"/>
                    <a:pt x="11650" y="10223"/>
                  </a:cubicBezTo>
                  <a:lnTo>
                    <a:pt x="11650" y="13260"/>
                  </a:lnTo>
                  <a:lnTo>
                    <a:pt x="14865" y="13260"/>
                  </a:lnTo>
                  <a:lnTo>
                    <a:pt x="14865" y="12857"/>
                  </a:lnTo>
                  <a:cubicBezTo>
                    <a:pt x="14865" y="12636"/>
                    <a:pt x="15045" y="12455"/>
                    <a:pt x="15266" y="12455"/>
                  </a:cubicBezTo>
                  <a:cubicBezTo>
                    <a:pt x="15489" y="12455"/>
                    <a:pt x="15670" y="12636"/>
                    <a:pt x="15670" y="12857"/>
                  </a:cubicBezTo>
                  <a:lnTo>
                    <a:pt x="15670" y="13260"/>
                  </a:lnTo>
                  <a:lnTo>
                    <a:pt x="18200" y="13260"/>
                  </a:lnTo>
                  <a:cubicBezTo>
                    <a:pt x="16117" y="12064"/>
                    <a:pt x="14841" y="9836"/>
                    <a:pt x="14865" y="7433"/>
                  </a:cubicBezTo>
                  <a:cubicBezTo>
                    <a:pt x="14841" y="5030"/>
                    <a:pt x="16117" y="2803"/>
                    <a:pt x="18200" y="1608"/>
                  </a:cubicBezTo>
                  <a:lnTo>
                    <a:pt x="15670" y="1608"/>
                  </a:lnTo>
                  <a:lnTo>
                    <a:pt x="15670" y="2010"/>
                  </a:lnTo>
                  <a:cubicBezTo>
                    <a:pt x="15670" y="2231"/>
                    <a:pt x="15489" y="2411"/>
                    <a:pt x="15266" y="2411"/>
                  </a:cubicBezTo>
                  <a:cubicBezTo>
                    <a:pt x="15045" y="2411"/>
                    <a:pt x="14865" y="2231"/>
                    <a:pt x="14865" y="2010"/>
                  </a:cubicBezTo>
                  <a:lnTo>
                    <a:pt x="14865" y="1207"/>
                  </a:lnTo>
                  <a:cubicBezTo>
                    <a:pt x="14865" y="984"/>
                    <a:pt x="15045" y="803"/>
                    <a:pt x="15266" y="803"/>
                  </a:cubicBezTo>
                  <a:lnTo>
                    <a:pt x="20490" y="803"/>
                  </a:lnTo>
                  <a:cubicBezTo>
                    <a:pt x="20598" y="806"/>
                    <a:pt x="20704" y="823"/>
                    <a:pt x="20807" y="854"/>
                  </a:cubicBezTo>
                  <a:cubicBezTo>
                    <a:pt x="20812" y="854"/>
                    <a:pt x="20817" y="856"/>
                    <a:pt x="20824" y="856"/>
                  </a:cubicBezTo>
                  <a:cubicBezTo>
                    <a:pt x="21338" y="1005"/>
                    <a:pt x="21694" y="1474"/>
                    <a:pt x="21696" y="2010"/>
                  </a:cubicBezTo>
                  <a:lnTo>
                    <a:pt x="21696" y="12859"/>
                  </a:lnTo>
                  <a:cubicBezTo>
                    <a:pt x="21694" y="13385"/>
                    <a:pt x="21348" y="13852"/>
                    <a:pt x="20841" y="14005"/>
                  </a:cubicBezTo>
                  <a:cubicBezTo>
                    <a:pt x="20836" y="14008"/>
                    <a:pt x="20831" y="14008"/>
                    <a:pt x="20824" y="14010"/>
                  </a:cubicBezTo>
                  <a:cubicBezTo>
                    <a:pt x="20716" y="14044"/>
                    <a:pt x="20603" y="14061"/>
                    <a:pt x="20490" y="14063"/>
                  </a:cubicBezTo>
                  <a:lnTo>
                    <a:pt x="2009" y="14063"/>
                  </a:lnTo>
                  <a:cubicBezTo>
                    <a:pt x="1891" y="14061"/>
                    <a:pt x="1776" y="14041"/>
                    <a:pt x="1663" y="14008"/>
                  </a:cubicBezTo>
                  <a:cubicBezTo>
                    <a:pt x="1656" y="14005"/>
                    <a:pt x="1648" y="14003"/>
                    <a:pt x="1641" y="14000"/>
                  </a:cubicBezTo>
                  <a:cubicBezTo>
                    <a:pt x="1144" y="13842"/>
                    <a:pt x="805" y="13381"/>
                    <a:pt x="803" y="12857"/>
                  </a:cubicBezTo>
                  <a:lnTo>
                    <a:pt x="803" y="2010"/>
                  </a:lnTo>
                  <a:cubicBezTo>
                    <a:pt x="805" y="1471"/>
                    <a:pt x="1163" y="1001"/>
                    <a:pt x="1682" y="856"/>
                  </a:cubicBezTo>
                  <a:lnTo>
                    <a:pt x="1699" y="849"/>
                  </a:lnTo>
                  <a:cubicBezTo>
                    <a:pt x="1800" y="823"/>
                    <a:pt x="1903" y="806"/>
                    <a:pt x="2009" y="806"/>
                  </a:cubicBezTo>
                  <a:lnTo>
                    <a:pt x="7231" y="806"/>
                  </a:lnTo>
                  <a:cubicBezTo>
                    <a:pt x="7454" y="806"/>
                    <a:pt x="7634" y="984"/>
                    <a:pt x="7634" y="1207"/>
                  </a:cubicBezTo>
                  <a:lnTo>
                    <a:pt x="7634" y="2010"/>
                  </a:lnTo>
                  <a:cubicBezTo>
                    <a:pt x="7634" y="2233"/>
                    <a:pt x="7454" y="2411"/>
                    <a:pt x="7231" y="2411"/>
                  </a:cubicBezTo>
                  <a:cubicBezTo>
                    <a:pt x="7009" y="2411"/>
                    <a:pt x="6829" y="2233"/>
                    <a:pt x="6829" y="2010"/>
                  </a:cubicBezTo>
                  <a:lnTo>
                    <a:pt x="6829" y="1608"/>
                  </a:lnTo>
                  <a:lnTo>
                    <a:pt x="4301" y="1608"/>
                  </a:lnTo>
                  <a:cubicBezTo>
                    <a:pt x="6385" y="2803"/>
                    <a:pt x="7658" y="5033"/>
                    <a:pt x="7632" y="7433"/>
                  </a:cubicBezTo>
                  <a:cubicBezTo>
                    <a:pt x="7658" y="9836"/>
                    <a:pt x="6385" y="12064"/>
                    <a:pt x="4301" y="13260"/>
                  </a:cubicBezTo>
                  <a:lnTo>
                    <a:pt x="6829" y="13260"/>
                  </a:lnTo>
                  <a:lnTo>
                    <a:pt x="6829" y="12857"/>
                  </a:lnTo>
                  <a:cubicBezTo>
                    <a:pt x="6829" y="12636"/>
                    <a:pt x="7009" y="12455"/>
                    <a:pt x="7231" y="12455"/>
                  </a:cubicBezTo>
                  <a:cubicBezTo>
                    <a:pt x="7454" y="12455"/>
                    <a:pt x="7634" y="12636"/>
                    <a:pt x="7634" y="12857"/>
                  </a:cubicBezTo>
                  <a:lnTo>
                    <a:pt x="7634" y="13260"/>
                  </a:lnTo>
                  <a:lnTo>
                    <a:pt x="10847" y="13260"/>
                  </a:lnTo>
                  <a:lnTo>
                    <a:pt x="10847" y="10228"/>
                  </a:lnTo>
                  <a:cubicBezTo>
                    <a:pt x="9456" y="10031"/>
                    <a:pt x="8420" y="8841"/>
                    <a:pt x="8420" y="7436"/>
                  </a:cubicBezTo>
                  <a:cubicBezTo>
                    <a:pt x="8420" y="6027"/>
                    <a:pt x="9456" y="4838"/>
                    <a:pt x="10847" y="4643"/>
                  </a:cubicBezTo>
                  <a:lnTo>
                    <a:pt x="10847" y="1207"/>
                  </a:lnTo>
                  <a:lnTo>
                    <a:pt x="9239" y="1207"/>
                  </a:lnTo>
                  <a:cubicBezTo>
                    <a:pt x="8576" y="1207"/>
                    <a:pt x="8036" y="666"/>
                    <a:pt x="8036"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04" name="Google Shape;704;p50"/>
            <p:cNvSpPr/>
            <p:nvPr/>
          </p:nvSpPr>
          <p:spPr>
            <a:xfrm>
              <a:off x="4276513" y="2090988"/>
              <a:ext cx="40175" cy="98900"/>
            </a:xfrm>
            <a:custGeom>
              <a:avLst/>
              <a:gdLst/>
              <a:ahLst/>
              <a:cxnLst/>
              <a:rect l="l" t="t" r="r" b="b"/>
              <a:pathLst>
                <a:path w="1607" h="3956" extrusionOk="0">
                  <a:moveTo>
                    <a:pt x="1" y="1"/>
                  </a:moveTo>
                  <a:lnTo>
                    <a:pt x="1" y="3956"/>
                  </a:lnTo>
                  <a:cubicBezTo>
                    <a:pt x="936" y="3759"/>
                    <a:pt x="1606" y="2935"/>
                    <a:pt x="1606" y="1978"/>
                  </a:cubicBezTo>
                  <a:cubicBezTo>
                    <a:pt x="1606" y="1022"/>
                    <a:pt x="936" y="198"/>
                    <a:pt x="1"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05" name="Google Shape;705;p50"/>
            <p:cNvSpPr/>
            <p:nvPr/>
          </p:nvSpPr>
          <p:spPr>
            <a:xfrm>
              <a:off x="4115288" y="2346363"/>
              <a:ext cx="75825" cy="100475"/>
            </a:xfrm>
            <a:custGeom>
              <a:avLst/>
              <a:gdLst/>
              <a:ahLst/>
              <a:cxnLst/>
              <a:rect l="l" t="t" r="r" b="b"/>
              <a:pathLst>
                <a:path w="3033" h="4019" extrusionOk="0">
                  <a:moveTo>
                    <a:pt x="1495" y="1"/>
                  </a:moveTo>
                  <a:lnTo>
                    <a:pt x="51" y="3461"/>
                  </a:lnTo>
                  <a:cubicBezTo>
                    <a:pt x="0" y="3586"/>
                    <a:pt x="12" y="3728"/>
                    <a:pt x="87" y="3838"/>
                  </a:cubicBezTo>
                  <a:cubicBezTo>
                    <a:pt x="161" y="3951"/>
                    <a:pt x="289" y="4018"/>
                    <a:pt x="423" y="4018"/>
                  </a:cubicBezTo>
                  <a:lnTo>
                    <a:pt x="1091" y="4018"/>
                  </a:lnTo>
                  <a:cubicBezTo>
                    <a:pt x="1255" y="4018"/>
                    <a:pt x="1401" y="3920"/>
                    <a:pt x="1464" y="3771"/>
                  </a:cubicBezTo>
                  <a:lnTo>
                    <a:pt x="3033" y="1"/>
                  </a:ln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06" name="Google Shape;706;p50"/>
            <p:cNvSpPr/>
            <p:nvPr/>
          </p:nvSpPr>
          <p:spPr>
            <a:xfrm>
              <a:off x="4246363" y="2346363"/>
              <a:ext cx="40225" cy="100475"/>
            </a:xfrm>
            <a:custGeom>
              <a:avLst/>
              <a:gdLst/>
              <a:ahLst/>
              <a:cxnLst/>
              <a:rect l="l" t="t" r="r" b="b"/>
              <a:pathLst>
                <a:path w="1609" h="4019" extrusionOk="0">
                  <a:moveTo>
                    <a:pt x="1" y="1"/>
                  </a:moveTo>
                  <a:lnTo>
                    <a:pt x="1" y="3617"/>
                  </a:lnTo>
                  <a:cubicBezTo>
                    <a:pt x="1" y="3838"/>
                    <a:pt x="181" y="4018"/>
                    <a:pt x="402" y="4018"/>
                  </a:cubicBezTo>
                  <a:lnTo>
                    <a:pt x="1207" y="4018"/>
                  </a:lnTo>
                  <a:cubicBezTo>
                    <a:pt x="1428" y="4018"/>
                    <a:pt x="1608" y="3838"/>
                    <a:pt x="1608" y="3617"/>
                  </a:cubicBezTo>
                  <a:lnTo>
                    <a:pt x="1608" y="1"/>
                  </a:ln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07" name="Google Shape;707;p50"/>
            <p:cNvSpPr/>
            <p:nvPr/>
          </p:nvSpPr>
          <p:spPr>
            <a:xfrm>
              <a:off x="4206188" y="1884288"/>
              <a:ext cx="120575" cy="80400"/>
            </a:xfrm>
            <a:custGeom>
              <a:avLst/>
              <a:gdLst/>
              <a:ahLst/>
              <a:cxnLst/>
              <a:rect l="l" t="t" r="r" b="b"/>
              <a:pathLst>
                <a:path w="4823" h="3216" extrusionOk="0">
                  <a:moveTo>
                    <a:pt x="2814" y="1206"/>
                  </a:moveTo>
                  <a:cubicBezTo>
                    <a:pt x="3035" y="1206"/>
                    <a:pt x="3215" y="1387"/>
                    <a:pt x="3215" y="1608"/>
                  </a:cubicBezTo>
                  <a:cubicBezTo>
                    <a:pt x="3215" y="1831"/>
                    <a:pt x="3035" y="2011"/>
                    <a:pt x="2814" y="2011"/>
                  </a:cubicBezTo>
                  <a:lnTo>
                    <a:pt x="2009" y="2011"/>
                  </a:lnTo>
                  <a:cubicBezTo>
                    <a:pt x="1788" y="2011"/>
                    <a:pt x="1608" y="1831"/>
                    <a:pt x="1608" y="1608"/>
                  </a:cubicBezTo>
                  <a:cubicBezTo>
                    <a:pt x="1608" y="1387"/>
                    <a:pt x="1788" y="1206"/>
                    <a:pt x="2009" y="1206"/>
                  </a:cubicBezTo>
                  <a:close/>
                  <a:moveTo>
                    <a:pt x="1608" y="0"/>
                  </a:moveTo>
                  <a:cubicBezTo>
                    <a:pt x="1387" y="0"/>
                    <a:pt x="1206" y="180"/>
                    <a:pt x="1206" y="404"/>
                  </a:cubicBezTo>
                  <a:cubicBezTo>
                    <a:pt x="1206" y="577"/>
                    <a:pt x="1096" y="731"/>
                    <a:pt x="930" y="783"/>
                  </a:cubicBezTo>
                  <a:lnTo>
                    <a:pt x="276" y="1002"/>
                  </a:lnTo>
                  <a:cubicBezTo>
                    <a:pt x="111" y="1057"/>
                    <a:pt x="0" y="1211"/>
                    <a:pt x="0" y="1384"/>
                  </a:cubicBezTo>
                  <a:lnTo>
                    <a:pt x="0" y="2814"/>
                  </a:lnTo>
                  <a:cubicBezTo>
                    <a:pt x="0" y="3035"/>
                    <a:pt x="180" y="3215"/>
                    <a:pt x="401" y="3215"/>
                  </a:cubicBezTo>
                  <a:lnTo>
                    <a:pt x="4419" y="3215"/>
                  </a:lnTo>
                  <a:cubicBezTo>
                    <a:pt x="4643" y="3215"/>
                    <a:pt x="4823" y="3035"/>
                    <a:pt x="4823" y="2814"/>
                  </a:cubicBezTo>
                  <a:lnTo>
                    <a:pt x="4823" y="1384"/>
                  </a:lnTo>
                  <a:cubicBezTo>
                    <a:pt x="4823" y="1211"/>
                    <a:pt x="4712" y="1057"/>
                    <a:pt x="4546" y="1002"/>
                  </a:cubicBezTo>
                  <a:lnTo>
                    <a:pt x="3890" y="783"/>
                  </a:lnTo>
                  <a:cubicBezTo>
                    <a:pt x="3727" y="731"/>
                    <a:pt x="3617" y="577"/>
                    <a:pt x="3617" y="404"/>
                  </a:cubicBezTo>
                  <a:cubicBezTo>
                    <a:pt x="3617" y="180"/>
                    <a:pt x="3436" y="0"/>
                    <a:pt x="3215"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08" name="Google Shape;708;p50"/>
            <p:cNvSpPr/>
            <p:nvPr/>
          </p:nvSpPr>
          <p:spPr>
            <a:xfrm>
              <a:off x="4065538" y="2095263"/>
              <a:ext cx="90450" cy="90425"/>
            </a:xfrm>
            <a:custGeom>
              <a:avLst/>
              <a:gdLst/>
              <a:ahLst/>
              <a:cxnLst/>
              <a:rect l="l" t="t" r="r" b="b"/>
              <a:pathLst>
                <a:path w="3618" h="3617" extrusionOk="0">
                  <a:moveTo>
                    <a:pt x="1810" y="0"/>
                  </a:moveTo>
                  <a:cubicBezTo>
                    <a:pt x="811" y="0"/>
                    <a:pt x="1" y="810"/>
                    <a:pt x="1" y="1807"/>
                  </a:cubicBezTo>
                  <a:cubicBezTo>
                    <a:pt x="1" y="2807"/>
                    <a:pt x="811" y="3617"/>
                    <a:pt x="1810" y="3617"/>
                  </a:cubicBezTo>
                  <a:cubicBezTo>
                    <a:pt x="2807" y="3617"/>
                    <a:pt x="3617" y="2807"/>
                    <a:pt x="3617" y="1807"/>
                  </a:cubicBezTo>
                  <a:cubicBezTo>
                    <a:pt x="3617" y="810"/>
                    <a:pt x="2807" y="0"/>
                    <a:pt x="1810"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09" name="Google Shape;709;p50"/>
            <p:cNvSpPr/>
            <p:nvPr/>
          </p:nvSpPr>
          <p:spPr>
            <a:xfrm>
              <a:off x="4376913" y="2095263"/>
              <a:ext cx="90425" cy="90425"/>
            </a:xfrm>
            <a:custGeom>
              <a:avLst/>
              <a:gdLst/>
              <a:ahLst/>
              <a:cxnLst/>
              <a:rect l="l" t="t" r="r" b="b"/>
              <a:pathLst>
                <a:path w="3617" h="3617" extrusionOk="0">
                  <a:moveTo>
                    <a:pt x="1810" y="0"/>
                  </a:moveTo>
                  <a:cubicBezTo>
                    <a:pt x="810" y="0"/>
                    <a:pt x="0" y="810"/>
                    <a:pt x="0" y="1807"/>
                  </a:cubicBezTo>
                  <a:cubicBezTo>
                    <a:pt x="0" y="2807"/>
                    <a:pt x="810" y="3617"/>
                    <a:pt x="1810" y="3617"/>
                  </a:cubicBezTo>
                  <a:cubicBezTo>
                    <a:pt x="2807" y="3617"/>
                    <a:pt x="3617" y="2807"/>
                    <a:pt x="3617" y="1807"/>
                  </a:cubicBezTo>
                  <a:cubicBezTo>
                    <a:pt x="3617" y="810"/>
                    <a:pt x="2807" y="0"/>
                    <a:pt x="1810"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10" name="Google Shape;710;p50"/>
            <p:cNvSpPr/>
            <p:nvPr/>
          </p:nvSpPr>
          <p:spPr>
            <a:xfrm>
              <a:off x="4387188" y="2195513"/>
              <a:ext cx="120350" cy="89650"/>
            </a:xfrm>
            <a:custGeom>
              <a:avLst/>
              <a:gdLst/>
              <a:ahLst/>
              <a:cxnLst/>
              <a:rect l="l" t="t" r="r" b="b"/>
              <a:pathLst>
                <a:path w="4814" h="3586" extrusionOk="0">
                  <a:moveTo>
                    <a:pt x="0" y="1"/>
                  </a:moveTo>
                  <a:cubicBezTo>
                    <a:pt x="733" y="1959"/>
                    <a:pt x="2499" y="3343"/>
                    <a:pt x="4575" y="3586"/>
                  </a:cubicBezTo>
                  <a:cubicBezTo>
                    <a:pt x="4720" y="3521"/>
                    <a:pt x="4813" y="3379"/>
                    <a:pt x="4813" y="3221"/>
                  </a:cubicBezTo>
                  <a:lnTo>
                    <a:pt x="4813" y="409"/>
                  </a:lnTo>
                  <a:lnTo>
                    <a:pt x="1399" y="409"/>
                  </a:lnTo>
                  <a:cubicBezTo>
                    <a:pt x="904" y="409"/>
                    <a:pt x="418" y="267"/>
                    <a:pt x="0"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11" name="Google Shape;711;p50"/>
            <p:cNvSpPr/>
            <p:nvPr/>
          </p:nvSpPr>
          <p:spPr>
            <a:xfrm>
              <a:off x="4469113" y="2095263"/>
              <a:ext cx="37825" cy="90425"/>
            </a:xfrm>
            <a:custGeom>
              <a:avLst/>
              <a:gdLst/>
              <a:ahLst/>
              <a:cxnLst/>
              <a:rect l="l" t="t" r="r" b="b"/>
              <a:pathLst>
                <a:path w="1513" h="3617" extrusionOk="0">
                  <a:moveTo>
                    <a:pt x="1" y="0"/>
                  </a:moveTo>
                  <a:cubicBezTo>
                    <a:pt x="976" y="1007"/>
                    <a:pt x="976" y="2607"/>
                    <a:pt x="1" y="3617"/>
                  </a:cubicBezTo>
                  <a:lnTo>
                    <a:pt x="1512" y="3617"/>
                  </a:lnTo>
                  <a:lnTo>
                    <a:pt x="1512" y="0"/>
                  </a:ln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12" name="Google Shape;712;p50"/>
            <p:cNvSpPr/>
            <p:nvPr/>
          </p:nvSpPr>
          <p:spPr>
            <a:xfrm>
              <a:off x="4387188" y="1995663"/>
              <a:ext cx="120350" cy="89775"/>
            </a:xfrm>
            <a:custGeom>
              <a:avLst/>
              <a:gdLst/>
              <a:ahLst/>
              <a:cxnLst/>
              <a:rect l="l" t="t" r="r" b="b"/>
              <a:pathLst>
                <a:path w="4814" h="3591" extrusionOk="0">
                  <a:moveTo>
                    <a:pt x="4573" y="0"/>
                  </a:moveTo>
                  <a:cubicBezTo>
                    <a:pt x="2494" y="240"/>
                    <a:pt x="726" y="1629"/>
                    <a:pt x="0" y="3590"/>
                  </a:cubicBezTo>
                  <a:cubicBezTo>
                    <a:pt x="418" y="3323"/>
                    <a:pt x="904" y="3182"/>
                    <a:pt x="1399" y="3179"/>
                  </a:cubicBezTo>
                  <a:lnTo>
                    <a:pt x="4813" y="3179"/>
                  </a:lnTo>
                  <a:lnTo>
                    <a:pt x="4813" y="368"/>
                  </a:lnTo>
                  <a:cubicBezTo>
                    <a:pt x="4813" y="209"/>
                    <a:pt x="4720" y="65"/>
                    <a:pt x="4573"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13" name="Google Shape;713;p50"/>
            <p:cNvSpPr/>
            <p:nvPr/>
          </p:nvSpPr>
          <p:spPr>
            <a:xfrm>
              <a:off x="4026013" y="2095263"/>
              <a:ext cx="37825" cy="90425"/>
            </a:xfrm>
            <a:custGeom>
              <a:avLst/>
              <a:gdLst/>
              <a:ahLst/>
              <a:cxnLst/>
              <a:rect l="l" t="t" r="r" b="b"/>
              <a:pathLst>
                <a:path w="1513" h="3617" extrusionOk="0">
                  <a:moveTo>
                    <a:pt x="1" y="0"/>
                  </a:moveTo>
                  <a:lnTo>
                    <a:pt x="1" y="3617"/>
                  </a:lnTo>
                  <a:lnTo>
                    <a:pt x="1512" y="3617"/>
                  </a:lnTo>
                  <a:cubicBezTo>
                    <a:pt x="536" y="2607"/>
                    <a:pt x="536" y="1007"/>
                    <a:pt x="1512"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14" name="Google Shape;714;p50"/>
            <p:cNvSpPr/>
            <p:nvPr/>
          </p:nvSpPr>
          <p:spPr>
            <a:xfrm>
              <a:off x="4025413" y="2195463"/>
              <a:ext cx="120350" cy="89775"/>
            </a:xfrm>
            <a:custGeom>
              <a:avLst/>
              <a:gdLst/>
              <a:ahLst/>
              <a:cxnLst/>
              <a:rect l="l" t="t" r="r" b="b"/>
              <a:pathLst>
                <a:path w="4814" h="3591" extrusionOk="0">
                  <a:moveTo>
                    <a:pt x="4814" y="0"/>
                  </a:moveTo>
                  <a:cubicBezTo>
                    <a:pt x="4396" y="269"/>
                    <a:pt x="3910" y="411"/>
                    <a:pt x="3415" y="411"/>
                  </a:cubicBezTo>
                  <a:lnTo>
                    <a:pt x="1" y="411"/>
                  </a:lnTo>
                  <a:lnTo>
                    <a:pt x="1" y="3223"/>
                  </a:lnTo>
                  <a:cubicBezTo>
                    <a:pt x="1" y="3384"/>
                    <a:pt x="94" y="3528"/>
                    <a:pt x="241" y="3590"/>
                  </a:cubicBezTo>
                  <a:cubicBezTo>
                    <a:pt x="2319" y="3350"/>
                    <a:pt x="4086" y="1964"/>
                    <a:pt x="4814"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grpSp>
        <p:nvGrpSpPr>
          <p:cNvPr id="715" name="Google Shape;715;p50"/>
          <p:cNvGrpSpPr/>
          <p:nvPr/>
        </p:nvGrpSpPr>
        <p:grpSpPr>
          <a:xfrm>
            <a:off x="6493414" y="5160033"/>
            <a:ext cx="791853" cy="524480"/>
            <a:chOff x="2245538" y="4379088"/>
            <a:chExt cx="557225" cy="369075"/>
          </a:xfrm>
        </p:grpSpPr>
        <p:sp>
          <p:nvSpPr>
            <p:cNvPr id="716" name="Google Shape;716;p50"/>
            <p:cNvSpPr/>
            <p:nvPr/>
          </p:nvSpPr>
          <p:spPr>
            <a:xfrm>
              <a:off x="2413988" y="4512263"/>
              <a:ext cx="100050" cy="90375"/>
            </a:xfrm>
            <a:custGeom>
              <a:avLst/>
              <a:gdLst/>
              <a:ahLst/>
              <a:cxnLst/>
              <a:rect l="l" t="t" r="r" b="b"/>
              <a:pathLst>
                <a:path w="4002" h="3615" extrusionOk="0">
                  <a:moveTo>
                    <a:pt x="4002" y="1"/>
                  </a:moveTo>
                  <a:cubicBezTo>
                    <a:pt x="3759" y="20"/>
                    <a:pt x="3514" y="37"/>
                    <a:pt x="3278" y="66"/>
                  </a:cubicBezTo>
                  <a:cubicBezTo>
                    <a:pt x="2147" y="186"/>
                    <a:pt x="1039" y="489"/>
                    <a:pt x="1" y="957"/>
                  </a:cubicBezTo>
                  <a:cubicBezTo>
                    <a:pt x="56" y="1942"/>
                    <a:pt x="443" y="2877"/>
                    <a:pt x="1094" y="3615"/>
                  </a:cubicBezTo>
                  <a:cubicBezTo>
                    <a:pt x="2843" y="2992"/>
                    <a:pt x="4002" y="1579"/>
                    <a:pt x="4002" y="34"/>
                  </a:cubicBezTo>
                  <a:lnTo>
                    <a:pt x="4002" y="1"/>
                  </a:ln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17" name="Google Shape;717;p50"/>
            <p:cNvSpPr/>
            <p:nvPr/>
          </p:nvSpPr>
          <p:spPr>
            <a:xfrm>
              <a:off x="2414888" y="4435613"/>
              <a:ext cx="96325" cy="78050"/>
            </a:xfrm>
            <a:custGeom>
              <a:avLst/>
              <a:gdLst/>
              <a:ahLst/>
              <a:cxnLst/>
              <a:rect l="l" t="t" r="r" b="b"/>
              <a:pathLst>
                <a:path w="3853" h="3122" extrusionOk="0">
                  <a:moveTo>
                    <a:pt x="2062" y="1"/>
                  </a:moveTo>
                  <a:cubicBezTo>
                    <a:pt x="947" y="685"/>
                    <a:pt x="193" y="1829"/>
                    <a:pt x="1" y="3122"/>
                  </a:cubicBezTo>
                  <a:cubicBezTo>
                    <a:pt x="1008" y="2721"/>
                    <a:pt x="2065" y="2454"/>
                    <a:pt x="3141" y="2334"/>
                  </a:cubicBezTo>
                  <a:cubicBezTo>
                    <a:pt x="3374" y="2307"/>
                    <a:pt x="3615" y="2288"/>
                    <a:pt x="3853" y="2269"/>
                  </a:cubicBezTo>
                  <a:cubicBezTo>
                    <a:pt x="3567" y="1313"/>
                    <a:pt x="2925" y="503"/>
                    <a:pt x="2062"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18" name="Google Shape;718;p50"/>
            <p:cNvSpPr/>
            <p:nvPr/>
          </p:nvSpPr>
          <p:spPr>
            <a:xfrm>
              <a:off x="2245538" y="4416588"/>
              <a:ext cx="184650" cy="293825"/>
            </a:xfrm>
            <a:custGeom>
              <a:avLst/>
              <a:gdLst/>
              <a:ahLst/>
              <a:cxnLst/>
              <a:rect l="l" t="t" r="r" b="b"/>
              <a:pathLst>
                <a:path w="7386" h="11753" extrusionOk="0">
                  <a:moveTo>
                    <a:pt x="421" y="1"/>
                  </a:moveTo>
                  <a:cubicBezTo>
                    <a:pt x="364" y="1"/>
                    <a:pt x="307" y="13"/>
                    <a:pt x="253" y="38"/>
                  </a:cubicBezTo>
                  <a:cubicBezTo>
                    <a:pt x="95" y="110"/>
                    <a:pt x="1" y="276"/>
                    <a:pt x="20" y="449"/>
                  </a:cubicBezTo>
                  <a:cubicBezTo>
                    <a:pt x="167" y="1511"/>
                    <a:pt x="830" y="2948"/>
                    <a:pt x="2887" y="4450"/>
                  </a:cubicBezTo>
                  <a:cubicBezTo>
                    <a:pt x="3117" y="4621"/>
                    <a:pt x="3194" y="4931"/>
                    <a:pt x="3072" y="5190"/>
                  </a:cubicBezTo>
                  <a:cubicBezTo>
                    <a:pt x="2972" y="5405"/>
                    <a:pt x="2757" y="5536"/>
                    <a:pt x="2527" y="5536"/>
                  </a:cubicBezTo>
                  <a:cubicBezTo>
                    <a:pt x="2480" y="5536"/>
                    <a:pt x="2432" y="5531"/>
                    <a:pt x="2385" y="5519"/>
                  </a:cubicBezTo>
                  <a:cubicBezTo>
                    <a:pt x="1930" y="5399"/>
                    <a:pt x="1488" y="5248"/>
                    <a:pt x="1058" y="5063"/>
                  </a:cubicBezTo>
                  <a:cubicBezTo>
                    <a:pt x="1007" y="5041"/>
                    <a:pt x="953" y="5031"/>
                    <a:pt x="900" y="5031"/>
                  </a:cubicBezTo>
                  <a:cubicBezTo>
                    <a:pt x="771" y="5031"/>
                    <a:pt x="647" y="5092"/>
                    <a:pt x="570" y="5202"/>
                  </a:cubicBezTo>
                  <a:cubicBezTo>
                    <a:pt x="460" y="5358"/>
                    <a:pt x="477" y="5570"/>
                    <a:pt x="606" y="5709"/>
                  </a:cubicBezTo>
                  <a:cubicBezTo>
                    <a:pt x="1296" y="6394"/>
                    <a:pt x="2159" y="6875"/>
                    <a:pt x="3105" y="7098"/>
                  </a:cubicBezTo>
                  <a:cubicBezTo>
                    <a:pt x="3384" y="7175"/>
                    <a:pt x="3567" y="7442"/>
                    <a:pt x="3540" y="7730"/>
                  </a:cubicBezTo>
                  <a:cubicBezTo>
                    <a:pt x="3519" y="8016"/>
                    <a:pt x="3293" y="8244"/>
                    <a:pt x="3007" y="8273"/>
                  </a:cubicBezTo>
                  <a:cubicBezTo>
                    <a:pt x="2875" y="8288"/>
                    <a:pt x="2726" y="8300"/>
                    <a:pt x="2565" y="8307"/>
                  </a:cubicBezTo>
                  <a:cubicBezTo>
                    <a:pt x="2385" y="8316"/>
                    <a:pt x="2231" y="8446"/>
                    <a:pt x="2192" y="8624"/>
                  </a:cubicBezTo>
                  <a:cubicBezTo>
                    <a:pt x="2154" y="8802"/>
                    <a:pt x="2240" y="8982"/>
                    <a:pt x="2401" y="9066"/>
                  </a:cubicBezTo>
                  <a:cubicBezTo>
                    <a:pt x="3187" y="9470"/>
                    <a:pt x="4055" y="9689"/>
                    <a:pt x="4939" y="9710"/>
                  </a:cubicBezTo>
                  <a:cubicBezTo>
                    <a:pt x="5184" y="9722"/>
                    <a:pt x="5398" y="9883"/>
                    <a:pt x="5477" y="10116"/>
                  </a:cubicBezTo>
                  <a:cubicBezTo>
                    <a:pt x="5559" y="10349"/>
                    <a:pt x="5487" y="10609"/>
                    <a:pt x="5299" y="10770"/>
                  </a:cubicBezTo>
                  <a:cubicBezTo>
                    <a:pt x="5215" y="10842"/>
                    <a:pt x="5126" y="10907"/>
                    <a:pt x="5030" y="10967"/>
                  </a:cubicBezTo>
                  <a:cubicBezTo>
                    <a:pt x="4884" y="11056"/>
                    <a:pt x="4809" y="11226"/>
                    <a:pt x="4843" y="11395"/>
                  </a:cubicBezTo>
                  <a:cubicBezTo>
                    <a:pt x="4879" y="11563"/>
                    <a:pt x="5018" y="11690"/>
                    <a:pt x="5189" y="11712"/>
                  </a:cubicBezTo>
                  <a:cubicBezTo>
                    <a:pt x="5394" y="11739"/>
                    <a:pt x="5601" y="11753"/>
                    <a:pt x="5807" y="11753"/>
                  </a:cubicBezTo>
                  <a:cubicBezTo>
                    <a:pt x="6344" y="11753"/>
                    <a:pt x="6878" y="11660"/>
                    <a:pt x="7385" y="11476"/>
                  </a:cubicBezTo>
                  <a:cubicBezTo>
                    <a:pt x="6671" y="10710"/>
                    <a:pt x="6056" y="9854"/>
                    <a:pt x="5556" y="8934"/>
                  </a:cubicBezTo>
                  <a:cubicBezTo>
                    <a:pt x="4542" y="7031"/>
                    <a:pt x="3985" y="4916"/>
                    <a:pt x="3927" y="2758"/>
                  </a:cubicBezTo>
                  <a:cubicBezTo>
                    <a:pt x="2719" y="2064"/>
                    <a:pt x="1635" y="1177"/>
                    <a:pt x="717" y="132"/>
                  </a:cubicBezTo>
                  <a:cubicBezTo>
                    <a:pt x="638" y="46"/>
                    <a:pt x="530" y="1"/>
                    <a:pt x="421"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19" name="Google Shape;719;p50"/>
            <p:cNvSpPr/>
            <p:nvPr/>
          </p:nvSpPr>
          <p:spPr>
            <a:xfrm>
              <a:off x="2487413" y="4419213"/>
              <a:ext cx="61400" cy="71925"/>
            </a:xfrm>
            <a:custGeom>
              <a:avLst/>
              <a:gdLst/>
              <a:ahLst/>
              <a:cxnLst/>
              <a:rect l="l" t="t" r="r" b="b"/>
              <a:pathLst>
                <a:path w="2456" h="2877" extrusionOk="0">
                  <a:moveTo>
                    <a:pt x="1468" y="1"/>
                  </a:moveTo>
                  <a:cubicBezTo>
                    <a:pt x="966" y="1"/>
                    <a:pt x="471" y="89"/>
                    <a:pt x="0" y="258"/>
                  </a:cubicBezTo>
                  <a:cubicBezTo>
                    <a:pt x="880" y="892"/>
                    <a:pt x="1507" y="1820"/>
                    <a:pt x="1761" y="2877"/>
                  </a:cubicBezTo>
                  <a:cubicBezTo>
                    <a:pt x="1985" y="2867"/>
                    <a:pt x="2204" y="2855"/>
                    <a:pt x="2429" y="2855"/>
                  </a:cubicBezTo>
                  <a:lnTo>
                    <a:pt x="2456" y="2855"/>
                  </a:lnTo>
                  <a:cubicBezTo>
                    <a:pt x="2302" y="1591"/>
                    <a:pt x="1968" y="515"/>
                    <a:pt x="1564" y="5"/>
                  </a:cubicBezTo>
                  <a:cubicBezTo>
                    <a:pt x="1533" y="5"/>
                    <a:pt x="1500" y="1"/>
                    <a:pt x="1468"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20" name="Google Shape;720;p50"/>
            <p:cNvSpPr/>
            <p:nvPr/>
          </p:nvSpPr>
          <p:spPr>
            <a:xfrm>
              <a:off x="2601413" y="4460838"/>
              <a:ext cx="28500" cy="37350"/>
            </a:xfrm>
            <a:custGeom>
              <a:avLst/>
              <a:gdLst/>
              <a:ahLst/>
              <a:cxnLst/>
              <a:rect l="l" t="t" r="r" b="b"/>
              <a:pathLst>
                <a:path w="1140" h="1494" extrusionOk="0">
                  <a:moveTo>
                    <a:pt x="357" y="1"/>
                  </a:moveTo>
                  <a:cubicBezTo>
                    <a:pt x="169" y="414"/>
                    <a:pt x="49" y="856"/>
                    <a:pt x="1" y="1308"/>
                  </a:cubicBezTo>
                  <a:lnTo>
                    <a:pt x="20" y="1308"/>
                  </a:lnTo>
                  <a:cubicBezTo>
                    <a:pt x="407" y="1358"/>
                    <a:pt x="777" y="1421"/>
                    <a:pt x="1140" y="1493"/>
                  </a:cubicBezTo>
                  <a:cubicBezTo>
                    <a:pt x="979" y="950"/>
                    <a:pt x="712" y="443"/>
                    <a:pt x="357"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21" name="Google Shape;721;p50"/>
            <p:cNvSpPr/>
            <p:nvPr/>
          </p:nvSpPr>
          <p:spPr>
            <a:xfrm>
              <a:off x="2457613" y="4510638"/>
              <a:ext cx="94925" cy="129600"/>
            </a:xfrm>
            <a:custGeom>
              <a:avLst/>
              <a:gdLst/>
              <a:ahLst/>
              <a:cxnLst/>
              <a:rect l="l" t="t" r="r" b="b"/>
              <a:pathLst>
                <a:path w="3797" h="5184" extrusionOk="0">
                  <a:moveTo>
                    <a:pt x="3658" y="1"/>
                  </a:moveTo>
                  <a:cubicBezTo>
                    <a:pt x="3451" y="1"/>
                    <a:pt x="3256" y="13"/>
                    <a:pt x="3057" y="20"/>
                  </a:cubicBezTo>
                  <a:cubicBezTo>
                    <a:pt x="3057" y="44"/>
                    <a:pt x="3062" y="71"/>
                    <a:pt x="3062" y="99"/>
                  </a:cubicBezTo>
                  <a:cubicBezTo>
                    <a:pt x="3062" y="1870"/>
                    <a:pt x="1855" y="3483"/>
                    <a:pt x="0" y="4285"/>
                  </a:cubicBezTo>
                  <a:cubicBezTo>
                    <a:pt x="764" y="4869"/>
                    <a:pt x="1699" y="5184"/>
                    <a:pt x="2660" y="5184"/>
                  </a:cubicBezTo>
                  <a:cubicBezTo>
                    <a:pt x="2776" y="5184"/>
                    <a:pt x="2891" y="5174"/>
                    <a:pt x="3004" y="5165"/>
                  </a:cubicBezTo>
                  <a:cubicBezTo>
                    <a:pt x="3021" y="5136"/>
                    <a:pt x="3038" y="5107"/>
                    <a:pt x="3054" y="5073"/>
                  </a:cubicBezTo>
                  <a:cubicBezTo>
                    <a:pt x="3559" y="3764"/>
                    <a:pt x="3797" y="2363"/>
                    <a:pt x="3754" y="957"/>
                  </a:cubicBezTo>
                  <a:cubicBezTo>
                    <a:pt x="3754" y="633"/>
                    <a:pt x="3739" y="316"/>
                    <a:pt x="3720" y="3"/>
                  </a:cubicBezTo>
                  <a:cubicBezTo>
                    <a:pt x="3698" y="3"/>
                    <a:pt x="3679" y="1"/>
                    <a:pt x="3658"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22" name="Google Shape;722;p50"/>
            <p:cNvSpPr/>
            <p:nvPr/>
          </p:nvSpPr>
          <p:spPr>
            <a:xfrm>
              <a:off x="2362938" y="4379088"/>
              <a:ext cx="322375" cy="369075"/>
            </a:xfrm>
            <a:custGeom>
              <a:avLst/>
              <a:gdLst/>
              <a:ahLst/>
              <a:cxnLst/>
              <a:rect l="l" t="t" r="r" b="b"/>
              <a:pathLst>
                <a:path w="12895" h="14763" extrusionOk="0">
                  <a:moveTo>
                    <a:pt x="6447" y="803"/>
                  </a:moveTo>
                  <a:cubicBezTo>
                    <a:pt x="9331" y="803"/>
                    <a:pt x="11669" y="3141"/>
                    <a:pt x="11669" y="6025"/>
                  </a:cubicBezTo>
                  <a:cubicBezTo>
                    <a:pt x="11667" y="8908"/>
                    <a:pt x="9331" y="11246"/>
                    <a:pt x="6447" y="11249"/>
                  </a:cubicBezTo>
                  <a:cubicBezTo>
                    <a:pt x="3561" y="11249"/>
                    <a:pt x="1223" y="8911"/>
                    <a:pt x="1223" y="6025"/>
                  </a:cubicBezTo>
                  <a:cubicBezTo>
                    <a:pt x="1223" y="3141"/>
                    <a:pt x="3561" y="803"/>
                    <a:pt x="6447" y="803"/>
                  </a:cubicBezTo>
                  <a:close/>
                  <a:moveTo>
                    <a:pt x="7861" y="12050"/>
                  </a:moveTo>
                  <a:cubicBezTo>
                    <a:pt x="7908" y="12050"/>
                    <a:pt x="7955" y="12058"/>
                    <a:pt x="8000" y="12075"/>
                  </a:cubicBezTo>
                  <a:cubicBezTo>
                    <a:pt x="8134" y="12123"/>
                    <a:pt x="8233" y="12241"/>
                    <a:pt x="8257" y="12383"/>
                  </a:cubicBezTo>
                  <a:cubicBezTo>
                    <a:pt x="8281" y="12525"/>
                    <a:pt x="8228" y="12669"/>
                    <a:pt x="8117" y="12760"/>
                  </a:cubicBezTo>
                  <a:lnTo>
                    <a:pt x="8117" y="12762"/>
                  </a:lnTo>
                  <a:cubicBezTo>
                    <a:pt x="7658" y="13147"/>
                    <a:pt x="7166" y="13491"/>
                    <a:pt x="6647" y="13793"/>
                  </a:cubicBezTo>
                  <a:cubicBezTo>
                    <a:pt x="6584" y="13829"/>
                    <a:pt x="6515" y="13847"/>
                    <a:pt x="6445" y="13847"/>
                  </a:cubicBezTo>
                  <a:cubicBezTo>
                    <a:pt x="6375" y="13847"/>
                    <a:pt x="6306" y="13829"/>
                    <a:pt x="6243" y="13793"/>
                  </a:cubicBezTo>
                  <a:cubicBezTo>
                    <a:pt x="5726" y="13491"/>
                    <a:pt x="5236" y="13147"/>
                    <a:pt x="4777" y="12762"/>
                  </a:cubicBezTo>
                  <a:cubicBezTo>
                    <a:pt x="4607" y="12621"/>
                    <a:pt x="4585" y="12366"/>
                    <a:pt x="4727" y="12195"/>
                  </a:cubicBezTo>
                  <a:cubicBezTo>
                    <a:pt x="4806" y="12100"/>
                    <a:pt x="4919" y="12051"/>
                    <a:pt x="5034" y="12051"/>
                  </a:cubicBezTo>
                  <a:cubicBezTo>
                    <a:pt x="5125" y="12051"/>
                    <a:pt x="5216" y="12082"/>
                    <a:pt x="5291" y="12145"/>
                  </a:cubicBezTo>
                  <a:cubicBezTo>
                    <a:pt x="5657" y="12450"/>
                    <a:pt x="6044" y="12726"/>
                    <a:pt x="6447" y="12976"/>
                  </a:cubicBezTo>
                  <a:cubicBezTo>
                    <a:pt x="6851" y="12726"/>
                    <a:pt x="7238" y="12448"/>
                    <a:pt x="7603" y="12145"/>
                  </a:cubicBezTo>
                  <a:cubicBezTo>
                    <a:pt x="7677" y="12083"/>
                    <a:pt x="7768" y="12050"/>
                    <a:pt x="7861" y="12050"/>
                  </a:cubicBezTo>
                  <a:close/>
                  <a:moveTo>
                    <a:pt x="6447" y="0"/>
                  </a:moveTo>
                  <a:cubicBezTo>
                    <a:pt x="4369" y="72"/>
                    <a:pt x="2309" y="404"/>
                    <a:pt x="313" y="986"/>
                  </a:cubicBezTo>
                  <a:cubicBezTo>
                    <a:pt x="140" y="1036"/>
                    <a:pt x="19" y="1192"/>
                    <a:pt x="19" y="1372"/>
                  </a:cubicBezTo>
                  <a:lnTo>
                    <a:pt x="19" y="3725"/>
                  </a:lnTo>
                  <a:cubicBezTo>
                    <a:pt x="0" y="5931"/>
                    <a:pt x="531" y="8106"/>
                    <a:pt x="1564" y="10052"/>
                  </a:cubicBezTo>
                  <a:cubicBezTo>
                    <a:pt x="2627" y="12039"/>
                    <a:pt x="4258" y="13664"/>
                    <a:pt x="6250" y="14716"/>
                  </a:cubicBezTo>
                  <a:cubicBezTo>
                    <a:pt x="6310" y="14747"/>
                    <a:pt x="6376" y="14763"/>
                    <a:pt x="6442" y="14763"/>
                  </a:cubicBezTo>
                  <a:cubicBezTo>
                    <a:pt x="6509" y="14763"/>
                    <a:pt x="6575" y="14747"/>
                    <a:pt x="6635" y="14716"/>
                  </a:cubicBezTo>
                  <a:cubicBezTo>
                    <a:pt x="8632" y="13666"/>
                    <a:pt x="10268" y="12042"/>
                    <a:pt x="11330" y="10052"/>
                  </a:cubicBezTo>
                  <a:cubicBezTo>
                    <a:pt x="12363" y="8103"/>
                    <a:pt x="12894" y="5931"/>
                    <a:pt x="12875" y="3725"/>
                  </a:cubicBezTo>
                  <a:lnTo>
                    <a:pt x="12875" y="1372"/>
                  </a:lnTo>
                  <a:cubicBezTo>
                    <a:pt x="12873" y="1192"/>
                    <a:pt x="12755" y="1034"/>
                    <a:pt x="12582" y="986"/>
                  </a:cubicBezTo>
                  <a:cubicBezTo>
                    <a:pt x="10585" y="404"/>
                    <a:pt x="8523" y="72"/>
                    <a:pt x="6447"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23" name="Google Shape;723;p50"/>
            <p:cNvSpPr/>
            <p:nvPr/>
          </p:nvSpPr>
          <p:spPr>
            <a:xfrm>
              <a:off x="2618113" y="4416888"/>
              <a:ext cx="184650" cy="293550"/>
            </a:xfrm>
            <a:custGeom>
              <a:avLst/>
              <a:gdLst/>
              <a:ahLst/>
              <a:cxnLst/>
              <a:rect l="l" t="t" r="r" b="b"/>
              <a:pathLst>
                <a:path w="7386" h="11742" extrusionOk="0">
                  <a:moveTo>
                    <a:pt x="6964" y="1"/>
                  </a:moveTo>
                  <a:cubicBezTo>
                    <a:pt x="6854" y="1"/>
                    <a:pt x="6747" y="46"/>
                    <a:pt x="6669" y="130"/>
                  </a:cubicBezTo>
                  <a:cubicBezTo>
                    <a:pt x="5749" y="1175"/>
                    <a:pt x="4665" y="2062"/>
                    <a:pt x="3454" y="2751"/>
                  </a:cubicBezTo>
                  <a:cubicBezTo>
                    <a:pt x="3396" y="4907"/>
                    <a:pt x="2841" y="7019"/>
                    <a:pt x="1827" y="8924"/>
                  </a:cubicBezTo>
                  <a:cubicBezTo>
                    <a:pt x="1327" y="9842"/>
                    <a:pt x="715" y="10695"/>
                    <a:pt x="1" y="11462"/>
                  </a:cubicBezTo>
                  <a:cubicBezTo>
                    <a:pt x="510" y="11648"/>
                    <a:pt x="1045" y="11742"/>
                    <a:pt x="1582" y="11742"/>
                  </a:cubicBezTo>
                  <a:cubicBezTo>
                    <a:pt x="1801" y="11742"/>
                    <a:pt x="2020" y="11726"/>
                    <a:pt x="2238" y="11695"/>
                  </a:cubicBezTo>
                  <a:cubicBezTo>
                    <a:pt x="2404" y="11666"/>
                    <a:pt x="2531" y="11536"/>
                    <a:pt x="2560" y="11371"/>
                  </a:cubicBezTo>
                  <a:cubicBezTo>
                    <a:pt x="2589" y="11207"/>
                    <a:pt x="2514" y="11041"/>
                    <a:pt x="2370" y="10955"/>
                  </a:cubicBezTo>
                  <a:cubicBezTo>
                    <a:pt x="2277" y="10897"/>
                    <a:pt x="2188" y="10830"/>
                    <a:pt x="2104" y="10758"/>
                  </a:cubicBezTo>
                  <a:cubicBezTo>
                    <a:pt x="1914" y="10599"/>
                    <a:pt x="1844" y="10340"/>
                    <a:pt x="1923" y="10104"/>
                  </a:cubicBezTo>
                  <a:cubicBezTo>
                    <a:pt x="2003" y="9871"/>
                    <a:pt x="2216" y="9710"/>
                    <a:pt x="2464" y="9698"/>
                  </a:cubicBezTo>
                  <a:cubicBezTo>
                    <a:pt x="3348" y="9677"/>
                    <a:pt x="4213" y="9458"/>
                    <a:pt x="4999" y="9054"/>
                  </a:cubicBezTo>
                  <a:cubicBezTo>
                    <a:pt x="5162" y="8972"/>
                    <a:pt x="5247" y="8790"/>
                    <a:pt x="5208" y="8612"/>
                  </a:cubicBezTo>
                  <a:cubicBezTo>
                    <a:pt x="5170" y="8434"/>
                    <a:pt x="5018" y="8304"/>
                    <a:pt x="4836" y="8295"/>
                  </a:cubicBezTo>
                  <a:cubicBezTo>
                    <a:pt x="4675" y="8288"/>
                    <a:pt x="4526" y="8276"/>
                    <a:pt x="4394" y="8261"/>
                  </a:cubicBezTo>
                  <a:cubicBezTo>
                    <a:pt x="4110" y="8228"/>
                    <a:pt x="3889" y="7999"/>
                    <a:pt x="3865" y="7713"/>
                  </a:cubicBezTo>
                  <a:cubicBezTo>
                    <a:pt x="3841" y="7427"/>
                    <a:pt x="4021" y="7165"/>
                    <a:pt x="4297" y="7086"/>
                  </a:cubicBezTo>
                  <a:lnTo>
                    <a:pt x="4295" y="7086"/>
                  </a:lnTo>
                  <a:cubicBezTo>
                    <a:pt x="5242" y="6865"/>
                    <a:pt x="6107" y="6382"/>
                    <a:pt x="6796" y="5697"/>
                  </a:cubicBezTo>
                  <a:cubicBezTo>
                    <a:pt x="6926" y="5558"/>
                    <a:pt x="6943" y="5346"/>
                    <a:pt x="6833" y="5190"/>
                  </a:cubicBezTo>
                  <a:cubicBezTo>
                    <a:pt x="6756" y="5080"/>
                    <a:pt x="6631" y="5019"/>
                    <a:pt x="6503" y="5019"/>
                  </a:cubicBezTo>
                  <a:cubicBezTo>
                    <a:pt x="6450" y="5019"/>
                    <a:pt x="6396" y="5029"/>
                    <a:pt x="6345" y="5051"/>
                  </a:cubicBezTo>
                  <a:cubicBezTo>
                    <a:pt x="5915" y="5236"/>
                    <a:pt x="5470" y="5387"/>
                    <a:pt x="5016" y="5507"/>
                  </a:cubicBezTo>
                  <a:cubicBezTo>
                    <a:pt x="4966" y="5520"/>
                    <a:pt x="4916" y="5526"/>
                    <a:pt x="4866" y="5526"/>
                  </a:cubicBezTo>
                  <a:cubicBezTo>
                    <a:pt x="4638" y="5526"/>
                    <a:pt x="4422" y="5396"/>
                    <a:pt x="4321" y="5181"/>
                  </a:cubicBezTo>
                  <a:cubicBezTo>
                    <a:pt x="4199" y="4919"/>
                    <a:pt x="4278" y="4606"/>
                    <a:pt x="4511" y="4436"/>
                  </a:cubicBezTo>
                  <a:cubicBezTo>
                    <a:pt x="6549" y="2951"/>
                    <a:pt x="7212" y="1516"/>
                    <a:pt x="7364" y="452"/>
                  </a:cubicBezTo>
                  <a:cubicBezTo>
                    <a:pt x="7385" y="279"/>
                    <a:pt x="7291" y="110"/>
                    <a:pt x="7133" y="38"/>
                  </a:cubicBezTo>
                  <a:cubicBezTo>
                    <a:pt x="7079" y="13"/>
                    <a:pt x="7021" y="1"/>
                    <a:pt x="6964"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24" name="Google Shape;724;p50"/>
            <p:cNvSpPr/>
            <p:nvPr/>
          </p:nvSpPr>
          <p:spPr>
            <a:xfrm>
              <a:off x="2600938" y="4513763"/>
              <a:ext cx="33675" cy="60650"/>
            </a:xfrm>
            <a:custGeom>
              <a:avLst/>
              <a:gdLst/>
              <a:ahLst/>
              <a:cxnLst/>
              <a:rect l="l" t="t" r="r" b="b"/>
              <a:pathLst>
                <a:path w="1347" h="2426" extrusionOk="0">
                  <a:moveTo>
                    <a:pt x="1" y="1"/>
                  </a:moveTo>
                  <a:lnTo>
                    <a:pt x="1" y="1"/>
                  </a:lnTo>
                  <a:cubicBezTo>
                    <a:pt x="51" y="1046"/>
                    <a:pt x="421" y="1959"/>
                    <a:pt x="964" y="2425"/>
                  </a:cubicBezTo>
                  <a:cubicBezTo>
                    <a:pt x="1214" y="1863"/>
                    <a:pt x="1346" y="1255"/>
                    <a:pt x="1346" y="638"/>
                  </a:cubicBezTo>
                  <a:cubicBezTo>
                    <a:pt x="1346" y="501"/>
                    <a:pt x="1337" y="366"/>
                    <a:pt x="1325" y="231"/>
                  </a:cubicBezTo>
                  <a:cubicBezTo>
                    <a:pt x="904" y="138"/>
                    <a:pt x="462" y="58"/>
                    <a:pt x="1" y="1"/>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25" name="Google Shape;725;p50"/>
            <p:cNvSpPr/>
            <p:nvPr/>
          </p:nvSpPr>
          <p:spPr>
            <a:xfrm>
              <a:off x="2551813" y="4422888"/>
              <a:ext cx="43800" cy="68975"/>
            </a:xfrm>
            <a:custGeom>
              <a:avLst/>
              <a:gdLst/>
              <a:ahLst/>
              <a:cxnLst/>
              <a:rect l="l" t="t" r="r" b="b"/>
              <a:pathLst>
                <a:path w="1752" h="2759" extrusionOk="0">
                  <a:moveTo>
                    <a:pt x="0" y="0"/>
                  </a:moveTo>
                  <a:lnTo>
                    <a:pt x="0" y="0"/>
                  </a:lnTo>
                  <a:cubicBezTo>
                    <a:pt x="373" y="868"/>
                    <a:pt x="603" y="1790"/>
                    <a:pt x="690" y="2732"/>
                  </a:cubicBezTo>
                  <a:cubicBezTo>
                    <a:pt x="856" y="2739"/>
                    <a:pt x="1021" y="2747"/>
                    <a:pt x="1185" y="2759"/>
                  </a:cubicBezTo>
                  <a:cubicBezTo>
                    <a:pt x="1245" y="2110"/>
                    <a:pt x="1439" y="1480"/>
                    <a:pt x="1752" y="911"/>
                  </a:cubicBezTo>
                  <a:cubicBezTo>
                    <a:pt x="1245" y="478"/>
                    <a:pt x="646" y="166"/>
                    <a:pt x="0"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26" name="Google Shape;726;p50"/>
            <p:cNvSpPr/>
            <p:nvPr/>
          </p:nvSpPr>
          <p:spPr>
            <a:xfrm>
              <a:off x="2556488" y="4511313"/>
              <a:ext cx="58600" cy="124000"/>
            </a:xfrm>
            <a:custGeom>
              <a:avLst/>
              <a:gdLst/>
              <a:ahLst/>
              <a:cxnLst/>
              <a:rect l="l" t="t" r="r" b="b"/>
              <a:pathLst>
                <a:path w="2344" h="4960" extrusionOk="0">
                  <a:moveTo>
                    <a:pt x="570" y="0"/>
                  </a:moveTo>
                  <a:lnTo>
                    <a:pt x="570" y="0"/>
                  </a:lnTo>
                  <a:cubicBezTo>
                    <a:pt x="587" y="298"/>
                    <a:pt x="601" y="608"/>
                    <a:pt x="601" y="930"/>
                  </a:cubicBezTo>
                  <a:cubicBezTo>
                    <a:pt x="628" y="2297"/>
                    <a:pt x="426" y="3660"/>
                    <a:pt x="0" y="4960"/>
                  </a:cubicBezTo>
                  <a:cubicBezTo>
                    <a:pt x="952" y="4667"/>
                    <a:pt x="1779" y="4059"/>
                    <a:pt x="2343" y="3237"/>
                  </a:cubicBezTo>
                  <a:cubicBezTo>
                    <a:pt x="1538" y="2632"/>
                    <a:pt x="1015" y="1413"/>
                    <a:pt x="971" y="27"/>
                  </a:cubicBezTo>
                  <a:cubicBezTo>
                    <a:pt x="839" y="17"/>
                    <a:pt x="707" y="7"/>
                    <a:pt x="570"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grpSp>
        <p:nvGrpSpPr>
          <p:cNvPr id="727" name="Google Shape;727;p50"/>
          <p:cNvGrpSpPr/>
          <p:nvPr/>
        </p:nvGrpSpPr>
        <p:grpSpPr>
          <a:xfrm>
            <a:off x="6527285" y="3642351"/>
            <a:ext cx="724100" cy="750000"/>
            <a:chOff x="7201713" y="1974388"/>
            <a:chExt cx="543075" cy="562500"/>
          </a:xfrm>
        </p:grpSpPr>
        <p:sp>
          <p:nvSpPr>
            <p:cNvPr id="728" name="Google Shape;728;p50"/>
            <p:cNvSpPr/>
            <p:nvPr/>
          </p:nvSpPr>
          <p:spPr>
            <a:xfrm>
              <a:off x="7342888" y="2381688"/>
              <a:ext cx="260675" cy="155200"/>
            </a:xfrm>
            <a:custGeom>
              <a:avLst/>
              <a:gdLst/>
              <a:ahLst/>
              <a:cxnLst/>
              <a:rect l="l" t="t" r="r" b="b"/>
              <a:pathLst>
                <a:path w="10427" h="6208" extrusionOk="0">
                  <a:moveTo>
                    <a:pt x="5214" y="161"/>
                  </a:moveTo>
                  <a:lnTo>
                    <a:pt x="6257" y="1204"/>
                  </a:lnTo>
                  <a:lnTo>
                    <a:pt x="5214" y="2293"/>
                  </a:lnTo>
                  <a:lnTo>
                    <a:pt x="4172" y="1204"/>
                  </a:lnTo>
                  <a:lnTo>
                    <a:pt x="5214" y="161"/>
                  </a:lnTo>
                  <a:close/>
                  <a:moveTo>
                    <a:pt x="3624" y="1755"/>
                  </a:moveTo>
                  <a:lnTo>
                    <a:pt x="4679" y="2855"/>
                  </a:lnTo>
                  <a:lnTo>
                    <a:pt x="3761" y="3814"/>
                  </a:lnTo>
                  <a:lnTo>
                    <a:pt x="2658" y="2716"/>
                  </a:lnTo>
                  <a:lnTo>
                    <a:pt x="3624" y="1755"/>
                  </a:lnTo>
                  <a:close/>
                  <a:moveTo>
                    <a:pt x="6805" y="1755"/>
                  </a:moveTo>
                  <a:lnTo>
                    <a:pt x="7771" y="2716"/>
                  </a:lnTo>
                  <a:lnTo>
                    <a:pt x="6668" y="3814"/>
                  </a:lnTo>
                  <a:lnTo>
                    <a:pt x="5750" y="2858"/>
                  </a:lnTo>
                  <a:lnTo>
                    <a:pt x="6805" y="1755"/>
                  </a:lnTo>
                  <a:close/>
                  <a:moveTo>
                    <a:pt x="2264" y="3415"/>
                  </a:moveTo>
                  <a:lnTo>
                    <a:pt x="3225" y="4376"/>
                  </a:lnTo>
                  <a:lnTo>
                    <a:pt x="2473" y="5160"/>
                  </a:lnTo>
                  <a:cubicBezTo>
                    <a:pt x="2439" y="4576"/>
                    <a:pt x="2369" y="3992"/>
                    <a:pt x="2264" y="3415"/>
                  </a:cubicBezTo>
                  <a:close/>
                  <a:moveTo>
                    <a:pt x="8170" y="3415"/>
                  </a:moveTo>
                  <a:lnTo>
                    <a:pt x="8170" y="3415"/>
                  </a:lnTo>
                  <a:cubicBezTo>
                    <a:pt x="8060" y="3992"/>
                    <a:pt x="7988" y="4576"/>
                    <a:pt x="7956" y="5160"/>
                  </a:cubicBezTo>
                  <a:lnTo>
                    <a:pt x="7204" y="4376"/>
                  </a:lnTo>
                  <a:lnTo>
                    <a:pt x="8170" y="3415"/>
                  </a:lnTo>
                  <a:close/>
                  <a:moveTo>
                    <a:pt x="5214" y="3420"/>
                  </a:moveTo>
                  <a:lnTo>
                    <a:pt x="6130" y="4376"/>
                  </a:lnTo>
                  <a:lnTo>
                    <a:pt x="5214" y="5342"/>
                  </a:lnTo>
                  <a:lnTo>
                    <a:pt x="4299" y="4376"/>
                  </a:lnTo>
                  <a:lnTo>
                    <a:pt x="5214" y="3420"/>
                  </a:lnTo>
                  <a:close/>
                  <a:moveTo>
                    <a:pt x="0" y="0"/>
                  </a:moveTo>
                  <a:cubicBezTo>
                    <a:pt x="361" y="428"/>
                    <a:pt x="1617" y="2151"/>
                    <a:pt x="1716" y="5638"/>
                  </a:cubicBezTo>
                  <a:cubicBezTo>
                    <a:pt x="1723" y="5871"/>
                    <a:pt x="1867" y="6078"/>
                    <a:pt x="2086" y="6164"/>
                  </a:cubicBezTo>
                  <a:cubicBezTo>
                    <a:pt x="2155" y="6191"/>
                    <a:pt x="2227" y="6204"/>
                    <a:pt x="2298" y="6204"/>
                  </a:cubicBezTo>
                  <a:cubicBezTo>
                    <a:pt x="2452" y="6204"/>
                    <a:pt x="2604" y="6143"/>
                    <a:pt x="2715" y="6030"/>
                  </a:cubicBezTo>
                  <a:lnTo>
                    <a:pt x="3758" y="4936"/>
                  </a:lnTo>
                  <a:lnTo>
                    <a:pt x="4804" y="6037"/>
                  </a:lnTo>
                  <a:cubicBezTo>
                    <a:pt x="4909" y="6145"/>
                    <a:pt x="5056" y="6207"/>
                    <a:pt x="5210" y="6207"/>
                  </a:cubicBezTo>
                  <a:cubicBezTo>
                    <a:pt x="5368" y="6207"/>
                    <a:pt x="5522" y="6145"/>
                    <a:pt x="5633" y="6030"/>
                  </a:cubicBezTo>
                  <a:lnTo>
                    <a:pt x="6668" y="4936"/>
                  </a:lnTo>
                  <a:lnTo>
                    <a:pt x="7721" y="6034"/>
                  </a:lnTo>
                  <a:cubicBezTo>
                    <a:pt x="7829" y="6145"/>
                    <a:pt x="7978" y="6207"/>
                    <a:pt x="8134" y="6207"/>
                  </a:cubicBezTo>
                  <a:cubicBezTo>
                    <a:pt x="8209" y="6207"/>
                    <a:pt x="8281" y="6193"/>
                    <a:pt x="8348" y="6164"/>
                  </a:cubicBezTo>
                  <a:cubicBezTo>
                    <a:pt x="8562" y="6080"/>
                    <a:pt x="8706" y="5876"/>
                    <a:pt x="8713" y="5645"/>
                  </a:cubicBezTo>
                  <a:cubicBezTo>
                    <a:pt x="8809" y="2158"/>
                    <a:pt x="10066" y="431"/>
                    <a:pt x="10427" y="0"/>
                  </a:cubicBezTo>
                  <a:lnTo>
                    <a:pt x="9463" y="0"/>
                  </a:lnTo>
                  <a:cubicBezTo>
                    <a:pt x="9071" y="608"/>
                    <a:pt x="8759" y="1264"/>
                    <a:pt x="8538" y="1952"/>
                  </a:cubicBezTo>
                  <a:cubicBezTo>
                    <a:pt x="8533" y="1959"/>
                    <a:pt x="8523" y="1964"/>
                    <a:pt x="8516" y="1969"/>
                  </a:cubicBezTo>
                  <a:lnTo>
                    <a:pt x="8317" y="2170"/>
                  </a:lnTo>
                  <a:lnTo>
                    <a:pt x="7344" y="1192"/>
                  </a:lnTo>
                  <a:lnTo>
                    <a:pt x="8480" y="0"/>
                  </a:lnTo>
                  <a:lnTo>
                    <a:pt x="7411" y="0"/>
                  </a:lnTo>
                  <a:lnTo>
                    <a:pt x="6793" y="644"/>
                  </a:lnTo>
                  <a:lnTo>
                    <a:pt x="6149" y="0"/>
                  </a:lnTo>
                  <a:lnTo>
                    <a:pt x="4280" y="0"/>
                  </a:lnTo>
                  <a:lnTo>
                    <a:pt x="3636" y="644"/>
                  </a:lnTo>
                  <a:lnTo>
                    <a:pt x="3018" y="0"/>
                  </a:lnTo>
                  <a:lnTo>
                    <a:pt x="1949" y="0"/>
                  </a:lnTo>
                  <a:lnTo>
                    <a:pt x="3085" y="1192"/>
                  </a:lnTo>
                  <a:lnTo>
                    <a:pt x="2110" y="2170"/>
                  </a:lnTo>
                  <a:lnTo>
                    <a:pt x="1913" y="1969"/>
                  </a:lnTo>
                  <a:lnTo>
                    <a:pt x="1889" y="1956"/>
                  </a:lnTo>
                  <a:cubicBezTo>
                    <a:pt x="1670" y="1267"/>
                    <a:pt x="1360" y="608"/>
                    <a:pt x="966"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29" name="Google Shape;729;p50"/>
            <p:cNvSpPr/>
            <p:nvPr/>
          </p:nvSpPr>
          <p:spPr>
            <a:xfrm>
              <a:off x="7308388" y="2333213"/>
              <a:ext cx="329725" cy="29100"/>
            </a:xfrm>
            <a:custGeom>
              <a:avLst/>
              <a:gdLst/>
              <a:ahLst/>
              <a:cxnLst/>
              <a:rect l="l" t="t" r="r" b="b"/>
              <a:pathLst>
                <a:path w="13189" h="1164" extrusionOk="0">
                  <a:moveTo>
                    <a:pt x="582" y="0"/>
                  </a:moveTo>
                  <a:cubicBezTo>
                    <a:pt x="260" y="0"/>
                    <a:pt x="1" y="262"/>
                    <a:pt x="1" y="582"/>
                  </a:cubicBezTo>
                  <a:cubicBezTo>
                    <a:pt x="1" y="904"/>
                    <a:pt x="260" y="1163"/>
                    <a:pt x="582" y="1163"/>
                  </a:cubicBezTo>
                  <a:lnTo>
                    <a:pt x="12607" y="1163"/>
                  </a:lnTo>
                  <a:cubicBezTo>
                    <a:pt x="12929" y="1163"/>
                    <a:pt x="13188" y="904"/>
                    <a:pt x="13188" y="582"/>
                  </a:cubicBezTo>
                  <a:cubicBezTo>
                    <a:pt x="13188" y="262"/>
                    <a:pt x="12929" y="0"/>
                    <a:pt x="12607"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30" name="Google Shape;730;p50"/>
            <p:cNvSpPr/>
            <p:nvPr/>
          </p:nvSpPr>
          <p:spPr>
            <a:xfrm>
              <a:off x="7366538" y="2158638"/>
              <a:ext cx="213425" cy="155200"/>
            </a:xfrm>
            <a:custGeom>
              <a:avLst/>
              <a:gdLst/>
              <a:ahLst/>
              <a:cxnLst/>
              <a:rect l="l" t="t" r="r" b="b"/>
              <a:pathLst>
                <a:path w="8537" h="6208" extrusionOk="0">
                  <a:moveTo>
                    <a:pt x="390" y="0"/>
                  </a:moveTo>
                  <a:cubicBezTo>
                    <a:pt x="176" y="0"/>
                    <a:pt x="1" y="176"/>
                    <a:pt x="1" y="390"/>
                  </a:cubicBezTo>
                  <a:lnTo>
                    <a:pt x="1" y="6207"/>
                  </a:lnTo>
                  <a:lnTo>
                    <a:pt x="8536" y="6207"/>
                  </a:lnTo>
                  <a:lnTo>
                    <a:pt x="8536" y="390"/>
                  </a:lnTo>
                  <a:cubicBezTo>
                    <a:pt x="8536" y="176"/>
                    <a:pt x="8363" y="0"/>
                    <a:pt x="8147"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31" name="Google Shape;731;p50"/>
            <p:cNvSpPr/>
            <p:nvPr/>
          </p:nvSpPr>
          <p:spPr>
            <a:xfrm>
              <a:off x="7201713" y="1974388"/>
              <a:ext cx="543075" cy="335475"/>
            </a:xfrm>
            <a:custGeom>
              <a:avLst/>
              <a:gdLst/>
              <a:ahLst/>
              <a:cxnLst/>
              <a:rect l="l" t="t" r="r" b="b"/>
              <a:pathLst>
                <a:path w="21723" h="13419" extrusionOk="0">
                  <a:moveTo>
                    <a:pt x="5431" y="1940"/>
                  </a:moveTo>
                  <a:cubicBezTo>
                    <a:pt x="5645" y="1940"/>
                    <a:pt x="5818" y="2115"/>
                    <a:pt x="5818" y="2329"/>
                  </a:cubicBezTo>
                  <a:cubicBezTo>
                    <a:pt x="5818" y="2543"/>
                    <a:pt x="5645" y="2716"/>
                    <a:pt x="5431" y="2716"/>
                  </a:cubicBezTo>
                  <a:cubicBezTo>
                    <a:pt x="5217" y="2716"/>
                    <a:pt x="5044" y="2543"/>
                    <a:pt x="5044" y="2329"/>
                  </a:cubicBezTo>
                  <a:cubicBezTo>
                    <a:pt x="5044" y="2115"/>
                    <a:pt x="5217" y="1940"/>
                    <a:pt x="5431" y="1940"/>
                  </a:cubicBezTo>
                  <a:close/>
                  <a:moveTo>
                    <a:pt x="4224" y="2633"/>
                  </a:moveTo>
                  <a:cubicBezTo>
                    <a:pt x="4364" y="2633"/>
                    <a:pt x="4499" y="2708"/>
                    <a:pt x="4568" y="2841"/>
                  </a:cubicBezTo>
                  <a:cubicBezTo>
                    <a:pt x="4667" y="3031"/>
                    <a:pt x="4595" y="3266"/>
                    <a:pt x="4405" y="3365"/>
                  </a:cubicBezTo>
                  <a:lnTo>
                    <a:pt x="4402" y="3367"/>
                  </a:lnTo>
                  <a:cubicBezTo>
                    <a:pt x="3400" y="3893"/>
                    <a:pt x="2446" y="4506"/>
                    <a:pt x="1552" y="5198"/>
                  </a:cubicBezTo>
                  <a:lnTo>
                    <a:pt x="1552" y="7370"/>
                  </a:lnTo>
                  <a:cubicBezTo>
                    <a:pt x="1552" y="7587"/>
                    <a:pt x="1377" y="7760"/>
                    <a:pt x="1163" y="7760"/>
                  </a:cubicBezTo>
                  <a:cubicBezTo>
                    <a:pt x="949" y="7760"/>
                    <a:pt x="776" y="7584"/>
                    <a:pt x="776" y="7370"/>
                  </a:cubicBezTo>
                  <a:lnTo>
                    <a:pt x="776" y="5008"/>
                  </a:lnTo>
                  <a:cubicBezTo>
                    <a:pt x="776" y="4888"/>
                    <a:pt x="832" y="4775"/>
                    <a:pt x="925" y="4703"/>
                  </a:cubicBezTo>
                  <a:cubicBezTo>
                    <a:pt x="1901" y="3934"/>
                    <a:pt x="2946" y="3256"/>
                    <a:pt x="4044" y="2677"/>
                  </a:cubicBezTo>
                  <a:cubicBezTo>
                    <a:pt x="4102" y="2647"/>
                    <a:pt x="4164" y="2633"/>
                    <a:pt x="4224" y="2633"/>
                  </a:cubicBezTo>
                  <a:close/>
                  <a:moveTo>
                    <a:pt x="10861" y="0"/>
                  </a:moveTo>
                  <a:cubicBezTo>
                    <a:pt x="9965" y="0"/>
                    <a:pt x="5315" y="207"/>
                    <a:pt x="291" y="4215"/>
                  </a:cubicBezTo>
                  <a:cubicBezTo>
                    <a:pt x="202" y="4400"/>
                    <a:pt x="89" y="4638"/>
                    <a:pt x="0" y="4823"/>
                  </a:cubicBezTo>
                  <a:lnTo>
                    <a:pt x="0" y="10816"/>
                  </a:lnTo>
                  <a:cubicBezTo>
                    <a:pt x="0" y="11143"/>
                    <a:pt x="207" y="11436"/>
                    <a:pt x="517" y="11547"/>
                  </a:cubicBezTo>
                  <a:lnTo>
                    <a:pt x="5818" y="13419"/>
                  </a:lnTo>
                  <a:lnTo>
                    <a:pt x="5818" y="7760"/>
                  </a:lnTo>
                  <a:cubicBezTo>
                    <a:pt x="5818" y="7116"/>
                    <a:pt x="6339" y="6597"/>
                    <a:pt x="6983" y="6597"/>
                  </a:cubicBezTo>
                  <a:lnTo>
                    <a:pt x="14740" y="6597"/>
                  </a:lnTo>
                  <a:cubicBezTo>
                    <a:pt x="15384" y="6597"/>
                    <a:pt x="15905" y="7118"/>
                    <a:pt x="15905" y="7760"/>
                  </a:cubicBezTo>
                  <a:lnTo>
                    <a:pt x="15905" y="13419"/>
                  </a:lnTo>
                  <a:lnTo>
                    <a:pt x="21206" y="11547"/>
                  </a:lnTo>
                  <a:cubicBezTo>
                    <a:pt x="21516" y="11436"/>
                    <a:pt x="21723" y="11143"/>
                    <a:pt x="21723" y="10816"/>
                  </a:cubicBezTo>
                  <a:lnTo>
                    <a:pt x="21723" y="4826"/>
                  </a:lnTo>
                  <a:cubicBezTo>
                    <a:pt x="21723" y="4588"/>
                    <a:pt x="21617" y="4364"/>
                    <a:pt x="21432" y="4218"/>
                  </a:cubicBezTo>
                  <a:cubicBezTo>
                    <a:pt x="16405" y="207"/>
                    <a:pt x="11758" y="0"/>
                    <a:pt x="10861" y="0"/>
                  </a:cubicBezTo>
                  <a:close/>
                </a:path>
              </a:pathLst>
            </a:custGeom>
            <a:solidFill>
              <a:schemeClr val="lt1"/>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grpSp>
        <p:nvGrpSpPr>
          <p:cNvPr id="732" name="Google Shape;732;p50"/>
          <p:cNvGrpSpPr/>
          <p:nvPr/>
        </p:nvGrpSpPr>
        <p:grpSpPr>
          <a:xfrm>
            <a:off x="1633413" y="2040584"/>
            <a:ext cx="3369184" cy="4811317"/>
            <a:chOff x="4007242" y="834775"/>
            <a:chExt cx="1096264" cy="1565369"/>
          </a:xfrm>
        </p:grpSpPr>
        <p:sp>
          <p:nvSpPr>
            <p:cNvPr id="733" name="Google Shape;733;p50"/>
            <p:cNvSpPr/>
            <p:nvPr/>
          </p:nvSpPr>
          <p:spPr>
            <a:xfrm>
              <a:off x="4040503" y="834775"/>
              <a:ext cx="1063003" cy="1565369"/>
            </a:xfrm>
            <a:custGeom>
              <a:avLst/>
              <a:gdLst/>
              <a:ahLst/>
              <a:cxnLst/>
              <a:rect l="l" t="t" r="r" b="b"/>
              <a:pathLst>
                <a:path w="5874" h="8650" extrusionOk="0">
                  <a:moveTo>
                    <a:pt x="2115" y="2027"/>
                  </a:moveTo>
                  <a:cubicBezTo>
                    <a:pt x="2115" y="2027"/>
                    <a:pt x="2115" y="2027"/>
                    <a:pt x="2115" y="2027"/>
                  </a:cubicBezTo>
                  <a:cubicBezTo>
                    <a:pt x="2115" y="2042"/>
                    <a:pt x="2037" y="2250"/>
                    <a:pt x="2024" y="2371"/>
                  </a:cubicBezTo>
                  <a:cubicBezTo>
                    <a:pt x="2009" y="2507"/>
                    <a:pt x="2057" y="2979"/>
                    <a:pt x="2108" y="3056"/>
                  </a:cubicBezTo>
                  <a:cubicBezTo>
                    <a:pt x="2161" y="3133"/>
                    <a:pt x="2196" y="3319"/>
                    <a:pt x="2161" y="3365"/>
                  </a:cubicBezTo>
                  <a:cubicBezTo>
                    <a:pt x="2123" y="3408"/>
                    <a:pt x="2075" y="3544"/>
                    <a:pt x="2075" y="3583"/>
                  </a:cubicBezTo>
                  <a:cubicBezTo>
                    <a:pt x="2075" y="3624"/>
                    <a:pt x="2067" y="3634"/>
                    <a:pt x="2067" y="3634"/>
                  </a:cubicBezTo>
                  <a:cubicBezTo>
                    <a:pt x="2067" y="3634"/>
                    <a:pt x="2040" y="3639"/>
                    <a:pt x="1990" y="3639"/>
                  </a:cubicBezTo>
                  <a:cubicBezTo>
                    <a:pt x="1965" y="3639"/>
                    <a:pt x="1935" y="3638"/>
                    <a:pt x="1900" y="3634"/>
                  </a:cubicBezTo>
                  <a:cubicBezTo>
                    <a:pt x="1794" y="3624"/>
                    <a:pt x="1584" y="3614"/>
                    <a:pt x="1547" y="3602"/>
                  </a:cubicBezTo>
                  <a:cubicBezTo>
                    <a:pt x="1511" y="3590"/>
                    <a:pt x="1445" y="3537"/>
                    <a:pt x="1378" y="3537"/>
                  </a:cubicBezTo>
                  <a:cubicBezTo>
                    <a:pt x="1314" y="3537"/>
                    <a:pt x="1244" y="3510"/>
                    <a:pt x="1223" y="3458"/>
                  </a:cubicBezTo>
                  <a:cubicBezTo>
                    <a:pt x="1199" y="3408"/>
                    <a:pt x="1017" y="3162"/>
                    <a:pt x="936" y="3159"/>
                  </a:cubicBezTo>
                  <a:cubicBezTo>
                    <a:pt x="936" y="3159"/>
                    <a:pt x="851" y="3082"/>
                    <a:pt x="914" y="2979"/>
                  </a:cubicBezTo>
                  <a:cubicBezTo>
                    <a:pt x="976" y="2877"/>
                    <a:pt x="1182" y="2785"/>
                    <a:pt x="1300" y="2716"/>
                  </a:cubicBezTo>
                  <a:cubicBezTo>
                    <a:pt x="1416" y="2647"/>
                    <a:pt x="1716" y="2463"/>
                    <a:pt x="1823" y="2339"/>
                  </a:cubicBezTo>
                  <a:cubicBezTo>
                    <a:pt x="1929" y="2214"/>
                    <a:pt x="2086" y="2075"/>
                    <a:pt x="2111" y="2030"/>
                  </a:cubicBezTo>
                  <a:cubicBezTo>
                    <a:pt x="2113" y="2028"/>
                    <a:pt x="2115" y="2027"/>
                    <a:pt x="2115" y="2027"/>
                  </a:cubicBezTo>
                  <a:close/>
                  <a:moveTo>
                    <a:pt x="3107" y="1"/>
                  </a:moveTo>
                  <a:cubicBezTo>
                    <a:pt x="2990" y="1"/>
                    <a:pt x="2892" y="95"/>
                    <a:pt x="2810" y="198"/>
                  </a:cubicBezTo>
                  <a:cubicBezTo>
                    <a:pt x="2720" y="310"/>
                    <a:pt x="2704" y="454"/>
                    <a:pt x="2701" y="495"/>
                  </a:cubicBezTo>
                  <a:cubicBezTo>
                    <a:pt x="2698" y="537"/>
                    <a:pt x="2701" y="536"/>
                    <a:pt x="2701" y="547"/>
                  </a:cubicBezTo>
                  <a:cubicBezTo>
                    <a:pt x="2701" y="554"/>
                    <a:pt x="2699" y="555"/>
                    <a:pt x="2694" y="555"/>
                  </a:cubicBezTo>
                  <a:cubicBezTo>
                    <a:pt x="2691" y="555"/>
                    <a:pt x="2688" y="555"/>
                    <a:pt x="2684" y="555"/>
                  </a:cubicBezTo>
                  <a:cubicBezTo>
                    <a:pt x="2681" y="555"/>
                    <a:pt x="2677" y="555"/>
                    <a:pt x="2672" y="556"/>
                  </a:cubicBezTo>
                  <a:cubicBezTo>
                    <a:pt x="2653" y="561"/>
                    <a:pt x="2643" y="709"/>
                    <a:pt x="2650" y="756"/>
                  </a:cubicBezTo>
                  <a:cubicBezTo>
                    <a:pt x="2657" y="804"/>
                    <a:pt x="2662" y="845"/>
                    <a:pt x="2662" y="880"/>
                  </a:cubicBezTo>
                  <a:cubicBezTo>
                    <a:pt x="2662" y="914"/>
                    <a:pt x="2714" y="932"/>
                    <a:pt x="2714" y="932"/>
                  </a:cubicBezTo>
                  <a:cubicBezTo>
                    <a:pt x="2714" y="932"/>
                    <a:pt x="2714" y="960"/>
                    <a:pt x="2713" y="973"/>
                  </a:cubicBezTo>
                  <a:cubicBezTo>
                    <a:pt x="2712" y="976"/>
                    <a:pt x="2710" y="977"/>
                    <a:pt x="2706" y="977"/>
                  </a:cubicBezTo>
                  <a:cubicBezTo>
                    <a:pt x="2692" y="977"/>
                    <a:pt x="2661" y="959"/>
                    <a:pt x="2636" y="948"/>
                  </a:cubicBezTo>
                  <a:cubicBezTo>
                    <a:pt x="2631" y="946"/>
                    <a:pt x="2623" y="945"/>
                    <a:pt x="2615" y="945"/>
                  </a:cubicBezTo>
                  <a:cubicBezTo>
                    <a:pt x="2569" y="945"/>
                    <a:pt x="2479" y="973"/>
                    <a:pt x="2437" y="989"/>
                  </a:cubicBezTo>
                  <a:cubicBezTo>
                    <a:pt x="2388" y="1008"/>
                    <a:pt x="2343" y="1069"/>
                    <a:pt x="2343" y="1069"/>
                  </a:cubicBezTo>
                  <a:cubicBezTo>
                    <a:pt x="2343" y="1069"/>
                    <a:pt x="2249" y="1126"/>
                    <a:pt x="2169" y="1204"/>
                  </a:cubicBezTo>
                  <a:cubicBezTo>
                    <a:pt x="2091" y="1284"/>
                    <a:pt x="1990" y="1459"/>
                    <a:pt x="1979" y="1488"/>
                  </a:cubicBezTo>
                  <a:cubicBezTo>
                    <a:pt x="1967" y="1519"/>
                    <a:pt x="1894" y="1611"/>
                    <a:pt x="1843" y="1650"/>
                  </a:cubicBezTo>
                  <a:cubicBezTo>
                    <a:pt x="1794" y="1689"/>
                    <a:pt x="1658" y="1860"/>
                    <a:pt x="1585" y="1933"/>
                  </a:cubicBezTo>
                  <a:cubicBezTo>
                    <a:pt x="1512" y="2006"/>
                    <a:pt x="1432" y="2068"/>
                    <a:pt x="1311" y="2137"/>
                  </a:cubicBezTo>
                  <a:cubicBezTo>
                    <a:pt x="1192" y="2205"/>
                    <a:pt x="1086" y="2377"/>
                    <a:pt x="1013" y="2464"/>
                  </a:cubicBezTo>
                  <a:cubicBezTo>
                    <a:pt x="937" y="2552"/>
                    <a:pt x="794" y="2730"/>
                    <a:pt x="735" y="2797"/>
                  </a:cubicBezTo>
                  <a:cubicBezTo>
                    <a:pt x="673" y="2864"/>
                    <a:pt x="526" y="2933"/>
                    <a:pt x="488" y="2944"/>
                  </a:cubicBezTo>
                  <a:cubicBezTo>
                    <a:pt x="449" y="2952"/>
                    <a:pt x="429" y="2954"/>
                    <a:pt x="383" y="2998"/>
                  </a:cubicBezTo>
                  <a:cubicBezTo>
                    <a:pt x="337" y="3040"/>
                    <a:pt x="207" y="3180"/>
                    <a:pt x="156" y="3270"/>
                  </a:cubicBezTo>
                  <a:cubicBezTo>
                    <a:pt x="126" y="3324"/>
                    <a:pt x="124" y="3387"/>
                    <a:pt x="129" y="3427"/>
                  </a:cubicBezTo>
                  <a:cubicBezTo>
                    <a:pt x="50" y="3529"/>
                    <a:pt x="0" y="3659"/>
                    <a:pt x="0" y="3802"/>
                  </a:cubicBezTo>
                  <a:cubicBezTo>
                    <a:pt x="0" y="4127"/>
                    <a:pt x="254" y="4390"/>
                    <a:pt x="567" y="4390"/>
                  </a:cubicBezTo>
                  <a:cubicBezTo>
                    <a:pt x="678" y="4390"/>
                    <a:pt x="780" y="4358"/>
                    <a:pt x="866" y="4301"/>
                  </a:cubicBezTo>
                  <a:cubicBezTo>
                    <a:pt x="867" y="4309"/>
                    <a:pt x="869" y="4312"/>
                    <a:pt x="869" y="4312"/>
                  </a:cubicBezTo>
                  <a:cubicBezTo>
                    <a:pt x="880" y="4312"/>
                    <a:pt x="976" y="4285"/>
                    <a:pt x="1035" y="4285"/>
                  </a:cubicBezTo>
                  <a:cubicBezTo>
                    <a:pt x="1091" y="4285"/>
                    <a:pt x="1153" y="4223"/>
                    <a:pt x="1177" y="4208"/>
                  </a:cubicBezTo>
                  <a:cubicBezTo>
                    <a:pt x="1201" y="4194"/>
                    <a:pt x="1287" y="4113"/>
                    <a:pt x="1355" y="4043"/>
                  </a:cubicBezTo>
                  <a:cubicBezTo>
                    <a:pt x="1424" y="3974"/>
                    <a:pt x="1546" y="3940"/>
                    <a:pt x="1594" y="3914"/>
                  </a:cubicBezTo>
                  <a:cubicBezTo>
                    <a:pt x="1628" y="3897"/>
                    <a:pt x="1684" y="3894"/>
                    <a:pt x="1734" y="3894"/>
                  </a:cubicBezTo>
                  <a:cubicBezTo>
                    <a:pt x="1758" y="3894"/>
                    <a:pt x="1780" y="3894"/>
                    <a:pt x="1798" y="3895"/>
                  </a:cubicBezTo>
                  <a:cubicBezTo>
                    <a:pt x="1853" y="3898"/>
                    <a:pt x="2008" y="3943"/>
                    <a:pt x="2008" y="3943"/>
                  </a:cubicBezTo>
                  <a:cubicBezTo>
                    <a:pt x="2008" y="3943"/>
                    <a:pt x="2024" y="3960"/>
                    <a:pt x="1989" y="4014"/>
                  </a:cubicBezTo>
                  <a:cubicBezTo>
                    <a:pt x="1954" y="4068"/>
                    <a:pt x="1932" y="4143"/>
                    <a:pt x="1935" y="4202"/>
                  </a:cubicBezTo>
                  <a:cubicBezTo>
                    <a:pt x="1938" y="4261"/>
                    <a:pt x="1884" y="4380"/>
                    <a:pt x="1881" y="4462"/>
                  </a:cubicBezTo>
                  <a:cubicBezTo>
                    <a:pt x="1878" y="4545"/>
                    <a:pt x="1780" y="4877"/>
                    <a:pt x="1748" y="4916"/>
                  </a:cubicBezTo>
                  <a:cubicBezTo>
                    <a:pt x="1715" y="4957"/>
                    <a:pt x="1861" y="4976"/>
                    <a:pt x="1861" y="4976"/>
                  </a:cubicBezTo>
                  <a:cubicBezTo>
                    <a:pt x="1861" y="4976"/>
                    <a:pt x="1834" y="5038"/>
                    <a:pt x="1808" y="5116"/>
                  </a:cubicBezTo>
                  <a:cubicBezTo>
                    <a:pt x="1780" y="5199"/>
                    <a:pt x="1728" y="5282"/>
                    <a:pt x="1686" y="5439"/>
                  </a:cubicBezTo>
                  <a:cubicBezTo>
                    <a:pt x="1652" y="5564"/>
                    <a:pt x="1600" y="5781"/>
                    <a:pt x="1426" y="5982"/>
                  </a:cubicBezTo>
                  <a:cubicBezTo>
                    <a:pt x="1252" y="6185"/>
                    <a:pt x="1131" y="6454"/>
                    <a:pt x="1077" y="6623"/>
                  </a:cubicBezTo>
                  <a:cubicBezTo>
                    <a:pt x="1023" y="6791"/>
                    <a:pt x="1014" y="7053"/>
                    <a:pt x="987" y="7178"/>
                  </a:cubicBezTo>
                  <a:cubicBezTo>
                    <a:pt x="960" y="7304"/>
                    <a:pt x="899" y="7471"/>
                    <a:pt x="899" y="7471"/>
                  </a:cubicBezTo>
                  <a:cubicBezTo>
                    <a:pt x="899" y="7471"/>
                    <a:pt x="899" y="7471"/>
                    <a:pt x="898" y="7471"/>
                  </a:cubicBezTo>
                  <a:cubicBezTo>
                    <a:pt x="894" y="7471"/>
                    <a:pt x="884" y="7470"/>
                    <a:pt x="855" y="7457"/>
                  </a:cubicBezTo>
                  <a:cubicBezTo>
                    <a:pt x="842" y="7450"/>
                    <a:pt x="835" y="7448"/>
                    <a:pt x="829" y="7448"/>
                  </a:cubicBezTo>
                  <a:cubicBezTo>
                    <a:pt x="819" y="7448"/>
                    <a:pt x="815" y="7456"/>
                    <a:pt x="791" y="7464"/>
                  </a:cubicBezTo>
                  <a:cubicBezTo>
                    <a:pt x="756" y="7477"/>
                    <a:pt x="736" y="7650"/>
                    <a:pt x="714" y="7690"/>
                  </a:cubicBezTo>
                  <a:cubicBezTo>
                    <a:pt x="691" y="7730"/>
                    <a:pt x="666" y="7773"/>
                    <a:pt x="647" y="7810"/>
                  </a:cubicBezTo>
                  <a:cubicBezTo>
                    <a:pt x="628" y="7848"/>
                    <a:pt x="605" y="7968"/>
                    <a:pt x="583" y="8013"/>
                  </a:cubicBezTo>
                  <a:cubicBezTo>
                    <a:pt x="560" y="8060"/>
                    <a:pt x="577" y="8195"/>
                    <a:pt x="595" y="8240"/>
                  </a:cubicBezTo>
                  <a:cubicBezTo>
                    <a:pt x="612" y="8287"/>
                    <a:pt x="577" y="8277"/>
                    <a:pt x="571" y="8314"/>
                  </a:cubicBezTo>
                  <a:cubicBezTo>
                    <a:pt x="566" y="8351"/>
                    <a:pt x="665" y="8447"/>
                    <a:pt x="765" y="8523"/>
                  </a:cubicBezTo>
                  <a:cubicBezTo>
                    <a:pt x="851" y="8587"/>
                    <a:pt x="956" y="8611"/>
                    <a:pt x="1077" y="8611"/>
                  </a:cubicBezTo>
                  <a:cubicBezTo>
                    <a:pt x="1098" y="8611"/>
                    <a:pt x="1119" y="8610"/>
                    <a:pt x="1141" y="8609"/>
                  </a:cubicBezTo>
                  <a:cubicBezTo>
                    <a:pt x="1291" y="8601"/>
                    <a:pt x="1269" y="8478"/>
                    <a:pt x="1275" y="8466"/>
                  </a:cubicBezTo>
                  <a:cubicBezTo>
                    <a:pt x="1279" y="8454"/>
                    <a:pt x="1244" y="8345"/>
                    <a:pt x="1247" y="8310"/>
                  </a:cubicBezTo>
                  <a:cubicBezTo>
                    <a:pt x="1250" y="8275"/>
                    <a:pt x="1196" y="8204"/>
                    <a:pt x="1196" y="8188"/>
                  </a:cubicBezTo>
                  <a:cubicBezTo>
                    <a:pt x="1196" y="8172"/>
                    <a:pt x="1201" y="8111"/>
                    <a:pt x="1189" y="8106"/>
                  </a:cubicBezTo>
                  <a:cubicBezTo>
                    <a:pt x="1177" y="8100"/>
                    <a:pt x="1174" y="8054"/>
                    <a:pt x="1182" y="8028"/>
                  </a:cubicBezTo>
                  <a:cubicBezTo>
                    <a:pt x="1188" y="8003"/>
                    <a:pt x="1182" y="7968"/>
                    <a:pt x="1177" y="7962"/>
                  </a:cubicBezTo>
                  <a:cubicBezTo>
                    <a:pt x="1174" y="7958"/>
                    <a:pt x="1174" y="7902"/>
                    <a:pt x="1183" y="7888"/>
                  </a:cubicBezTo>
                  <a:cubicBezTo>
                    <a:pt x="1195" y="7870"/>
                    <a:pt x="1196" y="7845"/>
                    <a:pt x="1195" y="7831"/>
                  </a:cubicBezTo>
                  <a:cubicBezTo>
                    <a:pt x="1193" y="7816"/>
                    <a:pt x="1193" y="7776"/>
                    <a:pt x="1215" y="7768"/>
                  </a:cubicBezTo>
                  <a:cubicBezTo>
                    <a:pt x="1239" y="7759"/>
                    <a:pt x="1253" y="7711"/>
                    <a:pt x="1253" y="7698"/>
                  </a:cubicBezTo>
                  <a:cubicBezTo>
                    <a:pt x="1253" y="7685"/>
                    <a:pt x="1268" y="7548"/>
                    <a:pt x="1260" y="7529"/>
                  </a:cubicBezTo>
                  <a:cubicBezTo>
                    <a:pt x="1253" y="7510"/>
                    <a:pt x="1240" y="7506"/>
                    <a:pt x="1259" y="7467"/>
                  </a:cubicBezTo>
                  <a:cubicBezTo>
                    <a:pt x="1278" y="7426"/>
                    <a:pt x="1447" y="7165"/>
                    <a:pt x="1488" y="7113"/>
                  </a:cubicBezTo>
                  <a:cubicBezTo>
                    <a:pt x="1527" y="7060"/>
                    <a:pt x="1627" y="6849"/>
                    <a:pt x="1696" y="6744"/>
                  </a:cubicBezTo>
                  <a:cubicBezTo>
                    <a:pt x="1763" y="6639"/>
                    <a:pt x="1833" y="6380"/>
                    <a:pt x="1855" y="6358"/>
                  </a:cubicBezTo>
                  <a:cubicBezTo>
                    <a:pt x="1874" y="6338"/>
                    <a:pt x="1945" y="6167"/>
                    <a:pt x="1981" y="6099"/>
                  </a:cubicBezTo>
                  <a:cubicBezTo>
                    <a:pt x="2018" y="6030"/>
                    <a:pt x="2161" y="5844"/>
                    <a:pt x="2193" y="5783"/>
                  </a:cubicBezTo>
                  <a:cubicBezTo>
                    <a:pt x="2225" y="5720"/>
                    <a:pt x="2426" y="5491"/>
                    <a:pt x="2469" y="5419"/>
                  </a:cubicBezTo>
                  <a:cubicBezTo>
                    <a:pt x="2515" y="5346"/>
                    <a:pt x="2656" y="5091"/>
                    <a:pt x="2656" y="5091"/>
                  </a:cubicBezTo>
                  <a:cubicBezTo>
                    <a:pt x="2656" y="5091"/>
                    <a:pt x="2688" y="5084"/>
                    <a:pt x="2705" y="5079"/>
                  </a:cubicBezTo>
                  <a:cubicBezTo>
                    <a:pt x="2723" y="5075"/>
                    <a:pt x="2749" y="5017"/>
                    <a:pt x="2765" y="4966"/>
                  </a:cubicBezTo>
                  <a:cubicBezTo>
                    <a:pt x="2781" y="4915"/>
                    <a:pt x="2915" y="4767"/>
                    <a:pt x="2943" y="4734"/>
                  </a:cubicBezTo>
                  <a:cubicBezTo>
                    <a:pt x="2972" y="4700"/>
                    <a:pt x="3116" y="4510"/>
                    <a:pt x="3116" y="4510"/>
                  </a:cubicBezTo>
                  <a:cubicBezTo>
                    <a:pt x="3116" y="4510"/>
                    <a:pt x="3145" y="4527"/>
                    <a:pt x="3145" y="4558"/>
                  </a:cubicBezTo>
                  <a:cubicBezTo>
                    <a:pt x="3145" y="4587"/>
                    <a:pt x="3205" y="4722"/>
                    <a:pt x="3230" y="4766"/>
                  </a:cubicBezTo>
                  <a:cubicBezTo>
                    <a:pt x="3253" y="4808"/>
                    <a:pt x="3304" y="4987"/>
                    <a:pt x="3304" y="5052"/>
                  </a:cubicBezTo>
                  <a:cubicBezTo>
                    <a:pt x="3304" y="5114"/>
                    <a:pt x="3325" y="5245"/>
                    <a:pt x="3327" y="5295"/>
                  </a:cubicBezTo>
                  <a:cubicBezTo>
                    <a:pt x="3330" y="5346"/>
                    <a:pt x="3585" y="5395"/>
                    <a:pt x="3658" y="5436"/>
                  </a:cubicBezTo>
                  <a:cubicBezTo>
                    <a:pt x="3731" y="5475"/>
                    <a:pt x="3926" y="5491"/>
                    <a:pt x="3926" y="5491"/>
                  </a:cubicBezTo>
                  <a:cubicBezTo>
                    <a:pt x="3926" y="5491"/>
                    <a:pt x="3939" y="5512"/>
                    <a:pt x="3951" y="5564"/>
                  </a:cubicBezTo>
                  <a:cubicBezTo>
                    <a:pt x="3964" y="5617"/>
                    <a:pt x="4008" y="5755"/>
                    <a:pt x="4072" y="5885"/>
                  </a:cubicBezTo>
                  <a:cubicBezTo>
                    <a:pt x="4136" y="6013"/>
                    <a:pt x="4257" y="6201"/>
                    <a:pt x="4311" y="6277"/>
                  </a:cubicBezTo>
                  <a:cubicBezTo>
                    <a:pt x="4368" y="6352"/>
                    <a:pt x="4504" y="6475"/>
                    <a:pt x="4522" y="6495"/>
                  </a:cubicBezTo>
                  <a:cubicBezTo>
                    <a:pt x="4539" y="6514"/>
                    <a:pt x="4569" y="6568"/>
                    <a:pt x="4612" y="6647"/>
                  </a:cubicBezTo>
                  <a:cubicBezTo>
                    <a:pt x="4655" y="6727"/>
                    <a:pt x="4711" y="6804"/>
                    <a:pt x="4762" y="6869"/>
                  </a:cubicBezTo>
                  <a:cubicBezTo>
                    <a:pt x="4813" y="6935"/>
                    <a:pt x="5039" y="7170"/>
                    <a:pt x="5076" y="7213"/>
                  </a:cubicBezTo>
                  <a:cubicBezTo>
                    <a:pt x="5112" y="7258"/>
                    <a:pt x="5191" y="7382"/>
                    <a:pt x="5191" y="7382"/>
                  </a:cubicBezTo>
                  <a:cubicBezTo>
                    <a:pt x="5191" y="7382"/>
                    <a:pt x="5177" y="7385"/>
                    <a:pt x="5172" y="7416"/>
                  </a:cubicBezTo>
                  <a:cubicBezTo>
                    <a:pt x="5167" y="7446"/>
                    <a:pt x="5196" y="7528"/>
                    <a:pt x="5186" y="7561"/>
                  </a:cubicBezTo>
                  <a:cubicBezTo>
                    <a:pt x="5185" y="7567"/>
                    <a:pt x="5183" y="7573"/>
                    <a:pt x="5182" y="7577"/>
                  </a:cubicBezTo>
                  <a:lnTo>
                    <a:pt x="5177" y="7577"/>
                  </a:lnTo>
                  <a:cubicBezTo>
                    <a:pt x="5177" y="7577"/>
                    <a:pt x="5154" y="7637"/>
                    <a:pt x="5166" y="7700"/>
                  </a:cubicBezTo>
                  <a:cubicBezTo>
                    <a:pt x="5177" y="7762"/>
                    <a:pt x="5186" y="7850"/>
                    <a:pt x="5212" y="7864"/>
                  </a:cubicBezTo>
                  <a:cubicBezTo>
                    <a:pt x="5240" y="7882"/>
                    <a:pt x="5240" y="7912"/>
                    <a:pt x="5240" y="7928"/>
                  </a:cubicBezTo>
                  <a:cubicBezTo>
                    <a:pt x="5240" y="7944"/>
                    <a:pt x="5253" y="8013"/>
                    <a:pt x="5246" y="8046"/>
                  </a:cubicBezTo>
                  <a:cubicBezTo>
                    <a:pt x="5240" y="8079"/>
                    <a:pt x="5249" y="8118"/>
                    <a:pt x="5249" y="8150"/>
                  </a:cubicBezTo>
                  <a:cubicBezTo>
                    <a:pt x="5249" y="8180"/>
                    <a:pt x="5228" y="8217"/>
                    <a:pt x="5226" y="8259"/>
                  </a:cubicBezTo>
                  <a:cubicBezTo>
                    <a:pt x="5221" y="8303"/>
                    <a:pt x="5131" y="8483"/>
                    <a:pt x="5141" y="8539"/>
                  </a:cubicBezTo>
                  <a:cubicBezTo>
                    <a:pt x="5154" y="8594"/>
                    <a:pt x="5237" y="8650"/>
                    <a:pt x="5539" y="8650"/>
                  </a:cubicBezTo>
                  <a:cubicBezTo>
                    <a:pt x="5632" y="8650"/>
                    <a:pt x="5874" y="8481"/>
                    <a:pt x="5859" y="8414"/>
                  </a:cubicBezTo>
                  <a:cubicBezTo>
                    <a:pt x="5843" y="8348"/>
                    <a:pt x="5839" y="8261"/>
                    <a:pt x="5848" y="8229"/>
                  </a:cubicBezTo>
                  <a:cubicBezTo>
                    <a:pt x="5855" y="8197"/>
                    <a:pt x="5874" y="8115"/>
                    <a:pt x="5839" y="8039"/>
                  </a:cubicBezTo>
                  <a:cubicBezTo>
                    <a:pt x="5804" y="7965"/>
                    <a:pt x="5709" y="7796"/>
                    <a:pt x="5700" y="7722"/>
                  </a:cubicBezTo>
                  <a:cubicBezTo>
                    <a:pt x="5693" y="7649"/>
                    <a:pt x="5672" y="7531"/>
                    <a:pt x="5597" y="7531"/>
                  </a:cubicBezTo>
                  <a:cubicBezTo>
                    <a:pt x="5594" y="7531"/>
                    <a:pt x="5590" y="7532"/>
                    <a:pt x="5587" y="7532"/>
                  </a:cubicBezTo>
                  <a:lnTo>
                    <a:pt x="5581" y="7532"/>
                  </a:lnTo>
                  <a:lnTo>
                    <a:pt x="5530" y="7334"/>
                  </a:lnTo>
                  <a:cubicBezTo>
                    <a:pt x="5530" y="7334"/>
                    <a:pt x="5526" y="7254"/>
                    <a:pt x="5494" y="7155"/>
                  </a:cubicBezTo>
                  <a:cubicBezTo>
                    <a:pt x="5462" y="7054"/>
                    <a:pt x="5351" y="6746"/>
                    <a:pt x="5287" y="6542"/>
                  </a:cubicBezTo>
                  <a:cubicBezTo>
                    <a:pt x="5223" y="6336"/>
                    <a:pt x="5042" y="6230"/>
                    <a:pt x="4990" y="6164"/>
                  </a:cubicBezTo>
                  <a:cubicBezTo>
                    <a:pt x="4937" y="6099"/>
                    <a:pt x="4758" y="5975"/>
                    <a:pt x="4719" y="5911"/>
                  </a:cubicBezTo>
                  <a:cubicBezTo>
                    <a:pt x="4678" y="5848"/>
                    <a:pt x="4692" y="5602"/>
                    <a:pt x="4668" y="5459"/>
                  </a:cubicBezTo>
                  <a:cubicBezTo>
                    <a:pt x="4644" y="5317"/>
                    <a:pt x="4638" y="5274"/>
                    <a:pt x="4638" y="5274"/>
                  </a:cubicBezTo>
                  <a:cubicBezTo>
                    <a:pt x="4638" y="5274"/>
                    <a:pt x="4719" y="5267"/>
                    <a:pt x="4727" y="5267"/>
                  </a:cubicBezTo>
                  <a:cubicBezTo>
                    <a:pt x="4738" y="5267"/>
                    <a:pt x="4749" y="5244"/>
                    <a:pt x="4746" y="5222"/>
                  </a:cubicBezTo>
                  <a:cubicBezTo>
                    <a:pt x="4743" y="5202"/>
                    <a:pt x="4708" y="5108"/>
                    <a:pt x="4708" y="5078"/>
                  </a:cubicBezTo>
                  <a:cubicBezTo>
                    <a:pt x="4708" y="5049"/>
                    <a:pt x="4673" y="4853"/>
                    <a:pt x="4660" y="4827"/>
                  </a:cubicBezTo>
                  <a:cubicBezTo>
                    <a:pt x="4647" y="4802"/>
                    <a:pt x="4620" y="4722"/>
                    <a:pt x="4622" y="4682"/>
                  </a:cubicBezTo>
                  <a:cubicBezTo>
                    <a:pt x="4625" y="4639"/>
                    <a:pt x="4614" y="4510"/>
                    <a:pt x="4595" y="4467"/>
                  </a:cubicBezTo>
                  <a:cubicBezTo>
                    <a:pt x="4577" y="4424"/>
                    <a:pt x="4561" y="4246"/>
                    <a:pt x="4561" y="4198"/>
                  </a:cubicBezTo>
                  <a:cubicBezTo>
                    <a:pt x="4561" y="4151"/>
                    <a:pt x="4529" y="4042"/>
                    <a:pt x="4513" y="4019"/>
                  </a:cubicBezTo>
                  <a:cubicBezTo>
                    <a:pt x="4496" y="3995"/>
                    <a:pt x="4449" y="3944"/>
                    <a:pt x="4475" y="3911"/>
                  </a:cubicBezTo>
                  <a:cubicBezTo>
                    <a:pt x="4500" y="3877"/>
                    <a:pt x="4478" y="3838"/>
                    <a:pt x="4465" y="3821"/>
                  </a:cubicBezTo>
                  <a:cubicBezTo>
                    <a:pt x="4452" y="3803"/>
                    <a:pt x="4496" y="3733"/>
                    <a:pt x="4519" y="3698"/>
                  </a:cubicBezTo>
                  <a:cubicBezTo>
                    <a:pt x="4542" y="3663"/>
                    <a:pt x="4478" y="3585"/>
                    <a:pt x="4477" y="3555"/>
                  </a:cubicBezTo>
                  <a:cubicBezTo>
                    <a:pt x="4472" y="3526"/>
                    <a:pt x="4401" y="3484"/>
                    <a:pt x="4404" y="3437"/>
                  </a:cubicBezTo>
                  <a:cubicBezTo>
                    <a:pt x="4404" y="3391"/>
                    <a:pt x="4349" y="3245"/>
                    <a:pt x="4324" y="3218"/>
                  </a:cubicBezTo>
                  <a:cubicBezTo>
                    <a:pt x="4299" y="3188"/>
                    <a:pt x="4232" y="3065"/>
                    <a:pt x="4228" y="3038"/>
                  </a:cubicBezTo>
                  <a:cubicBezTo>
                    <a:pt x="4222" y="3011"/>
                    <a:pt x="4193" y="2936"/>
                    <a:pt x="4174" y="2923"/>
                  </a:cubicBezTo>
                  <a:cubicBezTo>
                    <a:pt x="4156" y="2910"/>
                    <a:pt x="4146" y="2852"/>
                    <a:pt x="4146" y="2795"/>
                  </a:cubicBezTo>
                  <a:cubicBezTo>
                    <a:pt x="4146" y="2738"/>
                    <a:pt x="4065" y="2680"/>
                    <a:pt x="4056" y="2651"/>
                  </a:cubicBezTo>
                  <a:cubicBezTo>
                    <a:pt x="4046" y="2620"/>
                    <a:pt x="3996" y="2572"/>
                    <a:pt x="3987" y="2562"/>
                  </a:cubicBezTo>
                  <a:cubicBezTo>
                    <a:pt x="3979" y="2550"/>
                    <a:pt x="3993" y="2416"/>
                    <a:pt x="4012" y="2376"/>
                  </a:cubicBezTo>
                  <a:cubicBezTo>
                    <a:pt x="4031" y="2335"/>
                    <a:pt x="4006" y="2227"/>
                    <a:pt x="4021" y="2183"/>
                  </a:cubicBezTo>
                  <a:cubicBezTo>
                    <a:pt x="4035" y="2141"/>
                    <a:pt x="4027" y="2020"/>
                    <a:pt x="3990" y="1915"/>
                  </a:cubicBezTo>
                  <a:cubicBezTo>
                    <a:pt x="3954" y="1810"/>
                    <a:pt x="3866" y="1739"/>
                    <a:pt x="3837" y="1701"/>
                  </a:cubicBezTo>
                  <a:cubicBezTo>
                    <a:pt x="3807" y="1662"/>
                    <a:pt x="3703" y="1542"/>
                    <a:pt x="3696" y="1542"/>
                  </a:cubicBezTo>
                  <a:cubicBezTo>
                    <a:pt x="3690" y="1542"/>
                    <a:pt x="3649" y="1510"/>
                    <a:pt x="3638" y="1484"/>
                  </a:cubicBezTo>
                  <a:cubicBezTo>
                    <a:pt x="3628" y="1456"/>
                    <a:pt x="3584" y="1400"/>
                    <a:pt x="3584" y="1400"/>
                  </a:cubicBezTo>
                  <a:cubicBezTo>
                    <a:pt x="3584" y="1400"/>
                    <a:pt x="3412" y="1241"/>
                    <a:pt x="3392" y="1197"/>
                  </a:cubicBezTo>
                  <a:cubicBezTo>
                    <a:pt x="3371" y="1155"/>
                    <a:pt x="3406" y="1085"/>
                    <a:pt x="3437" y="1067"/>
                  </a:cubicBezTo>
                  <a:cubicBezTo>
                    <a:pt x="3466" y="1050"/>
                    <a:pt x="3521" y="907"/>
                    <a:pt x="3536" y="868"/>
                  </a:cubicBezTo>
                  <a:cubicBezTo>
                    <a:pt x="3600" y="699"/>
                    <a:pt x="3609" y="651"/>
                    <a:pt x="3609" y="609"/>
                  </a:cubicBezTo>
                  <a:cubicBezTo>
                    <a:pt x="3609" y="588"/>
                    <a:pt x="3623" y="531"/>
                    <a:pt x="3636" y="437"/>
                  </a:cubicBezTo>
                  <a:cubicBezTo>
                    <a:pt x="3649" y="343"/>
                    <a:pt x="3577" y="225"/>
                    <a:pt x="3527" y="137"/>
                  </a:cubicBezTo>
                  <a:cubicBezTo>
                    <a:pt x="3476" y="48"/>
                    <a:pt x="3281" y="26"/>
                    <a:pt x="3145" y="4"/>
                  </a:cubicBezTo>
                  <a:cubicBezTo>
                    <a:pt x="3132" y="2"/>
                    <a:pt x="3120" y="1"/>
                    <a:pt x="3107" y="1"/>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734" name="Google Shape;734;p50"/>
            <p:cNvSpPr/>
            <p:nvPr/>
          </p:nvSpPr>
          <p:spPr>
            <a:xfrm>
              <a:off x="4007242" y="1411751"/>
              <a:ext cx="246900" cy="246900"/>
            </a:xfrm>
            <a:prstGeom prst="ellipse">
              <a:avLst/>
            </a:pr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7" name="Google Shape;1095;p59">
            <a:extLst>
              <a:ext uri="{FF2B5EF4-FFF2-40B4-BE49-F238E27FC236}">
                <a16:creationId xmlns:a16="http://schemas.microsoft.com/office/drawing/2014/main" id="{4145E2FD-951C-7072-1D94-AFB81662A466}"/>
              </a:ext>
            </a:extLst>
          </p:cNvPr>
          <p:cNvSpPr/>
          <p:nvPr/>
        </p:nvSpPr>
        <p:spPr>
          <a:xfrm>
            <a:off x="3288401" y="2927044"/>
            <a:ext cx="5615190" cy="811852"/>
          </a:xfrm>
          <a:custGeom>
            <a:avLst/>
            <a:gdLst/>
            <a:ahLst/>
            <a:cxnLst/>
            <a:rect l="l" t="t" r="r" b="b"/>
            <a:pathLst>
              <a:path w="12767" h="2907" extrusionOk="0">
                <a:moveTo>
                  <a:pt x="0" y="1"/>
                </a:moveTo>
                <a:lnTo>
                  <a:pt x="739" y="1454"/>
                </a:lnTo>
                <a:lnTo>
                  <a:pt x="0" y="2907"/>
                </a:lnTo>
                <a:lnTo>
                  <a:pt x="12767" y="2907"/>
                </a:lnTo>
                <a:lnTo>
                  <a:pt x="12030" y="1454"/>
                </a:lnTo>
                <a:lnTo>
                  <a:pt x="127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תיבת טקסט 11">
            <a:extLst>
              <a:ext uri="{FF2B5EF4-FFF2-40B4-BE49-F238E27FC236}">
                <a16:creationId xmlns:a16="http://schemas.microsoft.com/office/drawing/2014/main" id="{78B62696-D20B-DC06-7DF1-4B07E0A7C349}"/>
              </a:ext>
            </a:extLst>
          </p:cNvPr>
          <p:cNvSpPr txBox="1"/>
          <p:nvPr/>
        </p:nvSpPr>
        <p:spPr>
          <a:xfrm>
            <a:off x="3288402" y="2825139"/>
            <a:ext cx="5615190" cy="1015663"/>
          </a:xfrm>
          <a:prstGeom prst="rect">
            <a:avLst/>
          </a:prstGeom>
          <a:noFill/>
        </p:spPr>
        <p:txBody>
          <a:bodyPr wrap="square">
            <a:spAutoFit/>
          </a:bodyPr>
          <a:lstStyle/>
          <a:p>
            <a:pPr algn="ctr" rtl="0"/>
            <a:r>
              <a:rPr lang="en" sz="6000" b="1" dirty="0">
                <a:solidFill>
                  <a:schemeClr val="dk2"/>
                </a:solidFill>
                <a:latin typeface="Bevan"/>
                <a:sym typeface="Bevan"/>
              </a:rPr>
              <a:t>THANKS</a:t>
            </a:r>
            <a:endParaRPr lang="en-IL" sz="6000" b="1" dirty="0">
              <a:solidFill>
                <a:schemeClr val="dk2"/>
              </a:solidFill>
              <a:latin typeface="Bevan"/>
              <a:sym typeface="Bev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txBox="1">
            <a:spLocks noGrp="1"/>
          </p:cNvSpPr>
          <p:nvPr>
            <p:ph type="title"/>
          </p:nvPr>
        </p:nvSpPr>
        <p:spPr>
          <a:xfrm>
            <a:off x="950967" y="719333"/>
            <a:ext cx="10290000" cy="637600"/>
          </a:xfrm>
          <a:prstGeom prst="rect">
            <a:avLst/>
          </a:prstGeom>
        </p:spPr>
        <p:txBody>
          <a:bodyPr spcFirstLastPara="1" wrap="square" lIns="121900" tIns="121900" rIns="121900" bIns="121900" anchor="ctr" anchorCtr="0">
            <a:noAutofit/>
          </a:bodyPr>
          <a:lstStyle/>
          <a:p>
            <a:r>
              <a:rPr lang="en-US" sz="4800" b="1" dirty="0"/>
              <a:t>Bibliography</a:t>
            </a:r>
            <a:endParaRPr lang="en-IL" sz="4800" b="1" dirty="0"/>
          </a:p>
        </p:txBody>
      </p:sp>
      <p:sp>
        <p:nvSpPr>
          <p:cNvPr id="331" name="Google Shape;331;p34"/>
          <p:cNvSpPr txBox="1">
            <a:spLocks noGrp="1"/>
          </p:cNvSpPr>
          <p:nvPr>
            <p:ph type="subTitle" idx="1"/>
          </p:nvPr>
        </p:nvSpPr>
        <p:spPr>
          <a:xfrm>
            <a:off x="950967" y="1792224"/>
            <a:ext cx="10290000" cy="5346601"/>
          </a:xfrm>
          <a:prstGeom prst="rect">
            <a:avLst/>
          </a:prstGeom>
        </p:spPr>
        <p:txBody>
          <a:bodyPr spcFirstLastPara="1" wrap="square" lIns="121900" tIns="121900" rIns="121900" bIns="121900" anchor="t" anchorCtr="0">
            <a:noAutofit/>
          </a:bodyPr>
          <a:lstStyle/>
          <a:p>
            <a:pPr marL="194729" indent="0"/>
            <a:r>
              <a:rPr lang="en-US" sz="2000" dirty="0">
                <a:uFill>
                  <a:noFill/>
                </a:uFill>
                <a:hlinkClick r:id="rId3"/>
              </a:rPr>
              <a:t>https://en.wikipedia.org/wiki/Hot_hand</a:t>
            </a:r>
            <a:endParaRPr lang="en-US" sz="2000" dirty="0">
              <a:uFill>
                <a:noFill/>
              </a:uFill>
            </a:endParaRPr>
          </a:p>
          <a:p>
            <a:pPr marL="194729" indent="0"/>
            <a:endParaRPr lang="en-US" sz="2000" dirty="0">
              <a:uFill>
                <a:noFill/>
              </a:uFill>
            </a:endParaRPr>
          </a:p>
          <a:p>
            <a:pPr marL="194729" indent="0"/>
            <a:endParaRPr lang="en-US" sz="2000" dirty="0">
              <a:uFill>
                <a:noFill/>
              </a:uFill>
            </a:endParaRPr>
          </a:p>
          <a:p>
            <a:pPr marL="194729" indent="0"/>
            <a:r>
              <a:rPr lang="en-US" sz="2000" baseline="30000" dirty="0">
                <a:uFill>
                  <a:noFill/>
                </a:uFill>
              </a:rPr>
              <a:t>[1]</a:t>
            </a:r>
            <a:r>
              <a:rPr lang="en-US" sz="2000" dirty="0">
                <a:uFill>
                  <a:noFill/>
                </a:uFill>
              </a:rPr>
              <a:t>	</a:t>
            </a:r>
            <a:r>
              <a:rPr lang="en-US" sz="1800" dirty="0">
                <a:uFill>
                  <a:noFill/>
                </a:uFill>
              </a:rPr>
              <a:t>Gilovich, Thomas, Robert Vallone, and Amos Tversky. "The hot hand in basketball: On the misperception of 	random sequences." Cognitive psychology 17.3 (1985): 295-314.‏</a:t>
            </a:r>
          </a:p>
          <a:p>
            <a:pPr marL="194729" indent="0"/>
            <a:r>
              <a:rPr lang="en-US" sz="1800" baseline="30000" dirty="0">
                <a:uFill>
                  <a:noFill/>
                </a:uFill>
              </a:rPr>
              <a:t>[2]</a:t>
            </a:r>
            <a:r>
              <a:rPr lang="en-US" sz="1800" dirty="0">
                <a:uFill>
                  <a:noFill/>
                </a:uFill>
              </a:rPr>
              <a:t>	Kahneman, D. (2011): Thinking, Fast and Slow, Farrar, Straus and Giroux. </a:t>
            </a:r>
          </a:p>
          <a:p>
            <a:pPr marL="194729" indent="0"/>
            <a:r>
              <a:rPr lang="en-US" sz="1800" baseline="30000" dirty="0">
                <a:uFill>
                  <a:noFill/>
                </a:uFill>
              </a:rPr>
              <a:t>[3]</a:t>
            </a:r>
            <a:r>
              <a:rPr lang="en-US" sz="1800" dirty="0">
                <a:uFill>
                  <a:noFill/>
                </a:uFill>
              </a:rPr>
              <a:t>	Thaler, R. H. and C. R. Sunstein (2008): Nudge: Improving Decisions About Health, Wealth, and Happiness, 	Yale University Press.</a:t>
            </a:r>
          </a:p>
          <a:p>
            <a:pPr marL="194729" indent="0"/>
            <a:r>
              <a:rPr lang="en-US" sz="1800" baseline="30000" dirty="0">
                <a:uFill>
                  <a:noFill/>
                </a:uFill>
              </a:rPr>
              <a:t>[4]</a:t>
            </a:r>
            <a:r>
              <a:rPr lang="en-US" sz="1800" dirty="0">
                <a:uFill>
                  <a:noFill/>
                </a:uFill>
              </a:rPr>
              <a:t>	Miller, Joshua B., and Adam </a:t>
            </a:r>
            <a:r>
              <a:rPr lang="en-US" sz="1800" dirty="0" err="1">
                <a:uFill>
                  <a:noFill/>
                </a:uFill>
              </a:rPr>
              <a:t>Sanjurjo</a:t>
            </a:r>
            <a:r>
              <a:rPr lang="en-US" sz="1800" dirty="0">
                <a:uFill>
                  <a:noFill/>
                </a:uFill>
              </a:rPr>
              <a:t>. "Surprised by the hot hand fallacy? A truth in the law of small 	numbers." </a:t>
            </a:r>
            <a:r>
              <a:rPr lang="en-US" sz="1800" dirty="0" err="1">
                <a:uFill>
                  <a:noFill/>
                </a:uFill>
              </a:rPr>
              <a:t>Econometrica</a:t>
            </a:r>
            <a:r>
              <a:rPr lang="en-US" sz="1800" dirty="0">
                <a:uFill>
                  <a:noFill/>
                </a:uFill>
              </a:rPr>
              <a:t> 86.6 (2018): 2019-2047.‏</a:t>
            </a:r>
          </a:p>
          <a:p>
            <a:pPr marL="194729" indent="0"/>
            <a:r>
              <a:rPr lang="en-US" sz="1800" baseline="30000" dirty="0">
                <a:uFill>
                  <a:noFill/>
                </a:uFill>
              </a:rPr>
              <a:t>[5]</a:t>
            </a:r>
            <a:r>
              <a:rPr lang="en-US" sz="1800" dirty="0">
                <a:uFill>
                  <a:noFill/>
                </a:uFill>
              </a:rPr>
              <a:t>	McNair, Brian, et al. "The Hot Hand and Its Effect on the NBA." </a:t>
            </a:r>
            <a:r>
              <a:rPr lang="en-US" sz="1800" dirty="0" err="1">
                <a:uFill>
                  <a:noFill/>
                </a:uFill>
              </a:rPr>
              <a:t>arXiv</a:t>
            </a:r>
            <a:r>
              <a:rPr lang="en-US" sz="1800" dirty="0">
                <a:uFill>
                  <a:noFill/>
                </a:uFill>
              </a:rPr>
              <a:t> preprint arXiv:2010.15943 (2020).</a:t>
            </a:r>
          </a:p>
          <a:p>
            <a:pPr marL="194729" indent="0"/>
            <a:r>
              <a:rPr lang="en-US" sz="1800" baseline="30000" dirty="0">
                <a:uFill>
                  <a:noFill/>
                </a:uFill>
              </a:rPr>
              <a:t>[6]</a:t>
            </a:r>
            <a:r>
              <a:rPr lang="en-US" sz="1800" dirty="0">
                <a:uFill>
                  <a:noFill/>
                </a:uFill>
              </a:rPr>
              <a:t>	</a:t>
            </a:r>
            <a:r>
              <a:rPr lang="en-US" sz="1800" dirty="0" err="1">
                <a:uFill>
                  <a:noFill/>
                </a:uFill>
              </a:rPr>
              <a:t>Avugos</a:t>
            </a:r>
            <a:r>
              <a:rPr lang="en-US" sz="1800" dirty="0">
                <a:uFill>
                  <a:noFill/>
                </a:uFill>
              </a:rPr>
              <a:t>, S., </a:t>
            </a:r>
            <a:r>
              <a:rPr lang="en-US" sz="1800" dirty="0" err="1">
                <a:uFill>
                  <a:noFill/>
                </a:uFill>
              </a:rPr>
              <a:t>Köppen</a:t>
            </a:r>
            <a:r>
              <a:rPr lang="en-US" sz="1800" dirty="0">
                <a:uFill>
                  <a:noFill/>
                </a:uFill>
              </a:rPr>
              <a:t>, J., </a:t>
            </a:r>
            <a:r>
              <a:rPr lang="en-US" sz="1800" dirty="0" err="1">
                <a:uFill>
                  <a:noFill/>
                </a:uFill>
              </a:rPr>
              <a:t>Czienskowski</a:t>
            </a:r>
            <a:r>
              <a:rPr lang="en-US" sz="1800" dirty="0">
                <a:uFill>
                  <a:noFill/>
                </a:uFill>
              </a:rPr>
              <a:t>, U., </a:t>
            </a:r>
            <a:r>
              <a:rPr lang="en-US" sz="1800" dirty="0" err="1">
                <a:uFill>
                  <a:noFill/>
                </a:uFill>
              </a:rPr>
              <a:t>Raab</a:t>
            </a:r>
            <a:r>
              <a:rPr lang="en-US" sz="1800" dirty="0">
                <a:uFill>
                  <a:noFill/>
                </a:uFill>
              </a:rPr>
              <a:t>, M., &amp; Bar-Eli, M. The “hot hand” reconsidered: A meta-	analytic approach. Psychology of Sport and Exercise, 14(1), 21-27.</a:t>
            </a:r>
          </a:p>
          <a:p>
            <a:pPr marL="194729" indent="0"/>
            <a:endParaRPr lang="en-IL" sz="2000" dirty="0">
              <a:uFill>
                <a:noFill/>
              </a:uFill>
            </a:endParaRPr>
          </a:p>
          <a:p>
            <a:pPr marL="609585" indent="-414856">
              <a:buChar char="●"/>
            </a:pPr>
            <a:endParaRPr lang="en-US" sz="2000" dirty="0">
              <a:uFill>
                <a:noFill/>
              </a:uFill>
            </a:endParaRPr>
          </a:p>
        </p:txBody>
      </p:sp>
    </p:spTree>
    <p:extLst>
      <p:ext uri="{BB962C8B-B14F-4D97-AF65-F5344CB8AC3E}">
        <p14:creationId xmlns:p14="http://schemas.microsoft.com/office/powerpoint/2010/main" val="11208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p:nvPr/>
        </p:nvSpPr>
        <p:spPr>
          <a:xfrm>
            <a:off x="2320900" y="3025601"/>
            <a:ext cx="2271397" cy="1330289"/>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lt1"/>
          </a:solidFill>
          <a:ln>
            <a:noFill/>
          </a:ln>
        </p:spPr>
        <p:txBody>
          <a:bodyPr spcFirstLastPara="1" wrap="square" lIns="121900" tIns="121900" rIns="121900" bIns="121900" anchor="ctr" anchorCtr="0">
            <a:noAutofit/>
          </a:bodyPr>
          <a:lstStyle/>
          <a:p>
            <a:pPr algn="l" rtl="0"/>
            <a:endParaRPr sz="2400"/>
          </a:p>
        </p:txBody>
      </p:sp>
      <p:sp>
        <p:nvSpPr>
          <p:cNvPr id="358" name="Google Shape;358;p36"/>
          <p:cNvSpPr txBox="1">
            <a:spLocks noGrp="1"/>
          </p:cNvSpPr>
          <p:nvPr>
            <p:ph type="ctrTitle"/>
          </p:nvPr>
        </p:nvSpPr>
        <p:spPr>
          <a:xfrm>
            <a:off x="4788500" y="2053626"/>
            <a:ext cx="5536800" cy="2233200"/>
          </a:xfrm>
          <a:prstGeom prst="rect">
            <a:avLst/>
          </a:prstGeom>
        </p:spPr>
        <p:txBody>
          <a:bodyPr spcFirstLastPara="1" wrap="square" lIns="121900" tIns="121900" rIns="121900" bIns="121900" anchor="b" anchorCtr="0">
            <a:noAutofit/>
          </a:bodyPr>
          <a:lstStyle/>
          <a:p>
            <a:r>
              <a:rPr lang="en" dirty="0"/>
              <a:t>Introduction</a:t>
            </a:r>
            <a:endParaRPr dirty="0"/>
          </a:p>
        </p:txBody>
      </p:sp>
      <p:sp>
        <p:nvSpPr>
          <p:cNvPr id="360" name="Google Shape;360;p36"/>
          <p:cNvSpPr txBox="1">
            <a:spLocks noGrp="1"/>
          </p:cNvSpPr>
          <p:nvPr>
            <p:ph type="title" idx="2"/>
          </p:nvPr>
        </p:nvSpPr>
        <p:spPr>
          <a:xfrm>
            <a:off x="2214651" y="2788300"/>
            <a:ext cx="2467600" cy="1794000"/>
          </a:xfrm>
          <a:prstGeom prst="rect">
            <a:avLst/>
          </a:prstGeom>
        </p:spPr>
        <p:txBody>
          <a:bodyPr spcFirstLastPara="1" wrap="square" lIns="121900" tIns="121900" rIns="121900" bIns="121900" anchor="ctr" anchorCtr="0">
            <a:noAutofit/>
          </a:bodyPr>
          <a:lstStyle/>
          <a:p>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6096000" y="1972733"/>
            <a:ext cx="5145200" cy="637600"/>
          </a:xfrm>
          <a:prstGeom prst="rect">
            <a:avLst/>
          </a:prstGeom>
        </p:spPr>
        <p:txBody>
          <a:bodyPr spcFirstLastPara="1" wrap="square" lIns="121900" tIns="121900" rIns="121900" bIns="121900" anchor="b" anchorCtr="0">
            <a:noAutofit/>
          </a:bodyPr>
          <a:lstStyle/>
          <a:p>
            <a:pPr algn="ctr"/>
            <a:r>
              <a:rPr lang="en" sz="3600" b="1" dirty="0"/>
              <a:t>Definition</a:t>
            </a:r>
            <a:endParaRPr sz="3600" b="1" dirty="0"/>
          </a:p>
        </p:txBody>
      </p:sp>
      <p:sp>
        <p:nvSpPr>
          <p:cNvPr id="366" name="Google Shape;366;p37"/>
          <p:cNvSpPr txBox="1">
            <a:spLocks noGrp="1"/>
          </p:cNvSpPr>
          <p:nvPr>
            <p:ph type="subTitle" idx="1"/>
          </p:nvPr>
        </p:nvSpPr>
        <p:spPr>
          <a:xfrm>
            <a:off x="6096000" y="2610333"/>
            <a:ext cx="5145200" cy="1148800"/>
          </a:xfrm>
          <a:prstGeom prst="rect">
            <a:avLst/>
          </a:prstGeom>
        </p:spPr>
        <p:txBody>
          <a:bodyPr spcFirstLastPara="1" wrap="square" lIns="121900" tIns="121900" rIns="121900" bIns="121900" anchor="t" anchorCtr="0">
            <a:noAutofit/>
          </a:bodyPr>
          <a:lstStyle/>
          <a:p>
            <a:pPr marL="0" indent="0" algn="ctr">
              <a:buClr>
                <a:schemeClr val="dk1"/>
              </a:buClr>
              <a:buSzPts val="1100"/>
            </a:pPr>
            <a:r>
              <a:rPr lang="en-US" dirty="0"/>
              <a:t>The "hot hand" is a phenomenon, that a person who experiences a successful outcome has a greater chance of success in further attempts. The concept is often applied to sports and skill-based tasks in general and originates from basketball, where a shooter is more likely to score if their previous attempts were successful. </a:t>
            </a:r>
          </a:p>
        </p:txBody>
      </p:sp>
      <p:grpSp>
        <p:nvGrpSpPr>
          <p:cNvPr id="367" name="Google Shape;367;p37"/>
          <p:cNvGrpSpPr/>
          <p:nvPr/>
        </p:nvGrpSpPr>
        <p:grpSpPr>
          <a:xfrm>
            <a:off x="2488636" y="721373"/>
            <a:ext cx="1597221" cy="5415243"/>
            <a:chOff x="6011489" y="1333325"/>
            <a:chExt cx="742986" cy="2518874"/>
          </a:xfrm>
        </p:grpSpPr>
        <p:grpSp>
          <p:nvGrpSpPr>
            <p:cNvPr id="368" name="Google Shape;368;p37"/>
            <p:cNvGrpSpPr/>
            <p:nvPr/>
          </p:nvGrpSpPr>
          <p:grpSpPr>
            <a:xfrm>
              <a:off x="6011489" y="1352095"/>
              <a:ext cx="741902" cy="2500104"/>
              <a:chOff x="6411063" y="3140125"/>
              <a:chExt cx="62100" cy="209275"/>
            </a:xfrm>
          </p:grpSpPr>
          <p:sp>
            <p:nvSpPr>
              <p:cNvPr id="369" name="Google Shape;369;p37"/>
              <p:cNvSpPr/>
              <p:nvPr/>
            </p:nvSpPr>
            <p:spPr>
              <a:xfrm>
                <a:off x="6429913" y="3322650"/>
                <a:ext cx="175" cy="25"/>
              </a:xfrm>
              <a:custGeom>
                <a:avLst/>
                <a:gdLst/>
                <a:ahLst/>
                <a:cxnLst/>
                <a:rect l="l" t="t" r="r" b="b"/>
                <a:pathLst>
                  <a:path w="7" h="1" extrusionOk="0">
                    <a:moveTo>
                      <a:pt x="7" y="1"/>
                    </a:moveTo>
                    <a:lnTo>
                      <a:pt x="7" y="1"/>
                    </a:lnTo>
                    <a:cubicBezTo>
                      <a:pt x="2" y="1"/>
                      <a:pt x="1" y="1"/>
                      <a:pt x="7" y="1"/>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70" name="Google Shape;370;p37"/>
              <p:cNvSpPr/>
              <p:nvPr/>
            </p:nvSpPr>
            <p:spPr>
              <a:xfrm>
                <a:off x="6430588" y="3180275"/>
                <a:ext cx="125" cy="50"/>
              </a:xfrm>
              <a:custGeom>
                <a:avLst/>
                <a:gdLst/>
                <a:ahLst/>
                <a:cxnLst/>
                <a:rect l="l" t="t" r="r" b="b"/>
                <a:pathLst>
                  <a:path w="5" h="2" extrusionOk="0">
                    <a:moveTo>
                      <a:pt x="3" y="0"/>
                    </a:moveTo>
                    <a:cubicBezTo>
                      <a:pt x="0" y="0"/>
                      <a:pt x="3" y="0"/>
                      <a:pt x="4" y="2"/>
                    </a:cubicBezTo>
                    <a:cubicBezTo>
                      <a:pt x="4" y="2"/>
                      <a:pt x="3" y="0"/>
                      <a:pt x="3"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71" name="Google Shape;371;p37"/>
              <p:cNvSpPr/>
              <p:nvPr/>
            </p:nvSpPr>
            <p:spPr>
              <a:xfrm>
                <a:off x="6411063" y="3140125"/>
                <a:ext cx="62100" cy="209275"/>
              </a:xfrm>
              <a:custGeom>
                <a:avLst/>
                <a:gdLst/>
                <a:ahLst/>
                <a:cxnLst/>
                <a:rect l="l" t="t" r="r" b="b"/>
                <a:pathLst>
                  <a:path w="2484" h="8371" extrusionOk="0">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372" name="Google Shape;372;p37"/>
              <p:cNvSpPr/>
              <p:nvPr/>
            </p:nvSpPr>
            <p:spPr>
              <a:xfrm>
                <a:off x="6417613" y="3215550"/>
                <a:ext cx="50" cy="100"/>
              </a:xfrm>
              <a:custGeom>
                <a:avLst/>
                <a:gdLst/>
                <a:ahLst/>
                <a:cxnLst/>
                <a:rect l="l" t="t" r="r" b="b"/>
                <a:pathLst>
                  <a:path w="2" h="4" extrusionOk="0">
                    <a:moveTo>
                      <a:pt x="1" y="0"/>
                    </a:moveTo>
                    <a:cubicBezTo>
                      <a:pt x="1" y="0"/>
                      <a:pt x="1" y="2"/>
                      <a:pt x="1" y="4"/>
                    </a:cubicBezTo>
                    <a:lnTo>
                      <a:pt x="2" y="4"/>
                    </a:lnTo>
                    <a:cubicBezTo>
                      <a:pt x="1" y="1"/>
                      <a:pt x="1" y="0"/>
                      <a:pt x="1" y="0"/>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sp>
          <p:nvSpPr>
            <p:cNvPr id="373" name="Google Shape;373;p37"/>
            <p:cNvSpPr/>
            <p:nvPr/>
          </p:nvSpPr>
          <p:spPr>
            <a:xfrm>
              <a:off x="6499175" y="1333325"/>
              <a:ext cx="255300" cy="255300"/>
            </a:xfrm>
            <a:prstGeom prst="ellipse">
              <a:avLst/>
            </a:pr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Google Shape;403;p40"/>
          <p:cNvSpPr txBox="1">
            <a:spLocks noGrp="1"/>
          </p:cNvSpPr>
          <p:nvPr>
            <p:ph type="title"/>
          </p:nvPr>
        </p:nvSpPr>
        <p:spPr>
          <a:xfrm>
            <a:off x="1536567" y="1092301"/>
            <a:ext cx="4754400" cy="1108400"/>
          </a:xfrm>
          <a:prstGeom prst="rect">
            <a:avLst/>
          </a:prstGeom>
        </p:spPr>
        <p:txBody>
          <a:bodyPr spcFirstLastPara="1" wrap="square" lIns="121900" tIns="121900" rIns="121900" bIns="121900" anchor="ctr" anchorCtr="0">
            <a:noAutofit/>
          </a:bodyPr>
          <a:lstStyle/>
          <a:p>
            <a:r>
              <a:rPr lang="en" sz="3600" b="1" dirty="0"/>
              <a:t>Previous Work</a:t>
            </a:r>
            <a:endParaRPr sz="3600" b="1" dirty="0"/>
          </a:p>
        </p:txBody>
      </p:sp>
      <p:grpSp>
        <p:nvGrpSpPr>
          <p:cNvPr id="404" name="Google Shape;404;p40"/>
          <p:cNvGrpSpPr/>
          <p:nvPr/>
        </p:nvGrpSpPr>
        <p:grpSpPr>
          <a:xfrm>
            <a:off x="8678434" y="945275"/>
            <a:ext cx="2613801" cy="6075983"/>
            <a:chOff x="3030832" y="1999620"/>
            <a:chExt cx="828341" cy="1925705"/>
          </a:xfrm>
        </p:grpSpPr>
        <p:sp>
          <p:nvSpPr>
            <p:cNvPr id="405" name="Google Shape;405;p40"/>
            <p:cNvSpPr/>
            <p:nvPr/>
          </p:nvSpPr>
          <p:spPr>
            <a:xfrm>
              <a:off x="3030832" y="1999620"/>
              <a:ext cx="828341" cy="1925705"/>
            </a:xfrm>
            <a:custGeom>
              <a:avLst/>
              <a:gdLst/>
              <a:ahLst/>
              <a:cxnLst/>
              <a:rect l="l" t="t" r="r" b="b"/>
              <a:pathLst>
                <a:path w="3972" h="9234" extrusionOk="0">
                  <a:moveTo>
                    <a:pt x="3323" y="1"/>
                  </a:moveTo>
                  <a:cubicBezTo>
                    <a:pt x="3041" y="1"/>
                    <a:pt x="2812" y="229"/>
                    <a:pt x="2812" y="512"/>
                  </a:cubicBezTo>
                  <a:cubicBezTo>
                    <a:pt x="2812" y="720"/>
                    <a:pt x="2936" y="899"/>
                    <a:pt x="3115" y="979"/>
                  </a:cubicBezTo>
                  <a:cubicBezTo>
                    <a:pt x="3097" y="1000"/>
                    <a:pt x="3074" y="1022"/>
                    <a:pt x="3055" y="1042"/>
                  </a:cubicBezTo>
                  <a:cubicBezTo>
                    <a:pt x="3022" y="1074"/>
                    <a:pt x="2972" y="1182"/>
                    <a:pt x="2972" y="1211"/>
                  </a:cubicBezTo>
                  <a:cubicBezTo>
                    <a:pt x="2972" y="1242"/>
                    <a:pt x="2800" y="1433"/>
                    <a:pt x="2749" y="1485"/>
                  </a:cubicBezTo>
                  <a:cubicBezTo>
                    <a:pt x="2698" y="1536"/>
                    <a:pt x="2417" y="1714"/>
                    <a:pt x="2363" y="1768"/>
                  </a:cubicBezTo>
                  <a:cubicBezTo>
                    <a:pt x="2311" y="1820"/>
                    <a:pt x="2254" y="1856"/>
                    <a:pt x="2254" y="1856"/>
                  </a:cubicBezTo>
                  <a:cubicBezTo>
                    <a:pt x="2254" y="1856"/>
                    <a:pt x="2136" y="1800"/>
                    <a:pt x="2037" y="1800"/>
                  </a:cubicBezTo>
                  <a:cubicBezTo>
                    <a:pt x="2020" y="1800"/>
                    <a:pt x="2005" y="1802"/>
                    <a:pt x="1990" y="1805"/>
                  </a:cubicBezTo>
                  <a:cubicBezTo>
                    <a:pt x="1990" y="1805"/>
                    <a:pt x="1855" y="1644"/>
                    <a:pt x="1744" y="1644"/>
                  </a:cubicBezTo>
                  <a:cubicBezTo>
                    <a:pt x="1735" y="1644"/>
                    <a:pt x="1725" y="1646"/>
                    <a:pt x="1716" y="1648"/>
                  </a:cubicBezTo>
                  <a:cubicBezTo>
                    <a:pt x="1716" y="1648"/>
                    <a:pt x="1668" y="1622"/>
                    <a:pt x="1603" y="1622"/>
                  </a:cubicBezTo>
                  <a:cubicBezTo>
                    <a:pt x="1536" y="1622"/>
                    <a:pt x="1466" y="1606"/>
                    <a:pt x="1435" y="1574"/>
                  </a:cubicBezTo>
                  <a:cubicBezTo>
                    <a:pt x="1403" y="1543"/>
                    <a:pt x="1413" y="1543"/>
                    <a:pt x="1413" y="1543"/>
                  </a:cubicBezTo>
                  <a:cubicBezTo>
                    <a:pt x="1413" y="1543"/>
                    <a:pt x="1451" y="1437"/>
                    <a:pt x="1495" y="1437"/>
                  </a:cubicBezTo>
                  <a:cubicBezTo>
                    <a:pt x="1539" y="1437"/>
                    <a:pt x="1622" y="1399"/>
                    <a:pt x="1679" y="1342"/>
                  </a:cubicBezTo>
                  <a:cubicBezTo>
                    <a:pt x="1734" y="1287"/>
                    <a:pt x="1781" y="1169"/>
                    <a:pt x="1839" y="1141"/>
                  </a:cubicBezTo>
                  <a:cubicBezTo>
                    <a:pt x="1896" y="1113"/>
                    <a:pt x="2015" y="1074"/>
                    <a:pt x="2070" y="1049"/>
                  </a:cubicBezTo>
                  <a:cubicBezTo>
                    <a:pt x="2126" y="1023"/>
                    <a:pt x="2137" y="975"/>
                    <a:pt x="2126" y="962"/>
                  </a:cubicBezTo>
                  <a:cubicBezTo>
                    <a:pt x="2117" y="953"/>
                    <a:pt x="2101" y="937"/>
                    <a:pt x="2077" y="937"/>
                  </a:cubicBezTo>
                  <a:cubicBezTo>
                    <a:pt x="2066" y="937"/>
                    <a:pt x="2053" y="940"/>
                    <a:pt x="2038" y="949"/>
                  </a:cubicBezTo>
                  <a:cubicBezTo>
                    <a:pt x="1990" y="978"/>
                    <a:pt x="1830" y="1019"/>
                    <a:pt x="1830" y="1019"/>
                  </a:cubicBezTo>
                  <a:cubicBezTo>
                    <a:pt x="1830" y="1019"/>
                    <a:pt x="2040" y="751"/>
                    <a:pt x="2053" y="716"/>
                  </a:cubicBezTo>
                  <a:cubicBezTo>
                    <a:pt x="2066" y="682"/>
                    <a:pt x="2068" y="650"/>
                    <a:pt x="2050" y="633"/>
                  </a:cubicBezTo>
                  <a:cubicBezTo>
                    <a:pt x="2043" y="626"/>
                    <a:pt x="2030" y="622"/>
                    <a:pt x="2017" y="622"/>
                  </a:cubicBezTo>
                  <a:cubicBezTo>
                    <a:pt x="1997" y="622"/>
                    <a:pt x="1975" y="630"/>
                    <a:pt x="1964" y="649"/>
                  </a:cubicBezTo>
                  <a:cubicBezTo>
                    <a:pt x="1944" y="681"/>
                    <a:pt x="1866" y="794"/>
                    <a:pt x="1814" y="835"/>
                  </a:cubicBezTo>
                  <a:cubicBezTo>
                    <a:pt x="1814" y="835"/>
                    <a:pt x="1954" y="572"/>
                    <a:pt x="1941" y="502"/>
                  </a:cubicBezTo>
                  <a:cubicBezTo>
                    <a:pt x="1928" y="432"/>
                    <a:pt x="1916" y="426"/>
                    <a:pt x="1890" y="420"/>
                  </a:cubicBezTo>
                  <a:cubicBezTo>
                    <a:pt x="1888" y="420"/>
                    <a:pt x="1886" y="420"/>
                    <a:pt x="1884" y="420"/>
                  </a:cubicBezTo>
                  <a:cubicBezTo>
                    <a:pt x="1860" y="420"/>
                    <a:pt x="1837" y="454"/>
                    <a:pt x="1836" y="477"/>
                  </a:cubicBezTo>
                  <a:lnTo>
                    <a:pt x="1836" y="477"/>
                  </a:lnTo>
                  <a:cubicBezTo>
                    <a:pt x="1836" y="470"/>
                    <a:pt x="1836" y="432"/>
                    <a:pt x="1818" y="424"/>
                  </a:cubicBezTo>
                  <a:cubicBezTo>
                    <a:pt x="1815" y="423"/>
                    <a:pt x="1812" y="422"/>
                    <a:pt x="1809" y="422"/>
                  </a:cubicBezTo>
                  <a:cubicBezTo>
                    <a:pt x="1793" y="422"/>
                    <a:pt x="1778" y="444"/>
                    <a:pt x="1773" y="462"/>
                  </a:cubicBezTo>
                  <a:cubicBezTo>
                    <a:pt x="1767" y="486"/>
                    <a:pt x="1711" y="598"/>
                    <a:pt x="1663" y="675"/>
                  </a:cubicBezTo>
                  <a:cubicBezTo>
                    <a:pt x="1614" y="752"/>
                    <a:pt x="1491" y="907"/>
                    <a:pt x="1472" y="950"/>
                  </a:cubicBezTo>
                  <a:cubicBezTo>
                    <a:pt x="1453" y="994"/>
                    <a:pt x="1360" y="1170"/>
                    <a:pt x="1323" y="1207"/>
                  </a:cubicBezTo>
                  <a:cubicBezTo>
                    <a:pt x="1285" y="1245"/>
                    <a:pt x="1244" y="1288"/>
                    <a:pt x="1244" y="1288"/>
                  </a:cubicBezTo>
                  <a:cubicBezTo>
                    <a:pt x="1244" y="1288"/>
                    <a:pt x="1262" y="1153"/>
                    <a:pt x="1244" y="1111"/>
                  </a:cubicBezTo>
                  <a:cubicBezTo>
                    <a:pt x="1228" y="1070"/>
                    <a:pt x="1211" y="996"/>
                    <a:pt x="1211" y="958"/>
                  </a:cubicBezTo>
                  <a:cubicBezTo>
                    <a:pt x="1211" y="921"/>
                    <a:pt x="1176" y="861"/>
                    <a:pt x="1154" y="841"/>
                  </a:cubicBezTo>
                  <a:cubicBezTo>
                    <a:pt x="1134" y="819"/>
                    <a:pt x="1059" y="706"/>
                    <a:pt x="968" y="698"/>
                  </a:cubicBezTo>
                  <a:cubicBezTo>
                    <a:pt x="957" y="697"/>
                    <a:pt x="945" y="697"/>
                    <a:pt x="931" y="697"/>
                  </a:cubicBezTo>
                  <a:cubicBezTo>
                    <a:pt x="828" y="697"/>
                    <a:pt x="652" y="728"/>
                    <a:pt x="577" y="888"/>
                  </a:cubicBezTo>
                  <a:cubicBezTo>
                    <a:pt x="494" y="1068"/>
                    <a:pt x="484" y="1169"/>
                    <a:pt x="529" y="1255"/>
                  </a:cubicBezTo>
                  <a:cubicBezTo>
                    <a:pt x="564" y="1324"/>
                    <a:pt x="599" y="1342"/>
                    <a:pt x="616" y="1342"/>
                  </a:cubicBezTo>
                  <a:cubicBezTo>
                    <a:pt x="621" y="1342"/>
                    <a:pt x="624" y="1341"/>
                    <a:pt x="625" y="1339"/>
                  </a:cubicBezTo>
                  <a:cubicBezTo>
                    <a:pt x="625" y="1339"/>
                    <a:pt x="668" y="1366"/>
                    <a:pt x="649" y="1408"/>
                  </a:cubicBezTo>
                  <a:lnTo>
                    <a:pt x="624" y="1449"/>
                  </a:lnTo>
                  <a:lnTo>
                    <a:pt x="598" y="1435"/>
                  </a:lnTo>
                  <a:cubicBezTo>
                    <a:pt x="598" y="1435"/>
                    <a:pt x="414" y="1450"/>
                    <a:pt x="414" y="1476"/>
                  </a:cubicBezTo>
                  <a:cubicBezTo>
                    <a:pt x="414" y="1501"/>
                    <a:pt x="417" y="1559"/>
                    <a:pt x="417" y="1559"/>
                  </a:cubicBezTo>
                  <a:cubicBezTo>
                    <a:pt x="417" y="1559"/>
                    <a:pt x="371" y="1550"/>
                    <a:pt x="318" y="1550"/>
                  </a:cubicBezTo>
                  <a:cubicBezTo>
                    <a:pt x="275" y="1550"/>
                    <a:pt x="229" y="1556"/>
                    <a:pt x="199" y="1578"/>
                  </a:cubicBezTo>
                  <a:cubicBezTo>
                    <a:pt x="132" y="1628"/>
                    <a:pt x="0" y="1760"/>
                    <a:pt x="54" y="1928"/>
                  </a:cubicBezTo>
                  <a:cubicBezTo>
                    <a:pt x="110" y="2097"/>
                    <a:pt x="70" y="2197"/>
                    <a:pt x="159" y="2241"/>
                  </a:cubicBezTo>
                  <a:cubicBezTo>
                    <a:pt x="159" y="2241"/>
                    <a:pt x="161" y="2518"/>
                    <a:pt x="204" y="2561"/>
                  </a:cubicBezTo>
                  <a:cubicBezTo>
                    <a:pt x="248" y="2605"/>
                    <a:pt x="132" y="2961"/>
                    <a:pt x="213" y="3131"/>
                  </a:cubicBezTo>
                  <a:cubicBezTo>
                    <a:pt x="296" y="3300"/>
                    <a:pt x="276" y="3435"/>
                    <a:pt x="365" y="3524"/>
                  </a:cubicBezTo>
                  <a:cubicBezTo>
                    <a:pt x="455" y="3615"/>
                    <a:pt x="640" y="3773"/>
                    <a:pt x="640" y="3773"/>
                  </a:cubicBezTo>
                  <a:cubicBezTo>
                    <a:pt x="640" y="3773"/>
                    <a:pt x="659" y="4277"/>
                    <a:pt x="659" y="4350"/>
                  </a:cubicBezTo>
                  <a:cubicBezTo>
                    <a:pt x="659" y="4425"/>
                    <a:pt x="802" y="4604"/>
                    <a:pt x="802" y="4704"/>
                  </a:cubicBezTo>
                  <a:cubicBezTo>
                    <a:pt x="802" y="4805"/>
                    <a:pt x="770" y="4828"/>
                    <a:pt x="806" y="4956"/>
                  </a:cubicBezTo>
                  <a:cubicBezTo>
                    <a:pt x="842" y="5084"/>
                    <a:pt x="893" y="5200"/>
                    <a:pt x="893" y="5255"/>
                  </a:cubicBezTo>
                  <a:cubicBezTo>
                    <a:pt x="893" y="5310"/>
                    <a:pt x="831" y="5386"/>
                    <a:pt x="893" y="5447"/>
                  </a:cubicBezTo>
                  <a:cubicBezTo>
                    <a:pt x="955" y="5510"/>
                    <a:pt x="979" y="5558"/>
                    <a:pt x="979" y="5641"/>
                  </a:cubicBezTo>
                  <a:cubicBezTo>
                    <a:pt x="979" y="5722"/>
                    <a:pt x="1081" y="5722"/>
                    <a:pt x="1081" y="5722"/>
                  </a:cubicBezTo>
                  <a:cubicBezTo>
                    <a:pt x="1081" y="5722"/>
                    <a:pt x="1099" y="6044"/>
                    <a:pt x="1141" y="6141"/>
                  </a:cubicBezTo>
                  <a:cubicBezTo>
                    <a:pt x="1182" y="6237"/>
                    <a:pt x="1169" y="6375"/>
                    <a:pt x="1201" y="6503"/>
                  </a:cubicBezTo>
                  <a:cubicBezTo>
                    <a:pt x="1233" y="6631"/>
                    <a:pt x="1429" y="7141"/>
                    <a:pt x="1472" y="7246"/>
                  </a:cubicBezTo>
                  <a:cubicBezTo>
                    <a:pt x="1513" y="7351"/>
                    <a:pt x="1645" y="7654"/>
                    <a:pt x="1645" y="7724"/>
                  </a:cubicBezTo>
                  <a:cubicBezTo>
                    <a:pt x="1645" y="7792"/>
                    <a:pt x="1626" y="7816"/>
                    <a:pt x="1626" y="7874"/>
                  </a:cubicBezTo>
                  <a:lnTo>
                    <a:pt x="1626" y="8187"/>
                  </a:lnTo>
                  <a:cubicBezTo>
                    <a:pt x="1626" y="8228"/>
                    <a:pt x="1773" y="8435"/>
                    <a:pt x="1801" y="8535"/>
                  </a:cubicBezTo>
                  <a:cubicBezTo>
                    <a:pt x="1829" y="8636"/>
                    <a:pt x="1794" y="8815"/>
                    <a:pt x="1872" y="8967"/>
                  </a:cubicBezTo>
                  <a:cubicBezTo>
                    <a:pt x="1942" y="9103"/>
                    <a:pt x="2069" y="9233"/>
                    <a:pt x="2150" y="9233"/>
                  </a:cubicBezTo>
                  <a:cubicBezTo>
                    <a:pt x="2158" y="9233"/>
                    <a:pt x="2166" y="9232"/>
                    <a:pt x="2174" y="9229"/>
                  </a:cubicBezTo>
                  <a:cubicBezTo>
                    <a:pt x="2253" y="9197"/>
                    <a:pt x="2366" y="9054"/>
                    <a:pt x="2366" y="8902"/>
                  </a:cubicBezTo>
                  <a:cubicBezTo>
                    <a:pt x="2366" y="8751"/>
                    <a:pt x="2255" y="8636"/>
                    <a:pt x="2255" y="8522"/>
                  </a:cubicBezTo>
                  <a:cubicBezTo>
                    <a:pt x="2255" y="8407"/>
                    <a:pt x="2322" y="8152"/>
                    <a:pt x="2255" y="8085"/>
                  </a:cubicBezTo>
                  <a:cubicBezTo>
                    <a:pt x="2190" y="8020"/>
                    <a:pt x="2167" y="7841"/>
                    <a:pt x="2108" y="7784"/>
                  </a:cubicBezTo>
                  <a:cubicBezTo>
                    <a:pt x="2051" y="7725"/>
                    <a:pt x="1990" y="7725"/>
                    <a:pt x="1990" y="7725"/>
                  </a:cubicBezTo>
                  <a:cubicBezTo>
                    <a:pt x="1990" y="7725"/>
                    <a:pt x="1852" y="7306"/>
                    <a:pt x="1852" y="7076"/>
                  </a:cubicBezTo>
                  <a:cubicBezTo>
                    <a:pt x="1852" y="6847"/>
                    <a:pt x="1824" y="6471"/>
                    <a:pt x="1747" y="6393"/>
                  </a:cubicBezTo>
                  <a:cubicBezTo>
                    <a:pt x="1668" y="6315"/>
                    <a:pt x="1655" y="6141"/>
                    <a:pt x="1655" y="6012"/>
                  </a:cubicBezTo>
                  <a:cubicBezTo>
                    <a:pt x="1655" y="5884"/>
                    <a:pt x="1636" y="5594"/>
                    <a:pt x="1636" y="5594"/>
                  </a:cubicBezTo>
                  <a:cubicBezTo>
                    <a:pt x="1636" y="5594"/>
                    <a:pt x="1967" y="5259"/>
                    <a:pt x="1967" y="5186"/>
                  </a:cubicBezTo>
                  <a:cubicBezTo>
                    <a:pt x="1967" y="5112"/>
                    <a:pt x="1984" y="4971"/>
                    <a:pt x="1916" y="4902"/>
                  </a:cubicBezTo>
                  <a:cubicBezTo>
                    <a:pt x="1848" y="4832"/>
                    <a:pt x="1747" y="4631"/>
                    <a:pt x="1783" y="4521"/>
                  </a:cubicBezTo>
                  <a:cubicBezTo>
                    <a:pt x="1820" y="4410"/>
                    <a:pt x="2059" y="4154"/>
                    <a:pt x="2059" y="4154"/>
                  </a:cubicBezTo>
                  <a:cubicBezTo>
                    <a:pt x="2059" y="4154"/>
                    <a:pt x="2389" y="4457"/>
                    <a:pt x="2550" y="4561"/>
                  </a:cubicBezTo>
                  <a:cubicBezTo>
                    <a:pt x="2710" y="4668"/>
                    <a:pt x="2968" y="4920"/>
                    <a:pt x="3013" y="4966"/>
                  </a:cubicBezTo>
                  <a:cubicBezTo>
                    <a:pt x="3058" y="5012"/>
                    <a:pt x="3026" y="5131"/>
                    <a:pt x="3068" y="5172"/>
                  </a:cubicBezTo>
                  <a:cubicBezTo>
                    <a:pt x="3109" y="5214"/>
                    <a:pt x="3316" y="5411"/>
                    <a:pt x="3357" y="5513"/>
                  </a:cubicBezTo>
                  <a:cubicBezTo>
                    <a:pt x="3395" y="5603"/>
                    <a:pt x="3583" y="5700"/>
                    <a:pt x="3701" y="5700"/>
                  </a:cubicBezTo>
                  <a:cubicBezTo>
                    <a:pt x="3714" y="5700"/>
                    <a:pt x="3727" y="5699"/>
                    <a:pt x="3738" y="5696"/>
                  </a:cubicBezTo>
                  <a:cubicBezTo>
                    <a:pt x="3848" y="5669"/>
                    <a:pt x="3931" y="5549"/>
                    <a:pt x="3931" y="5470"/>
                  </a:cubicBezTo>
                  <a:cubicBezTo>
                    <a:pt x="3931" y="5392"/>
                    <a:pt x="3971" y="5236"/>
                    <a:pt x="3820" y="5130"/>
                  </a:cubicBezTo>
                  <a:cubicBezTo>
                    <a:pt x="3668" y="5025"/>
                    <a:pt x="3435" y="4822"/>
                    <a:pt x="3435" y="4822"/>
                  </a:cubicBezTo>
                  <a:lnTo>
                    <a:pt x="3301" y="4765"/>
                  </a:lnTo>
                  <a:lnTo>
                    <a:pt x="3196" y="4649"/>
                  </a:lnTo>
                  <a:lnTo>
                    <a:pt x="3173" y="4649"/>
                  </a:lnTo>
                  <a:cubicBezTo>
                    <a:pt x="3173" y="4649"/>
                    <a:pt x="2738" y="4076"/>
                    <a:pt x="2641" y="3935"/>
                  </a:cubicBezTo>
                  <a:cubicBezTo>
                    <a:pt x="2545" y="3792"/>
                    <a:pt x="2334" y="3634"/>
                    <a:pt x="2234" y="3578"/>
                  </a:cubicBezTo>
                  <a:cubicBezTo>
                    <a:pt x="2132" y="3523"/>
                    <a:pt x="2158" y="3497"/>
                    <a:pt x="2158" y="3497"/>
                  </a:cubicBezTo>
                  <a:cubicBezTo>
                    <a:pt x="2158" y="3497"/>
                    <a:pt x="2183" y="3038"/>
                    <a:pt x="2059" y="2952"/>
                  </a:cubicBezTo>
                  <a:cubicBezTo>
                    <a:pt x="1935" y="2864"/>
                    <a:pt x="2086" y="2864"/>
                    <a:pt x="2011" y="2789"/>
                  </a:cubicBezTo>
                  <a:cubicBezTo>
                    <a:pt x="1935" y="2713"/>
                    <a:pt x="1990" y="2643"/>
                    <a:pt x="1990" y="2570"/>
                  </a:cubicBezTo>
                  <a:cubicBezTo>
                    <a:pt x="1990" y="2497"/>
                    <a:pt x="2018" y="2368"/>
                    <a:pt x="2018" y="2368"/>
                  </a:cubicBezTo>
                  <a:cubicBezTo>
                    <a:pt x="2018" y="2368"/>
                    <a:pt x="2155" y="2323"/>
                    <a:pt x="2353" y="2248"/>
                  </a:cubicBezTo>
                  <a:cubicBezTo>
                    <a:pt x="2550" y="2175"/>
                    <a:pt x="2733" y="2028"/>
                    <a:pt x="2829" y="1886"/>
                  </a:cubicBezTo>
                  <a:cubicBezTo>
                    <a:pt x="2926" y="1744"/>
                    <a:pt x="3096" y="1497"/>
                    <a:pt x="3201" y="1390"/>
                  </a:cubicBezTo>
                  <a:cubicBezTo>
                    <a:pt x="3307" y="1285"/>
                    <a:pt x="3453" y="1192"/>
                    <a:pt x="3514" y="1131"/>
                  </a:cubicBezTo>
                  <a:cubicBezTo>
                    <a:pt x="3574" y="1070"/>
                    <a:pt x="3767" y="931"/>
                    <a:pt x="3794" y="832"/>
                  </a:cubicBezTo>
                  <a:cubicBezTo>
                    <a:pt x="3813" y="757"/>
                    <a:pt x="3818" y="703"/>
                    <a:pt x="3805" y="682"/>
                  </a:cubicBezTo>
                  <a:cubicBezTo>
                    <a:pt x="3824" y="628"/>
                    <a:pt x="3834" y="572"/>
                    <a:pt x="3834" y="512"/>
                  </a:cubicBezTo>
                  <a:cubicBezTo>
                    <a:pt x="3834" y="229"/>
                    <a:pt x="3606" y="1"/>
                    <a:pt x="3323" y="1"/>
                  </a:cubicBezTo>
                  <a:close/>
                </a:path>
              </a:pathLst>
            </a:custGeom>
            <a:solidFill>
              <a:schemeClr val="accent4"/>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sp>
          <p:nvSpPr>
            <p:cNvPr id="406" name="Google Shape;406;p40"/>
            <p:cNvSpPr/>
            <p:nvPr/>
          </p:nvSpPr>
          <p:spPr>
            <a:xfrm>
              <a:off x="3599450" y="1999625"/>
              <a:ext cx="213600" cy="213600"/>
            </a:xfrm>
            <a:prstGeom prst="ellipse">
              <a:avLst/>
            </a:prstGeom>
            <a:solidFill>
              <a:schemeClr val="dk2"/>
            </a:solidFill>
            <a:ln>
              <a:noFill/>
            </a:ln>
          </p:spPr>
          <p:txBody>
            <a:bodyPr spcFirstLastPara="1" wrap="square" lIns="121900" tIns="121900" rIns="121900" bIns="121900" anchor="ctr" anchorCtr="0">
              <a:noAutofit/>
            </a:bodyPr>
            <a:lstStyle/>
            <a:p>
              <a:pPr algn="l" defTabSz="1219170" rtl="0">
                <a:buClr>
                  <a:srgbClr val="000000"/>
                </a:buClr>
              </a:pPr>
              <a:endParaRPr sz="1867" kern="0">
                <a:solidFill>
                  <a:srgbClr val="000000"/>
                </a:solidFill>
                <a:latin typeface="Arial"/>
                <a:cs typeface="Arial"/>
                <a:sym typeface="Arial"/>
              </a:endParaRPr>
            </a:p>
          </p:txBody>
        </p:sp>
      </p:grpSp>
      <p:sp>
        <p:nvSpPr>
          <p:cNvPr id="402" name="Google Shape;402;p40"/>
          <p:cNvSpPr txBox="1">
            <a:spLocks noGrp="1"/>
          </p:cNvSpPr>
          <p:nvPr>
            <p:ph type="subTitle" idx="1"/>
          </p:nvPr>
        </p:nvSpPr>
        <p:spPr>
          <a:xfrm>
            <a:off x="1536567" y="2194802"/>
            <a:ext cx="7079399" cy="4388878"/>
          </a:xfrm>
          <a:prstGeom prst="rect">
            <a:avLst/>
          </a:prstGeom>
        </p:spPr>
        <p:txBody>
          <a:bodyPr spcFirstLastPara="1" wrap="square" lIns="121900" tIns="121900" rIns="121900" bIns="121900" anchor="t" anchorCtr="0">
            <a:noAutofit/>
          </a:bodyPr>
          <a:lstStyle/>
          <a:p>
            <a:pPr marL="342900">
              <a:buFont typeface="Arial" panose="020B0604020202020204" pitchFamily="34" charset="0"/>
              <a:buChar char="•"/>
            </a:pPr>
            <a:r>
              <a:rPr lang="en-US" dirty="0"/>
              <a:t>Gilovich, Vallone, and Tversky</a:t>
            </a:r>
            <a:r>
              <a:rPr lang="en-US" baseline="30000" dirty="0"/>
              <a:t>[1]</a:t>
            </a:r>
            <a:r>
              <a:rPr lang="en-US" dirty="0"/>
              <a:t> , in which the authors found that that the “hot hand” momentum does not exist, despite the belief among basketball fans and experts that there is momentum in shooting performance. </a:t>
            </a:r>
          </a:p>
          <a:p>
            <a:pPr marL="342900">
              <a:buFont typeface="Arial" panose="020B0604020202020204" pitchFamily="34" charset="0"/>
              <a:buChar char="•"/>
            </a:pPr>
            <a:r>
              <a:rPr lang="en-US" dirty="0"/>
              <a:t>In the years since the seminal paper was published, a consensus has emerged that the hot hand is a “myth”</a:t>
            </a:r>
            <a:r>
              <a:rPr lang="en-US" baseline="30000" dirty="0"/>
              <a:t>[2][3]</a:t>
            </a:r>
          </a:p>
          <a:p>
            <a:pPr marL="342900">
              <a:buFont typeface="Arial" panose="020B0604020202020204" pitchFamily="34" charset="0"/>
              <a:buChar char="•"/>
            </a:pPr>
            <a:r>
              <a:rPr lang="en-US" dirty="0"/>
              <a:t>Some recent studies</a:t>
            </a:r>
            <a:r>
              <a:rPr lang="en-US" baseline="30000" dirty="0"/>
              <a:t>[4]</a:t>
            </a:r>
            <a:r>
              <a:rPr lang="en-US" dirty="0"/>
              <a:t> have observed evidence for the "hot hand" in some sporting activities, and found that some previous didn't observed it due to biased selection. However, other recent studies</a:t>
            </a:r>
            <a:r>
              <a:rPr lang="en-US" baseline="30000" dirty="0"/>
              <a:t>[5][6] </a:t>
            </a:r>
            <a:r>
              <a:rPr lang="en-US" dirty="0"/>
              <a:t>have not observed evidence of the "hot hand".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5" name="כותרת 4">
            <a:extLst>
              <a:ext uri="{FF2B5EF4-FFF2-40B4-BE49-F238E27FC236}">
                <a16:creationId xmlns:a16="http://schemas.microsoft.com/office/drawing/2014/main" id="{2D6BED96-862D-EB3A-07EE-FF07792341CF}"/>
              </a:ext>
            </a:extLst>
          </p:cNvPr>
          <p:cNvSpPr>
            <a:spLocks noGrp="1"/>
          </p:cNvSpPr>
          <p:nvPr>
            <p:ph type="ctrTitle"/>
          </p:nvPr>
        </p:nvSpPr>
        <p:spPr>
          <a:xfrm>
            <a:off x="1227600" y="1278919"/>
            <a:ext cx="9736800" cy="1409417"/>
          </a:xfrm>
        </p:spPr>
        <p:txBody>
          <a:bodyPr/>
          <a:lstStyle/>
          <a:p>
            <a:r>
              <a:rPr lang="en-US" sz="3600" b="1" dirty="0"/>
              <a:t>Null Hypothesis </a:t>
            </a:r>
            <a:endParaRPr lang="en-IL" sz="3600" b="1" dirty="0"/>
          </a:p>
        </p:txBody>
      </p:sp>
      <p:sp>
        <p:nvSpPr>
          <p:cNvPr id="6" name="תיבת טקסט 5">
            <a:extLst>
              <a:ext uri="{FF2B5EF4-FFF2-40B4-BE49-F238E27FC236}">
                <a16:creationId xmlns:a16="http://schemas.microsoft.com/office/drawing/2014/main" id="{E8985F07-34DF-C3D0-8BCE-F060FBF45E91}"/>
              </a:ext>
            </a:extLst>
          </p:cNvPr>
          <p:cNvSpPr txBox="1"/>
          <p:nvPr/>
        </p:nvSpPr>
        <p:spPr>
          <a:xfrm>
            <a:off x="1402080" y="2840736"/>
            <a:ext cx="9253728" cy="1405256"/>
          </a:xfrm>
          <a:prstGeom prst="rect">
            <a:avLst/>
          </a:prstGeom>
          <a:noFill/>
        </p:spPr>
        <p:txBody>
          <a:bodyPr wrap="square" rtlCol="0">
            <a:spAutoFit/>
          </a:bodyPr>
          <a:lstStyle/>
          <a:p>
            <a:pPr algn="l"/>
            <a:r>
              <a:rPr lang="en-US" sz="2133" dirty="0">
                <a:solidFill>
                  <a:schemeClr val="lt1"/>
                </a:solidFill>
                <a:latin typeface="Dosis"/>
                <a:sym typeface="Dosis"/>
              </a:rPr>
              <a:t>Given the previous work, our null hypothesis is that the hot hand effect does not exist in the NBA league. In other words, we believe that there is no causality relation between success of previous shot to the success of the next shot of the same player at the same game.</a:t>
            </a:r>
            <a:endParaRPr lang="en-IL" sz="2133" dirty="0">
              <a:solidFill>
                <a:schemeClr val="lt1"/>
              </a:solidFill>
              <a:latin typeface="Dosis"/>
              <a:sym typeface="Dosis"/>
            </a:endParaRPr>
          </a:p>
        </p:txBody>
      </p:sp>
    </p:spTree>
    <p:extLst>
      <p:ext uri="{BB962C8B-B14F-4D97-AF65-F5344CB8AC3E}">
        <p14:creationId xmlns:p14="http://schemas.microsoft.com/office/powerpoint/2010/main" val="141667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p:nvPr/>
        </p:nvSpPr>
        <p:spPr>
          <a:xfrm>
            <a:off x="2320900" y="3025601"/>
            <a:ext cx="2271397" cy="1330289"/>
          </a:xfrm>
          <a:custGeom>
            <a:avLst/>
            <a:gdLst/>
            <a:ahLst/>
            <a:cxnLst/>
            <a:rect l="l" t="t" r="r" b="b"/>
            <a:pathLst>
              <a:path w="29046" h="15735" extrusionOk="0">
                <a:moveTo>
                  <a:pt x="1" y="0"/>
                </a:moveTo>
                <a:lnTo>
                  <a:pt x="4600" y="7867"/>
                </a:lnTo>
                <a:lnTo>
                  <a:pt x="1" y="15735"/>
                </a:lnTo>
                <a:lnTo>
                  <a:pt x="29045" y="15735"/>
                </a:lnTo>
                <a:lnTo>
                  <a:pt x="24444" y="7867"/>
                </a:lnTo>
                <a:lnTo>
                  <a:pt x="29045" y="0"/>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rial"/>
              <a:ea typeface="+mn-ea"/>
              <a:cs typeface="+mn-cs"/>
            </a:endParaRPr>
          </a:p>
        </p:txBody>
      </p:sp>
      <p:sp>
        <p:nvSpPr>
          <p:cNvPr id="358" name="Google Shape;358;p36"/>
          <p:cNvSpPr txBox="1">
            <a:spLocks noGrp="1"/>
          </p:cNvSpPr>
          <p:nvPr>
            <p:ph type="ctrTitle"/>
          </p:nvPr>
        </p:nvSpPr>
        <p:spPr>
          <a:xfrm>
            <a:off x="4788500" y="2053626"/>
            <a:ext cx="5536800" cy="2233200"/>
          </a:xfrm>
          <a:prstGeom prst="rect">
            <a:avLst/>
          </a:prstGeom>
        </p:spPr>
        <p:txBody>
          <a:bodyPr spcFirstLastPara="1" wrap="square" lIns="121900" tIns="121900" rIns="121900" bIns="121900" anchor="b" anchorCtr="0">
            <a:noAutofit/>
          </a:bodyPr>
          <a:lstStyle/>
          <a:p>
            <a:r>
              <a:rPr lang="en" sz="6000" dirty="0"/>
              <a:t>Data &amp; Statistics</a:t>
            </a:r>
            <a:endParaRPr sz="6000" dirty="0"/>
          </a:p>
        </p:txBody>
      </p:sp>
      <p:sp>
        <p:nvSpPr>
          <p:cNvPr id="360" name="Google Shape;360;p36"/>
          <p:cNvSpPr txBox="1">
            <a:spLocks noGrp="1"/>
          </p:cNvSpPr>
          <p:nvPr>
            <p:ph type="title" idx="2"/>
          </p:nvPr>
        </p:nvSpPr>
        <p:spPr>
          <a:xfrm>
            <a:off x="2214651" y="2788300"/>
            <a:ext cx="2467600" cy="1794000"/>
          </a:xfrm>
          <a:prstGeom prst="rect">
            <a:avLst/>
          </a:prstGeom>
        </p:spPr>
        <p:txBody>
          <a:bodyPr spcFirstLastPara="1" wrap="square" lIns="121900" tIns="121900" rIns="121900" bIns="121900" anchor="ctr" anchorCtr="0">
            <a:noAutofit/>
          </a:bodyPr>
          <a:lstStyle/>
          <a:p>
            <a:r>
              <a:rPr lang="en" dirty="0"/>
              <a:t>02</a:t>
            </a:r>
            <a:endParaRPr dirty="0"/>
          </a:p>
        </p:txBody>
      </p:sp>
    </p:spTree>
    <p:extLst>
      <p:ext uri="{BB962C8B-B14F-4D97-AF65-F5344CB8AC3E}">
        <p14:creationId xmlns:p14="http://schemas.microsoft.com/office/powerpoint/2010/main" val="242959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62"/>
          <p:cNvSpPr txBox="1">
            <a:spLocks noGrp="1"/>
          </p:cNvSpPr>
          <p:nvPr>
            <p:ph type="title"/>
          </p:nvPr>
        </p:nvSpPr>
        <p:spPr>
          <a:xfrm>
            <a:off x="950967" y="719333"/>
            <a:ext cx="10290000" cy="637600"/>
          </a:xfrm>
          <a:prstGeom prst="rect">
            <a:avLst/>
          </a:prstGeom>
        </p:spPr>
        <p:txBody>
          <a:bodyPr spcFirstLastPara="1" wrap="square" lIns="121900" tIns="121900" rIns="121900" bIns="121900" anchor="ctr" anchorCtr="0">
            <a:noAutofit/>
          </a:bodyPr>
          <a:lstStyle/>
          <a:p>
            <a:pPr>
              <a:buSzPts val="5200"/>
            </a:pPr>
            <a:r>
              <a:rPr lang="en" sz="3600" b="1" dirty="0"/>
              <a:t>DATASET</a:t>
            </a:r>
            <a:endParaRPr sz="3600" b="1" dirty="0"/>
          </a:p>
        </p:txBody>
      </p:sp>
      <p:sp>
        <p:nvSpPr>
          <p:cNvPr id="1304" name="Google Shape;1304;p62"/>
          <p:cNvSpPr txBox="1">
            <a:spLocks noGrp="1"/>
          </p:cNvSpPr>
          <p:nvPr>
            <p:ph type="subTitle" idx="1"/>
          </p:nvPr>
        </p:nvSpPr>
        <p:spPr>
          <a:xfrm>
            <a:off x="950967" y="1434673"/>
            <a:ext cx="4933600" cy="5139233"/>
          </a:xfrm>
          <a:prstGeom prst="rect">
            <a:avLst/>
          </a:prstGeom>
        </p:spPr>
        <p:txBody>
          <a:bodyPr spcFirstLastPara="1" wrap="square" lIns="121900" tIns="121900" rIns="121900" bIns="121900" anchor="t" anchorCtr="0">
            <a:noAutofit/>
          </a:bodyPr>
          <a:lstStyle/>
          <a:p>
            <a:pPr marL="0" indent="0"/>
            <a:r>
              <a:rPr lang="en" dirty="0">
                <a:solidFill>
                  <a:schemeClr val="dk2"/>
                </a:solidFill>
                <a:latin typeface="Dosis SemiBold"/>
                <a:ea typeface="Dosis SemiBold"/>
                <a:cs typeface="Dosis SemiBold"/>
                <a:sym typeface="Dosis SemiBold"/>
              </a:rPr>
              <a:t>Confounders:</a:t>
            </a:r>
            <a:endParaRPr dirty="0">
              <a:solidFill>
                <a:schemeClr val="dk2"/>
              </a:solidFill>
              <a:latin typeface="Dosis SemiBold"/>
              <a:ea typeface="Dosis SemiBold"/>
              <a:cs typeface="Dosis SemiBold"/>
              <a:sym typeface="Dosis SemiBold"/>
            </a:endParaRPr>
          </a:p>
          <a:p>
            <a:pPr marL="609585" indent="-414856">
              <a:buChar char="●"/>
            </a:pPr>
            <a:r>
              <a:rPr lang="en-US" dirty="0">
                <a:uFill>
                  <a:noFill/>
                </a:uFill>
              </a:rPr>
              <a:t>Location</a:t>
            </a:r>
            <a:endParaRPr dirty="0"/>
          </a:p>
          <a:p>
            <a:pPr marL="609585" indent="-414856">
              <a:buChar char="●"/>
            </a:pPr>
            <a:r>
              <a:rPr lang="en-US" dirty="0">
                <a:uFill>
                  <a:noFill/>
                </a:uFill>
              </a:rPr>
              <a:t>Shot number</a:t>
            </a:r>
            <a:endParaRPr dirty="0"/>
          </a:p>
          <a:p>
            <a:pPr marL="609585" indent="-414856">
              <a:buChar char="●"/>
            </a:pPr>
            <a:r>
              <a:rPr lang="en-US" dirty="0">
                <a:uFill>
                  <a:noFill/>
                </a:uFill>
              </a:rPr>
              <a:t>Period</a:t>
            </a:r>
            <a:endParaRPr dirty="0"/>
          </a:p>
          <a:p>
            <a:pPr marL="609585" indent="-414856">
              <a:buChar char="●"/>
            </a:pPr>
            <a:r>
              <a:rPr lang="en-US" dirty="0">
                <a:uFill>
                  <a:noFill/>
                </a:uFill>
              </a:rPr>
              <a:t>Game clock</a:t>
            </a:r>
          </a:p>
          <a:p>
            <a:pPr marL="609585" indent="-414856">
              <a:buChar char="●"/>
            </a:pPr>
            <a:r>
              <a:rPr lang="en-US" dirty="0">
                <a:uFill>
                  <a:noFill/>
                </a:uFill>
              </a:rPr>
              <a:t>Shot clock</a:t>
            </a:r>
            <a:endParaRPr dirty="0"/>
          </a:p>
          <a:p>
            <a:pPr marL="609585" indent="-414856">
              <a:buChar char="●"/>
            </a:pPr>
            <a:r>
              <a:rPr lang="en-US" dirty="0">
                <a:uFill>
                  <a:noFill/>
                </a:uFill>
              </a:rPr>
              <a:t>Dribbles</a:t>
            </a:r>
            <a:endParaRPr dirty="0"/>
          </a:p>
          <a:p>
            <a:pPr marL="609585" indent="-414856">
              <a:buChar char="●"/>
            </a:pPr>
            <a:r>
              <a:rPr lang="en-US" dirty="0">
                <a:uFill>
                  <a:noFill/>
                </a:uFill>
              </a:rPr>
              <a:t>Touch time</a:t>
            </a:r>
            <a:endParaRPr dirty="0"/>
          </a:p>
          <a:p>
            <a:pPr marL="609585" indent="-414856">
              <a:buChar char="●"/>
            </a:pPr>
            <a:r>
              <a:rPr lang="en-US" dirty="0">
                <a:uFill>
                  <a:noFill/>
                </a:uFill>
              </a:rPr>
              <a:t>Shot distance</a:t>
            </a:r>
          </a:p>
          <a:p>
            <a:pPr marL="609585" indent="-414856">
              <a:buChar char="●"/>
            </a:pPr>
            <a:r>
              <a:rPr lang="en-US" dirty="0">
                <a:uFill>
                  <a:noFill/>
                </a:uFill>
              </a:rPr>
              <a:t>Back to back</a:t>
            </a:r>
          </a:p>
          <a:p>
            <a:pPr marL="609585" indent="-414856">
              <a:buChar char="●"/>
            </a:pPr>
            <a:r>
              <a:rPr lang="en-US" dirty="0">
                <a:uFill>
                  <a:noFill/>
                </a:uFill>
              </a:rPr>
              <a:t>Closest defender distance</a:t>
            </a:r>
            <a:endParaRPr dirty="0"/>
          </a:p>
          <a:p>
            <a:pPr marL="609585" indent="-414856">
              <a:buChar char="●"/>
            </a:pPr>
            <a:r>
              <a:rPr lang="en-US" dirty="0">
                <a:uFill>
                  <a:noFill/>
                </a:uFill>
              </a:rPr>
              <a:t>Player weight</a:t>
            </a:r>
          </a:p>
          <a:p>
            <a:pPr marL="609585" indent="-414856">
              <a:buChar char="●"/>
            </a:pPr>
            <a:r>
              <a:rPr lang="en-US" dirty="0">
                <a:uFill>
                  <a:noFill/>
                </a:uFill>
              </a:rPr>
              <a:t>Player height</a:t>
            </a:r>
          </a:p>
          <a:p>
            <a:pPr marL="609585" indent="-414856">
              <a:buChar char="●"/>
            </a:pPr>
            <a:r>
              <a:rPr lang="en-US" dirty="0">
                <a:uFill>
                  <a:noFill/>
                </a:uFill>
              </a:rPr>
              <a:t>Defender weight</a:t>
            </a:r>
          </a:p>
          <a:p>
            <a:pPr marL="609585" indent="-414856">
              <a:buChar char="●"/>
            </a:pPr>
            <a:r>
              <a:rPr lang="en-US" dirty="0">
                <a:uFill>
                  <a:noFill/>
                </a:uFill>
              </a:rPr>
              <a:t>Defender height</a:t>
            </a:r>
            <a:endParaRPr lang="en-US" dirty="0"/>
          </a:p>
          <a:p>
            <a:pPr marL="609585" indent="-414856">
              <a:buChar char="●"/>
            </a:pPr>
            <a:r>
              <a:rPr lang="en-US" dirty="0"/>
              <a:t>Previous 3P%</a:t>
            </a:r>
            <a:endParaRPr dirty="0"/>
          </a:p>
          <a:p>
            <a:pPr marL="609585" indent="-414856">
              <a:buChar char="●"/>
            </a:pPr>
            <a:r>
              <a:rPr lang="en" dirty="0">
                <a:uFill>
                  <a:noFill/>
                </a:uFill>
              </a:rPr>
              <a:t>Previous FT%</a:t>
            </a:r>
            <a:endParaRPr dirty="0"/>
          </a:p>
          <a:p>
            <a:pPr marL="609585" indent="-414856">
              <a:buChar char="●"/>
            </a:pPr>
            <a:r>
              <a:rPr lang="en" dirty="0">
                <a:uFill>
                  <a:noFill/>
                </a:uFill>
              </a:rPr>
              <a:t>Previous FG%</a:t>
            </a:r>
          </a:p>
        </p:txBody>
      </p:sp>
      <mc:AlternateContent xmlns:mc="http://schemas.openxmlformats.org/markup-compatibility/2006">
        <mc:Choice xmlns:a14="http://schemas.microsoft.com/office/drawing/2010/main" Requires="a14">
          <p:sp>
            <p:nvSpPr>
              <p:cNvPr id="1305" name="Google Shape;1305;p62"/>
              <p:cNvSpPr txBox="1">
                <a:spLocks noGrp="1"/>
              </p:cNvSpPr>
              <p:nvPr>
                <p:ph type="subTitle" idx="2"/>
              </p:nvPr>
            </p:nvSpPr>
            <p:spPr>
              <a:xfrm>
                <a:off x="6307367" y="2612409"/>
                <a:ext cx="4933600" cy="2783759"/>
              </a:xfrm>
              <a:prstGeom prst="rect">
                <a:avLst/>
              </a:prstGeom>
            </p:spPr>
            <p:txBody>
              <a:bodyPr spcFirstLastPara="1" wrap="square" lIns="121900" tIns="121900" rIns="121900" bIns="121900" anchor="t" anchorCtr="0">
                <a:noAutofit/>
              </a:bodyPr>
              <a:lstStyle/>
              <a:p>
                <a:pPr marL="0" indent="0"/>
                <a:r>
                  <a:rPr lang="en-US" dirty="0">
                    <a:solidFill>
                      <a:schemeClr val="dk2"/>
                    </a:solidFill>
                    <a:latin typeface="Dosis SemiBold"/>
                    <a:ea typeface="Dosis SemiBold"/>
                    <a:cs typeface="Dosis SemiBold"/>
                    <a:sym typeface="Dosis SemiBold"/>
                  </a:rPr>
                  <a:t>Dataset Statistics:</a:t>
                </a:r>
              </a:p>
              <a:p>
                <a:pPr marL="609585" indent="-414856">
                  <a:buChar char="●"/>
                </a:pPr>
                <a:r>
                  <a:rPr lang="en-US" dirty="0">
                    <a:uFill>
                      <a:noFill/>
                    </a:uFill>
                  </a:rPr>
                  <a:t>102,692 (</a:t>
                </a:r>
                <a14:m>
                  <m:oMath xmlns:m="http://schemas.openxmlformats.org/officeDocument/2006/math">
                    <m:r>
                      <a:rPr lang="en-US" b="0" i="1" smtClean="0">
                        <a:uFill>
                          <a:noFill/>
                        </a:uFill>
                        <a:latin typeface="Cambria Math" panose="02040503050406030204" pitchFamily="18" charset="0"/>
                      </a:rPr>
                      <m:t>→</m:t>
                    </m:r>
                  </m:oMath>
                </a14:m>
                <a:r>
                  <a:rPr lang="en-US" dirty="0">
                    <a:uFill>
                      <a:noFill/>
                    </a:uFill>
                  </a:rPr>
                  <a:t>59,552) shots</a:t>
                </a:r>
                <a:endParaRPr lang="en-US" dirty="0"/>
              </a:p>
              <a:p>
                <a:pPr marL="609585" indent="-414856">
                  <a:buChar char="●"/>
                </a:pPr>
                <a:r>
                  <a:rPr lang="en-US" dirty="0">
                    <a:solidFill>
                      <a:schemeClr val="hlink"/>
                    </a:solidFill>
                    <a:uFill>
                      <a:noFill/>
                    </a:uFill>
                  </a:rPr>
                  <a:t>219 different players</a:t>
                </a:r>
              </a:p>
              <a:p>
                <a:pPr marL="609585" indent="-414856">
                  <a:buChar char="●"/>
                </a:pPr>
                <a:r>
                  <a:rPr lang="en-US" dirty="0">
                    <a:solidFill>
                      <a:schemeClr val="hlink"/>
                    </a:solidFill>
                    <a:uFill>
                      <a:noFill/>
                    </a:uFill>
                  </a:rPr>
                  <a:t>1808 games</a:t>
                </a:r>
                <a:endParaRPr lang="en-US" dirty="0"/>
              </a:p>
              <a:p>
                <a:pPr marL="0" indent="0"/>
                <a:endParaRPr lang="en-US" dirty="0"/>
              </a:p>
              <a:p>
                <a:pPr marL="0" indent="0">
                  <a:buClr>
                    <a:schemeClr val="dk1"/>
                  </a:buClr>
                  <a:buSzPts val="1100"/>
                </a:pPr>
                <a:r>
                  <a:rPr lang="en-US" dirty="0">
                    <a:solidFill>
                      <a:schemeClr val="dk2"/>
                    </a:solidFill>
                    <a:latin typeface="Dosis SemiBold"/>
                    <a:ea typeface="Dosis SemiBold"/>
                    <a:cs typeface="Dosis SemiBold"/>
                    <a:sym typeface="Dosis SemiBold"/>
                  </a:rPr>
                  <a:t>X, Y and Treatment:</a:t>
                </a:r>
              </a:p>
              <a:p>
                <a:pPr marL="609585" indent="-414856">
                  <a:buChar char="●"/>
                </a:pPr>
                <a:r>
                  <a:rPr lang="en-US" dirty="0">
                    <a:solidFill>
                      <a:schemeClr val="hlink"/>
                    </a:solidFill>
                    <a:uFill>
                      <a:noFill/>
                    </a:uFill>
                  </a:rPr>
                  <a:t>X – Shot (with all its data)</a:t>
                </a:r>
                <a:endParaRPr lang="en-US" dirty="0"/>
              </a:p>
              <a:p>
                <a:pPr marL="609585" indent="-414856">
                  <a:buChar char="●"/>
                </a:pPr>
                <a:r>
                  <a:rPr lang="en-US" dirty="0">
                    <a:solidFill>
                      <a:schemeClr val="hlink"/>
                    </a:solidFill>
                    <a:uFill>
                      <a:noFill/>
                    </a:uFill>
                  </a:rPr>
                  <a:t>Y - FGM</a:t>
                </a:r>
                <a:endParaRPr lang="en-US" dirty="0"/>
              </a:p>
              <a:p>
                <a:pPr marL="609585" indent="-414856">
                  <a:buChar char="●"/>
                </a:pPr>
                <a:r>
                  <a:rPr lang="en-US" dirty="0">
                    <a:solidFill>
                      <a:schemeClr val="hlink"/>
                    </a:solidFill>
                    <a:uFill>
                      <a:noFill/>
                    </a:uFill>
                  </a:rPr>
                  <a:t>Treatment – Previous FGM</a:t>
                </a:r>
                <a:endParaRPr dirty="0"/>
              </a:p>
            </p:txBody>
          </p:sp>
        </mc:Choice>
        <mc:Fallback>
          <p:sp>
            <p:nvSpPr>
              <p:cNvPr id="1305" name="Google Shape;1305;p62"/>
              <p:cNvSpPr txBox="1">
                <a:spLocks noGrp="1" noRot="1" noChangeAspect="1" noMove="1" noResize="1" noEditPoints="1" noAdjustHandles="1" noChangeArrowheads="1" noChangeShapeType="1" noTextEdit="1"/>
              </p:cNvSpPr>
              <p:nvPr>
                <p:ph type="subTitle" idx="2"/>
              </p:nvPr>
            </p:nvSpPr>
            <p:spPr>
              <a:xfrm>
                <a:off x="6307367" y="2612409"/>
                <a:ext cx="4933600" cy="2783759"/>
              </a:xfrm>
              <a:prstGeom prst="rect">
                <a:avLst/>
              </a:prstGeom>
              <a:blipFill>
                <a:blip r:embed="rId3"/>
                <a:stretch>
                  <a:fillRect l="-247"/>
                </a:stretch>
              </a:blipFill>
            </p:spPr>
            <p:txBody>
              <a:bodyPr/>
              <a:lstStyle/>
              <a:p>
                <a:r>
                  <a:rPr lang="en-IL">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7" name="תמונה 6">
            <a:extLst>
              <a:ext uri="{FF2B5EF4-FFF2-40B4-BE49-F238E27FC236}">
                <a16:creationId xmlns:a16="http://schemas.microsoft.com/office/drawing/2014/main" id="{D6E4CF62-2ED8-5085-82FC-CB2E0C77266C}"/>
              </a:ext>
            </a:extLst>
          </p:cNvPr>
          <p:cNvPicPr>
            <a:picLocks noChangeAspect="1"/>
          </p:cNvPicPr>
          <p:nvPr/>
        </p:nvPicPr>
        <p:blipFill>
          <a:blip r:embed="rId3"/>
          <a:stretch>
            <a:fillRect/>
          </a:stretch>
        </p:blipFill>
        <p:spPr>
          <a:xfrm>
            <a:off x="2761371" y="1151158"/>
            <a:ext cx="6669258" cy="4555684"/>
          </a:xfrm>
          <a:prstGeom prst="rect">
            <a:avLst/>
          </a:prstGeom>
        </p:spPr>
      </p:pic>
    </p:spTree>
    <p:extLst>
      <p:ext uri="{BB962C8B-B14F-4D97-AF65-F5344CB8AC3E}">
        <p14:creationId xmlns:p14="http://schemas.microsoft.com/office/powerpoint/2010/main" val="1158231217"/>
      </p:ext>
    </p:extLst>
  </p:cSld>
  <p:clrMapOvr>
    <a:masterClrMapping/>
  </p:clrMapOvr>
</p:sld>
</file>

<file path=ppt/theme/theme1.xml><?xml version="1.0" encoding="utf-8"?>
<a:theme xmlns:a="http://schemas.openxmlformats.org/drawingml/2006/main" name="Basketball Lesson by Slidesgo">
  <a:themeElements>
    <a:clrScheme name="Simple Light">
      <a:dk1>
        <a:srgbClr val="000000"/>
      </a:dk1>
      <a:lt1>
        <a:srgbClr val="FFFFFF"/>
      </a:lt1>
      <a:dk2>
        <a:srgbClr val="FF6363"/>
      </a:dk2>
      <a:lt2>
        <a:srgbClr val="543864"/>
      </a:lt2>
      <a:accent1>
        <a:srgbClr val="FFBD69"/>
      </a:accent1>
      <a:accent2>
        <a:srgbClr val="FF8A8A"/>
      </a:accent2>
      <a:accent3>
        <a:srgbClr val="D13535"/>
      </a:accent3>
      <a:accent4>
        <a:srgbClr val="3A1C4B"/>
      </a:accent4>
      <a:accent5>
        <a:srgbClr val="F47536"/>
      </a:accent5>
      <a:accent6>
        <a:srgbClr val="D2522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3170</TotalTime>
  <Words>1101</Words>
  <Application>Microsoft Office PowerPoint</Application>
  <PresentationFormat>מסך רחב</PresentationFormat>
  <Paragraphs>187</Paragraphs>
  <Slides>23</Slides>
  <Notes>23</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23</vt:i4>
      </vt:variant>
    </vt:vector>
  </HeadingPairs>
  <TitlesOfParts>
    <vt:vector size="30" baseType="lpstr">
      <vt:lpstr>Arial</vt:lpstr>
      <vt:lpstr>Bevan</vt:lpstr>
      <vt:lpstr>Calibri</vt:lpstr>
      <vt:lpstr>Cambria Math</vt:lpstr>
      <vt:lpstr>Dosis</vt:lpstr>
      <vt:lpstr>Dosis SemiBold</vt:lpstr>
      <vt:lpstr>Basketball Lesson by Slidesgo</vt:lpstr>
      <vt:lpstr>Hot Hand  Phenomenon</vt:lpstr>
      <vt:lpstr>TABLE OF CONTENTS</vt:lpstr>
      <vt:lpstr>Introduction</vt:lpstr>
      <vt:lpstr>Definition</vt:lpstr>
      <vt:lpstr>Previous Work</vt:lpstr>
      <vt:lpstr>Null Hypothesis </vt:lpstr>
      <vt:lpstr>Data &amp; Statistics</vt:lpstr>
      <vt:lpstr>DATASET</vt:lpstr>
      <vt:lpstr>מצגת של PowerPoint‏</vt:lpstr>
      <vt:lpstr>Assumptions &amp; Methods</vt:lpstr>
      <vt:lpstr>Assumptions</vt:lpstr>
      <vt:lpstr>IPW</vt:lpstr>
      <vt:lpstr>S-Learner</vt:lpstr>
      <vt:lpstr>T-Learner</vt:lpstr>
      <vt:lpstr>Matching</vt:lpstr>
      <vt:lpstr>Model Selection</vt:lpstr>
      <vt:lpstr>Results &amp; Discussion</vt:lpstr>
      <vt:lpstr>ATE  VALUES</vt:lpstr>
      <vt:lpstr>מצגת של PowerPoint‏</vt:lpstr>
      <vt:lpstr>SENSITIVITY ANALYSIS</vt:lpstr>
      <vt:lpstr>DISCUSSION</vt:lpstr>
      <vt:lpstr>מצגת של PowerPoint‏</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Hand  Phenomenon</dc:title>
  <dc:creator>Gil Weissman</dc:creator>
  <cp:lastModifiedBy>Gil Weissman</cp:lastModifiedBy>
  <cp:revision>15</cp:revision>
  <dcterms:created xsi:type="dcterms:W3CDTF">2022-08-15T09:52:19Z</dcterms:created>
  <dcterms:modified xsi:type="dcterms:W3CDTF">2022-08-21T15:21:04Z</dcterms:modified>
</cp:coreProperties>
</file>