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E095-125B-4BA4-AD3B-4C580596A91A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FE1DA-177F-4C3C-A53E-280AB661B1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09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FE1DA-177F-4C3C-A53E-280AB661B12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33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88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53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45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6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07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67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97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14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3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27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C05A-566A-40CD-947F-EF2B8A799B24}" type="datetimeFigureOut">
              <a:rPr lang="en-CA" smtClean="0"/>
              <a:t>2019-02-05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EB73-FCDF-4837-97B6-A1AA6488D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8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28" y="685175"/>
            <a:ext cx="5487650" cy="548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811407" y="2464240"/>
            <a:ext cx="14755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600" i="1" dirty="0"/>
              <a:t>l</a:t>
            </a:r>
            <a:r>
              <a:rPr lang="en-CA" sz="1600" i="1" dirty="0" smtClean="0"/>
              <a:t>n P </a:t>
            </a:r>
            <a:r>
              <a:rPr lang="en-CA" sz="1600" dirty="0" smtClean="0"/>
              <a:t>[cmHg]</a:t>
            </a:r>
            <a:endParaRPr lang="en-CA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82496" y="5781789"/>
            <a:ext cx="14755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600" i="1" dirty="0" smtClean="0"/>
              <a:t>1/T</a:t>
            </a:r>
            <a:r>
              <a:rPr lang="en-CA" sz="1600" dirty="0" smtClean="0"/>
              <a:t> [1/K]</a:t>
            </a:r>
            <a:endParaRPr lang="en-CA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6" t="3924" r="3652" b="87155"/>
          <a:stretch/>
        </p:blipFill>
        <p:spPr>
          <a:xfrm>
            <a:off x="6830133" y="877454"/>
            <a:ext cx="1788021" cy="5541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961796"/>
            <a:ext cx="6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(a)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91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9" y="685175"/>
            <a:ext cx="5487650" cy="548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810781" y="2224095"/>
            <a:ext cx="14755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P [cmHg]</a:t>
            </a:r>
            <a:endParaRPr lang="en-CA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5778855"/>
            <a:ext cx="14755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T [K]</a:t>
            </a:r>
            <a:endParaRPr lang="en-CA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961796"/>
            <a:ext cx="6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(b)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234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24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Université du Québec à Montréal (UQAM)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Brandenberger</dc:creator>
  <cp:lastModifiedBy>Anna Brandenberger</cp:lastModifiedBy>
  <cp:revision>6</cp:revision>
  <dcterms:created xsi:type="dcterms:W3CDTF">2019-02-06T00:17:36Z</dcterms:created>
  <dcterms:modified xsi:type="dcterms:W3CDTF">2019-02-06T07:05:12Z</dcterms:modified>
</cp:coreProperties>
</file>