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b6e74c3ea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b6e74c3e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b6e74c3ea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b6e74c3e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b6e74c3ea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b6e74c3e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b6e74c3ea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b6e74c3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b6e74c3ea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b6e74c3e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b6e74c3ea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b6e74c3e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b6e74c3ea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b6e74c3e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b6e74c3ea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b6e74c3e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40758" y="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in R: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Fantasy Football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925" y="1730100"/>
            <a:ext cx="5227399" cy="31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Rushing Yards Model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0" y="11128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Very low chance of result happening due to random variation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Turned out to be a better fit than </a:t>
            </a:r>
            <a:r>
              <a:rPr lang="en" sz="1600">
                <a:solidFill>
                  <a:srgbClr val="F3F3F3"/>
                </a:solidFill>
              </a:rPr>
              <a:t>receiving</a:t>
            </a:r>
            <a:r>
              <a:rPr lang="en" sz="1600">
                <a:solidFill>
                  <a:srgbClr val="F3F3F3"/>
                </a:solidFill>
              </a:rPr>
              <a:t> alone 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Only </a:t>
            </a:r>
            <a:r>
              <a:rPr lang="en" sz="1600">
                <a:solidFill>
                  <a:srgbClr val="F3F3F3"/>
                </a:solidFill>
              </a:rPr>
              <a:t>reviewed</a:t>
            </a:r>
            <a:r>
              <a:rPr lang="en" sz="1600">
                <a:solidFill>
                  <a:srgbClr val="F3F3F3"/>
                </a:solidFill>
              </a:rPr>
              <a:t> one variable in predicting average draft position 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Next slide shows analysis of models with multiple variables</a:t>
            </a:r>
            <a:endParaRPr sz="1600">
              <a:solidFill>
                <a:srgbClr val="F3F3F3"/>
              </a:solidFill>
            </a:endParaRPr>
          </a:p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5731525" y="1746150"/>
            <a:ext cx="1606800" cy="1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195" y="1587500"/>
            <a:ext cx="4913480" cy="2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Analysis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0" y="11128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Rushing and receiving yards together turned out to be the best fit model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This model was the most statistically </a:t>
            </a:r>
            <a:r>
              <a:rPr lang="en" sz="1600">
                <a:solidFill>
                  <a:srgbClr val="F3F3F3"/>
                </a:solidFill>
              </a:rPr>
              <a:t>significant</a:t>
            </a:r>
            <a:r>
              <a:rPr lang="en" sz="1600">
                <a:solidFill>
                  <a:srgbClr val="F3F3F3"/>
                </a:solidFill>
              </a:rPr>
              <a:t> when compared with all four that were run 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Result is logical since gaining the most rushing and receiving yards will </a:t>
            </a:r>
            <a:r>
              <a:rPr lang="en" sz="1600">
                <a:solidFill>
                  <a:srgbClr val="F3F3F3"/>
                </a:solidFill>
              </a:rPr>
              <a:t>yield</a:t>
            </a:r>
            <a:r>
              <a:rPr lang="en" sz="1600">
                <a:solidFill>
                  <a:srgbClr val="F3F3F3"/>
                </a:solidFill>
              </a:rPr>
              <a:t> the most fantasy points</a:t>
            </a:r>
            <a:endParaRPr sz="1600">
              <a:solidFill>
                <a:srgbClr val="F3F3F3"/>
              </a:solidFill>
            </a:endParaRPr>
          </a:p>
        </p:txBody>
      </p:sp>
      <p:sp>
        <p:nvSpPr>
          <p:cNvPr id="130" name="Google Shape;130;p23"/>
          <p:cNvSpPr txBox="1"/>
          <p:nvPr>
            <p:ph idx="2" type="body"/>
          </p:nvPr>
        </p:nvSpPr>
        <p:spPr>
          <a:xfrm>
            <a:off x="5731525" y="1746150"/>
            <a:ext cx="1606800" cy="1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600" y="1503351"/>
            <a:ext cx="4934425" cy="23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99150" y="1093925"/>
            <a:ext cx="8687100" cy="15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-"/>
            </a:pPr>
            <a:r>
              <a:rPr lang="en" sz="1600">
                <a:solidFill>
                  <a:srgbClr val="F3F3F3"/>
                </a:solidFill>
              </a:rPr>
              <a:t>When ranking running backs for your fantasy draft, focus on rushing and receiving yards together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-"/>
            </a:pPr>
            <a:r>
              <a:rPr lang="en" sz="1600">
                <a:solidFill>
                  <a:srgbClr val="F3F3F3"/>
                </a:solidFill>
              </a:rPr>
              <a:t>Model can be used for future drafts with updated datasets yearly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-"/>
            </a:pPr>
            <a:r>
              <a:rPr lang="en" sz="1600">
                <a:solidFill>
                  <a:srgbClr val="F3F3F3"/>
                </a:solidFill>
              </a:rPr>
              <a:t>Ideas for further research include expanding scope to all positions in football to create the best possible complete fantasy football te</a:t>
            </a:r>
            <a:r>
              <a:rPr lang="en" sz="1600">
                <a:solidFill>
                  <a:srgbClr val="EFEFEF"/>
                </a:solidFill>
              </a:rPr>
              <a:t>am</a:t>
            </a:r>
            <a:endParaRPr sz="1600">
              <a:solidFill>
                <a:srgbClr val="EFEFE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8" name="Google Shape;138;p24"/>
          <p:cNvSpPr txBox="1"/>
          <p:nvPr>
            <p:ph idx="2" type="body"/>
          </p:nvPr>
        </p:nvSpPr>
        <p:spPr>
          <a:xfrm>
            <a:off x="3887375" y="3316875"/>
            <a:ext cx="1203300" cy="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225" y="3034050"/>
            <a:ext cx="3043525" cy="202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lang="en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r>
              <a:rPr lang="en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Who is the best running back to draft?</a:t>
            </a:r>
            <a:endParaRPr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lang="en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Exploratory Visualizations:</a:t>
            </a:r>
            <a:r>
              <a:rPr lang="en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Seeing the data</a:t>
            </a:r>
            <a:endParaRPr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lang="en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lang="en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Regression Analysis</a:t>
            </a:r>
            <a:r>
              <a:rPr lang="en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: Key Data Insights</a:t>
            </a:r>
            <a:endParaRPr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lang="en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Results &amp; Conclusion</a:t>
            </a:r>
            <a:endParaRPr b="1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900" y="2872900"/>
            <a:ext cx="3884151" cy="21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goal of any team in fantasy football is to score as many points as possible every week.  In order to accomplish this, it’s important to have a strong draft at the beginning of the season.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Deciding which players to draft in fantasy football can be a difficult process.  This project focuses specifically on the running back position and attempts to predict which variables are the most important in ranking players for future drafts.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Visualizations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Rushing Yards Trends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Strong linear relationship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More rushing attempts = more rushing yards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Focus on players with the highest rushing yards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Rushing yards and rushing attempts are highly </a:t>
            </a:r>
            <a:r>
              <a:rPr lang="en" sz="1600">
                <a:solidFill>
                  <a:srgbClr val="F3F3F3"/>
                </a:solidFill>
              </a:rPr>
              <a:t>correlated</a:t>
            </a:r>
            <a:r>
              <a:rPr lang="en" sz="1600">
                <a:solidFill>
                  <a:srgbClr val="F3F3F3"/>
                </a:solidFill>
              </a:rPr>
              <a:t> </a:t>
            </a:r>
            <a:endParaRPr sz="1600">
              <a:solidFill>
                <a:srgbClr val="F3F3F3"/>
              </a:solidFill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8171425" y="1152475"/>
            <a:ext cx="660900" cy="1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960825"/>
            <a:ext cx="4611200" cy="30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</a:t>
            </a:r>
            <a:r>
              <a:rPr lang="en"/>
              <a:t> Yards Trends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390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Same</a:t>
            </a:r>
            <a:r>
              <a:rPr lang="en" sz="1600">
                <a:solidFill>
                  <a:srgbClr val="F3F3F3"/>
                </a:solidFill>
              </a:rPr>
              <a:t> relationship as rushing yards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More receiving yards = more fantasy points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Highly </a:t>
            </a:r>
            <a:r>
              <a:rPr lang="en" sz="1600">
                <a:solidFill>
                  <a:srgbClr val="F3F3F3"/>
                </a:solidFill>
              </a:rPr>
              <a:t>correlated</a:t>
            </a:r>
            <a:endParaRPr sz="16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5731525" y="1746150"/>
            <a:ext cx="1606800" cy="1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075" y="1309625"/>
            <a:ext cx="4567750" cy="29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Average Draft Position - Rushing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Players with the highest rushing yards total were taken within the top 25 spots of next year’s draft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Outliers that were drafted high with little to no rushing yards the previous year could include rookies or injured star players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Risk in drafting rookies due to unavailable pro statistics</a:t>
            </a:r>
            <a:endParaRPr sz="16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5731525" y="1746150"/>
            <a:ext cx="1606800" cy="1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350" y="1322338"/>
            <a:ext cx="41719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Average Draft Position - Receiving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Receiving yards alone is not as strong an indicator of ADP as rushing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Running back position more focused on rushing over receiving 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There are a few running backs who </a:t>
            </a:r>
            <a:r>
              <a:rPr lang="en" sz="1600">
                <a:solidFill>
                  <a:srgbClr val="F3F3F3"/>
                </a:solidFill>
              </a:rPr>
              <a:t>became</a:t>
            </a:r>
            <a:r>
              <a:rPr lang="en" sz="1600">
                <a:solidFill>
                  <a:srgbClr val="F3F3F3"/>
                </a:solidFill>
              </a:rPr>
              <a:t> a big part of the passing game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</a:rPr>
              <a:t>Example - Christian M</a:t>
            </a:r>
            <a:r>
              <a:rPr lang="en" sz="1600">
                <a:solidFill>
                  <a:srgbClr val="F3F3F3"/>
                </a:solidFill>
              </a:rPr>
              <a:t>ccaffrey had 651 rushing yards as a rookie running back in 2017 </a:t>
            </a:r>
            <a:endParaRPr sz="1600">
              <a:solidFill>
                <a:srgbClr val="F3F3F3"/>
              </a:solidFill>
            </a:endParaRPr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5731525" y="1746150"/>
            <a:ext cx="1606800" cy="1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300" y="1291150"/>
            <a:ext cx="46672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