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6" r:id="rId2"/>
  </p:sldMasterIdLst>
  <p:notesMasterIdLst>
    <p:notesMasterId r:id="rId5"/>
  </p:notesMasterIdLst>
  <p:handoutMasterIdLst>
    <p:handoutMasterId r:id="rId6"/>
  </p:handoutMasterIdLst>
  <p:sldIdLst>
    <p:sldId id="256" r:id="rId3"/>
    <p:sldId id="271" r:id="rId4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18" autoAdjust="0"/>
  </p:normalViewPr>
  <p:slideViewPr>
    <p:cSldViewPr>
      <p:cViewPr varScale="1">
        <p:scale>
          <a:sx n="75" d="100"/>
          <a:sy n="75" d="100"/>
        </p:scale>
        <p:origin x="159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AED0C-7D0E-4EA0-8C76-B2C1D97F4A21}" type="datetimeFigureOut">
              <a:rPr lang="pt-BR" smtClean="0"/>
              <a:t>24/07/2018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B30D6-FB83-4ED0-856C-5435847FB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43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610BF-BA1B-40F5-8F1C-A2B03A14DE96}" type="datetimeFigureOut">
              <a:rPr lang="pt-BR" smtClean="0"/>
              <a:t>24/07/2018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CF881-A344-4E28-BBF9-AE491FD80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1738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458200" y="6553200"/>
            <a:ext cx="374014" cy="24154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870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611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842419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91190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7159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873249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41360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endParaRPr lang="pt-B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50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Me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15" name="Holder 7"/>
          <p:cNvSpPr>
            <a:spLocks noGrp="1"/>
          </p:cNvSpPr>
          <p:nvPr>
            <p:ph type="sldNum" sz="quarter" idx="7"/>
          </p:nvPr>
        </p:nvSpPr>
        <p:spPr>
          <a:xfrm>
            <a:off x="8458200" y="6553200"/>
            <a:ext cx="374014" cy="24154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305800" y="6400800"/>
            <a:ext cx="526414" cy="393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7"/>
          <p:cNvSpPr>
            <a:spLocks noGrp="1"/>
          </p:cNvSpPr>
          <p:nvPr>
            <p:ph type="sldNum" sz="quarter" idx="7"/>
          </p:nvPr>
        </p:nvSpPr>
        <p:spPr>
          <a:xfrm>
            <a:off x="8458200" y="6553200"/>
            <a:ext cx="374014" cy="241540"/>
          </a:xfrm>
        </p:spPr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629014" y="6616940"/>
            <a:ext cx="203200" cy="1778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26934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3464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43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285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8723" y="157942"/>
            <a:ext cx="7344294" cy="1953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565" y="402439"/>
            <a:ext cx="8484869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39" y="1834657"/>
            <a:ext cx="7614920" cy="3465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9565" y="6601065"/>
            <a:ext cx="95694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Holder 7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374014" cy="24154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marL="12700">
              <a:lnSpc>
                <a:spcPct val="100000"/>
              </a:lnSpc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7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isicaevestibular.com.br/novo/eletricidade/eletrostatica/carga-eletrica-e-processos-de-eletrizacao/" TargetMode="External"/><Relationship Id="rId5" Type="http://schemas.openxmlformats.org/officeDocument/2006/relationships/hyperlink" Target="https://www.youtube.com/watch?v=1bP8oEtgQkA&amp;list=PLf1lowbdbFIAm_891HSmYBQbY4utT0opn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609600" y="609600"/>
            <a:ext cx="7921625" cy="557212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lIns="0" tIns="0" rIns="0" bIns="0" rtlCol="0">
            <a:normAutofit fontScale="32500" lnSpcReduction="20000"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SzPct val="167000"/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SzPct val="167000"/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SzPct val="167000"/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SzPct val="167000"/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SzPct val="167000"/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SzPct val="167000"/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600"/>
              </a:spcBef>
              <a:buClr>
                <a:srgbClr val="000000"/>
              </a:buClr>
              <a:buSzPct val="167000"/>
              <a:defRPr/>
            </a:pPr>
            <a:r>
              <a:rPr lang="pt-BR" sz="16000" b="1" kern="0" dirty="0">
                <a:solidFill>
                  <a:schemeClr val="accent2">
                    <a:lumMod val="75000"/>
                  </a:schemeClr>
                </a:solidFill>
                <a:latin typeface="Garamond" pitchFamily="18" charset="0"/>
                <a:cs typeface="Arial" pitchFamily="34" charset="0"/>
              </a:rPr>
              <a:t>Física III</a:t>
            </a:r>
          </a:p>
          <a:p>
            <a:pPr>
              <a:defRPr/>
            </a:pPr>
            <a:endParaRPr lang="pt-BR" sz="9600" kern="0" dirty="0"/>
          </a:p>
          <a:p>
            <a:pPr>
              <a:defRPr/>
            </a:pPr>
            <a:endParaRPr lang="pt-BR" sz="20800" b="1" kern="0" dirty="0">
              <a:latin typeface="Garamond" pitchFamily="18" charset="0"/>
              <a:cs typeface="Arial" pitchFamily="34" charset="0"/>
            </a:endParaRPr>
          </a:p>
          <a:p>
            <a:pPr>
              <a:defRPr/>
            </a:pPr>
            <a:endParaRPr lang="pt-BR" sz="10100" b="1" kern="0" dirty="0">
              <a:latin typeface="Garamond" pitchFamily="18" charset="0"/>
              <a:cs typeface="Arial" pitchFamily="34" charset="0"/>
            </a:endParaRPr>
          </a:p>
          <a:p>
            <a:pPr>
              <a:defRPr/>
            </a:pPr>
            <a:endParaRPr lang="pt-BR" sz="10100" b="1" kern="0" dirty="0">
              <a:latin typeface="Garamond" pitchFamily="18" charset="0"/>
              <a:cs typeface="Arial" pitchFamily="34" charset="0"/>
            </a:endParaRPr>
          </a:p>
          <a:p>
            <a:pPr>
              <a:defRPr/>
            </a:pPr>
            <a:endParaRPr lang="pt-BR" sz="10100" kern="0" dirty="0">
              <a:latin typeface="Garamond" pitchFamily="18" charset="0"/>
              <a:cs typeface="Arial" pitchFamily="34" charset="0"/>
            </a:endParaRPr>
          </a:p>
          <a:p>
            <a:pPr>
              <a:defRPr/>
            </a:pPr>
            <a:endParaRPr lang="pt-BR" sz="10100" kern="0" dirty="0">
              <a:latin typeface="Garamond" pitchFamily="18" charset="0"/>
              <a:cs typeface="Arial" pitchFamily="34" charset="0"/>
            </a:endParaRPr>
          </a:p>
          <a:p>
            <a:pPr>
              <a:defRPr/>
            </a:pPr>
            <a:endParaRPr lang="pt-BR" sz="10100" kern="0" dirty="0">
              <a:latin typeface="Garamond" pitchFamily="18" charset="0"/>
              <a:cs typeface="Arial" pitchFamily="34" charset="0"/>
            </a:endParaRPr>
          </a:p>
          <a:p>
            <a:pPr>
              <a:defRPr/>
            </a:pPr>
            <a:endParaRPr lang="pt-BR" sz="10100" kern="0" dirty="0">
              <a:latin typeface="Garamond" pitchFamily="18" charset="0"/>
              <a:cs typeface="Arial" pitchFamily="34" charset="0"/>
            </a:endParaRPr>
          </a:p>
          <a:p>
            <a:pPr algn="ctr">
              <a:defRPr/>
            </a:pPr>
            <a:r>
              <a:rPr lang="pt-BR" sz="7200" b="1" kern="0" dirty="0">
                <a:latin typeface="Garamond" pitchFamily="18" charset="0"/>
                <a:cs typeface="Arial" pitchFamily="34" charset="0"/>
              </a:rPr>
              <a:t>Prof. VICTOR M. MIRANDA</a:t>
            </a:r>
          </a:p>
          <a:p>
            <a:pPr>
              <a:defRPr/>
            </a:pPr>
            <a:endParaRPr lang="pt-BR" sz="4900" b="1" kern="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  <a:defRPr/>
            </a:pPr>
            <a:endParaRPr lang="pt-BR" sz="10100" kern="0" dirty="0"/>
          </a:p>
        </p:txBody>
      </p:sp>
      <p:pic>
        <p:nvPicPr>
          <p:cNvPr id="8" name="Picture 8" descr="http://corporativo.faesa.br/img/logo-faes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23" b="31009"/>
          <a:stretch>
            <a:fillRect/>
          </a:stretch>
        </p:blipFill>
        <p:spPr bwMode="auto">
          <a:xfrm>
            <a:off x="3370261" y="4572000"/>
            <a:ext cx="2581275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1126344" y="2743200"/>
            <a:ext cx="675767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3320" marR="5080" indent="-2421255" algn="ctr">
              <a:lnSpc>
                <a:spcPct val="100000"/>
              </a:lnSpc>
            </a:pPr>
            <a:r>
              <a:rPr sz="3200" spc="-2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3200" spc="-2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pt-BR" sz="3200" spc="-25" dirty="0" err="1">
                <a:solidFill>
                  <a:srgbClr val="000066"/>
                </a:solidFill>
                <a:latin typeface="Times New Roman"/>
                <a:cs typeface="Times New Roman"/>
              </a:rPr>
              <a:t>C</a:t>
            </a:r>
            <a:r>
              <a:rPr sz="3200" spc="-25" dirty="0" err="1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3200" spc="-75" dirty="0" err="1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3200" spc="-20" dirty="0" err="1">
                <a:solidFill>
                  <a:srgbClr val="000066"/>
                </a:solidFill>
                <a:latin typeface="Times New Roman"/>
                <a:cs typeface="Times New Roman"/>
              </a:rPr>
              <a:t>ga</a:t>
            </a:r>
            <a:r>
              <a:rPr sz="3200" spc="-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pt-BR" sz="3200" spc="-20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3200" spc="-20" dirty="0" err="1">
                <a:solidFill>
                  <a:srgbClr val="000066"/>
                </a:solidFill>
                <a:latin typeface="Times New Roman"/>
                <a:cs typeface="Times New Roman"/>
              </a:rPr>
              <a:t>lét</a:t>
            </a:r>
            <a:r>
              <a:rPr sz="3200" spc="-15" dirty="0" err="1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3200" spc="-20" dirty="0" err="1">
                <a:solidFill>
                  <a:srgbClr val="000066"/>
                </a:solidFill>
                <a:latin typeface="Times New Roman"/>
                <a:cs typeface="Times New Roman"/>
              </a:rPr>
              <a:t>ica</a:t>
            </a:r>
            <a:r>
              <a:rPr sz="3200" spc="-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pt-BR" sz="3200" spc="-20" dirty="0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r>
              <a:rPr sz="3200" spc="-20" dirty="0" err="1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3200" spc="-15" dirty="0" err="1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0066"/>
                </a:solidFill>
                <a:latin typeface="Times New Roman"/>
                <a:cs typeface="Times New Roman"/>
              </a:rPr>
              <a:t>de</a:t>
            </a:r>
            <a:endParaRPr lang="pt-BR" sz="3200" spc="-20" dirty="0">
              <a:solidFill>
                <a:srgbClr val="000066"/>
              </a:solidFill>
              <a:latin typeface="Times New Roman"/>
              <a:cs typeface="Times New Roman"/>
            </a:endParaRPr>
          </a:p>
          <a:p>
            <a:pPr marL="2433320" marR="5080" indent="-2421255" algn="ctr">
              <a:lnSpc>
                <a:spcPct val="100000"/>
              </a:lnSpc>
            </a:pPr>
            <a:r>
              <a:rPr sz="3200" spc="-20" dirty="0">
                <a:solidFill>
                  <a:srgbClr val="000066"/>
                </a:solidFill>
                <a:latin typeface="Times New Roman"/>
                <a:cs typeface="Times New Roman"/>
              </a:rPr>
              <a:t>Coulo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1</a:t>
            </a:fld>
            <a:endParaRPr lang="pt-BR" dirty="0"/>
          </a:p>
        </p:txBody>
      </p:sp>
      <p:cxnSp>
        <p:nvCxnSpPr>
          <p:cNvPr id="10" name="Conector reto 9"/>
          <p:cNvCxnSpPr/>
          <p:nvPr/>
        </p:nvCxnSpPr>
        <p:spPr>
          <a:xfrm>
            <a:off x="452438" y="6491288"/>
            <a:ext cx="8126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3"/>
            <a:ext cx="7200898" cy="53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8723" y="947650"/>
            <a:ext cx="7344294" cy="195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0825" y="981076"/>
            <a:ext cx="7200898" cy="53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0941" y="1842681"/>
            <a:ext cx="8162115" cy="1538883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lang="pt-BR" sz="2000" dirty="0">
                <a:latin typeface="Times New Roman"/>
                <a:cs typeface="Times New Roman"/>
              </a:rPr>
              <a:t>Livro </a:t>
            </a:r>
            <a:r>
              <a:rPr lang="pt-BR" sz="2000" dirty="0" err="1">
                <a:latin typeface="Times New Roman"/>
                <a:cs typeface="Times New Roman"/>
              </a:rPr>
              <a:t>Halliday</a:t>
            </a:r>
            <a:r>
              <a:rPr lang="pt-BR" sz="2000" dirty="0">
                <a:latin typeface="Times New Roman"/>
                <a:cs typeface="Times New Roman"/>
              </a:rPr>
              <a:t> 8ª </a:t>
            </a:r>
            <a:r>
              <a:rPr lang="pt-BR" sz="2000" dirty="0" err="1">
                <a:latin typeface="Times New Roman"/>
                <a:cs typeface="Times New Roman"/>
              </a:rPr>
              <a:t>ed</a:t>
            </a:r>
            <a:r>
              <a:rPr lang="pt-BR" sz="2000" dirty="0">
                <a:latin typeface="Times New Roman"/>
                <a:cs typeface="Times New Roman"/>
              </a:rPr>
              <a:t>:</a:t>
            </a:r>
          </a:p>
          <a:p>
            <a:pPr marL="86360">
              <a:lnSpc>
                <a:spcPct val="100000"/>
              </a:lnSpc>
            </a:pPr>
            <a:endParaRPr lang="pt-BR" sz="2000" dirty="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</a:pPr>
            <a:r>
              <a:rPr lang="pt-BR" sz="2000" b="1" dirty="0">
                <a:latin typeface="Times New Roman"/>
                <a:cs typeface="Times New Roman"/>
              </a:rPr>
              <a:t>Capítulo 21 </a:t>
            </a:r>
            <a:r>
              <a:rPr lang="pt-BR" sz="2000" dirty="0">
                <a:latin typeface="Times New Roman"/>
                <a:cs typeface="Times New Roman"/>
              </a:rPr>
              <a:t>(a partir página 15):</a:t>
            </a:r>
          </a:p>
          <a:p>
            <a:pPr marL="86360">
              <a:lnSpc>
                <a:spcPct val="100000"/>
              </a:lnSpc>
            </a:pPr>
            <a:r>
              <a:rPr lang="pt-BR" sz="2000" b="1" dirty="0">
                <a:latin typeface="Times New Roman"/>
                <a:cs typeface="Times New Roman"/>
              </a:rPr>
              <a:t>Perguntas: 1, 3, 8</a:t>
            </a:r>
          </a:p>
          <a:p>
            <a:pPr marL="86360">
              <a:lnSpc>
                <a:spcPct val="100000"/>
              </a:lnSpc>
            </a:pPr>
            <a:r>
              <a:rPr lang="pt-BR" sz="2000" b="1" dirty="0">
                <a:latin typeface="Times New Roman"/>
                <a:cs typeface="Times New Roman"/>
              </a:rPr>
              <a:t>Problemas: 1, 4, 12, 17*(somente “</a:t>
            </a:r>
            <a:r>
              <a:rPr lang="pt-BR" sz="2000" b="1" dirty="0" err="1">
                <a:latin typeface="Times New Roman"/>
                <a:cs typeface="Times New Roman"/>
              </a:rPr>
              <a:t>a,b</a:t>
            </a:r>
            <a:r>
              <a:rPr lang="pt-BR" sz="2000" b="1" dirty="0">
                <a:latin typeface="Times New Roman"/>
                <a:cs typeface="Times New Roman"/>
              </a:rPr>
              <a:t>”), 18*, 20, 27, 46, 48, 63, 69</a:t>
            </a:r>
            <a:endParaRPr sz="2000" b="1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908" y="4252219"/>
            <a:ext cx="7790180" cy="1846659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1544320">
              <a:lnSpc>
                <a:spcPct val="100000"/>
              </a:lnSpc>
            </a:pPr>
            <a:r>
              <a:rPr lang="pt-BR" sz="2000" b="1" spc="-10" dirty="0">
                <a:latin typeface="Times New Roman"/>
                <a:cs typeface="Times New Roman"/>
              </a:rPr>
              <a:t>Outras Bibliografias:</a:t>
            </a:r>
          </a:p>
          <a:p>
            <a:pPr marL="86360" marR="1544320">
              <a:lnSpc>
                <a:spcPct val="100000"/>
              </a:lnSpc>
            </a:pPr>
            <a:endParaRPr lang="pt-BR" sz="2000" b="1" u="heavy" dirty="0">
              <a:solidFill>
                <a:srgbClr val="006600"/>
              </a:solidFill>
              <a:latin typeface="Times New Roman"/>
              <a:cs typeface="Times New Roman"/>
            </a:endParaRPr>
          </a:p>
          <a:p>
            <a:pPr marL="86360" marR="1544320">
              <a:lnSpc>
                <a:spcPct val="100000"/>
              </a:lnSpc>
            </a:pPr>
            <a:r>
              <a:rPr sz="2000" u="heavy" dirty="0" err="1">
                <a:solidFill>
                  <a:srgbClr val="006600"/>
                </a:solidFill>
                <a:latin typeface="Times New Roman"/>
                <a:cs typeface="Times New Roman"/>
              </a:rPr>
              <a:t>Un</a:t>
            </a:r>
            <a:r>
              <a:rPr sz="2000" u="heavy" spc="-10" dirty="0" err="1">
                <a:solidFill>
                  <a:srgbClr val="006600"/>
                </a:solidFill>
                <a:latin typeface="Times New Roman"/>
                <a:cs typeface="Times New Roman"/>
              </a:rPr>
              <a:t>ivespTV</a:t>
            </a:r>
            <a:r>
              <a:rPr sz="2000" u="heavy" spc="-4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pt-BR" sz="2000" u="heavy" spc="-10" dirty="0">
                <a:solidFill>
                  <a:srgbClr val="006600"/>
                </a:solidFill>
                <a:latin typeface="Times New Roman"/>
                <a:cs typeface="Times New Roman"/>
              </a:rPr>
              <a:t>e Me Salva (</a:t>
            </a:r>
            <a:r>
              <a:rPr lang="pt-BR" sz="2000" u="heavy" spc="-10" dirty="0" err="1">
                <a:solidFill>
                  <a:srgbClr val="006600"/>
                </a:solidFill>
                <a:latin typeface="Times New Roman"/>
                <a:cs typeface="Times New Roman"/>
              </a:rPr>
              <a:t>Youtube</a:t>
            </a:r>
            <a:r>
              <a:rPr lang="pt-BR" sz="2000" u="heavy" spc="-10" dirty="0">
                <a:solidFill>
                  <a:srgbClr val="006600"/>
                </a:solidFill>
                <a:latin typeface="Times New Roman"/>
                <a:cs typeface="Times New Roman"/>
              </a:rPr>
              <a:t> - </a:t>
            </a:r>
            <a:r>
              <a:rPr lang="pt-BR" sz="2000" u="heavy" spc="-10" dirty="0">
                <a:solidFill>
                  <a:srgbClr val="006600"/>
                </a:solidFill>
                <a:latin typeface="Times New Roman"/>
                <a:cs typeface="Times New Roman"/>
                <a:hlinkClick r:id="rId5"/>
              </a:rPr>
              <a:t>Física - Eletrostática</a:t>
            </a:r>
            <a:r>
              <a:rPr lang="pt-BR" sz="2000" u="heavy" spc="-10" dirty="0">
                <a:solidFill>
                  <a:srgbClr val="006600"/>
                </a:solidFill>
                <a:latin typeface="Times New Roman"/>
                <a:cs typeface="Times New Roman"/>
              </a:rPr>
              <a:t>)</a:t>
            </a:r>
          </a:p>
          <a:p>
            <a:pPr marL="86360">
              <a:lnSpc>
                <a:spcPct val="100000"/>
              </a:lnSpc>
            </a:pPr>
            <a:endParaRPr lang="pt-BR" sz="2000" b="1" dirty="0">
              <a:solidFill>
                <a:srgbClr val="006600"/>
              </a:solidFill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</a:pPr>
            <a:r>
              <a:rPr lang="pt-BR" sz="2000" dirty="0">
                <a:latin typeface="Times New Roman"/>
                <a:cs typeface="Times New Roman"/>
                <a:hlinkClick r:id="rId6"/>
              </a:rPr>
              <a:t>http://fisicaevestibular.com.br/novo/eletricidade/eletrostatica/carga-eletrica-e-processos-de-eletrizacao/</a:t>
            </a:r>
            <a:endParaRPr lang="pt-BR"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9565" y="375047"/>
            <a:ext cx="848486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Li</a:t>
            </a:r>
            <a:r>
              <a:rPr dirty="0"/>
              <a:t>s</a:t>
            </a:r>
            <a:r>
              <a:rPr spc="-20" dirty="0"/>
              <a:t>ta</a:t>
            </a:r>
            <a:r>
              <a:rPr spc="-5" dirty="0"/>
              <a:t> </a:t>
            </a:r>
            <a:r>
              <a:rPr spc="-20" dirty="0"/>
              <a:t>de</a:t>
            </a:r>
            <a:r>
              <a:rPr spc="-5" dirty="0"/>
              <a:t> </a:t>
            </a:r>
            <a:r>
              <a:rPr lang="pt-BR" spc="-5" dirty="0"/>
              <a:t>E</a:t>
            </a:r>
            <a:r>
              <a:rPr spc="-20" dirty="0" err="1"/>
              <a:t>x</a:t>
            </a:r>
            <a:r>
              <a:rPr spc="-25" dirty="0" err="1"/>
              <a:t>e</a:t>
            </a:r>
            <a:r>
              <a:rPr spc="-15" dirty="0" err="1"/>
              <a:t>r</a:t>
            </a:r>
            <a:r>
              <a:rPr spc="-20" dirty="0" err="1"/>
              <a:t>cíci</a:t>
            </a:r>
            <a:r>
              <a:rPr dirty="0" err="1"/>
              <a:t>os</a:t>
            </a:r>
            <a:endParaRPr dirty="0"/>
          </a:p>
        </p:txBody>
      </p:sp>
      <p:pic>
        <p:nvPicPr>
          <p:cNvPr id="11" name="Picture 8" descr="http://corporativo.faesa.br/img/logo-faes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23" b="31009"/>
          <a:stretch>
            <a:fillRect/>
          </a:stretch>
        </p:blipFill>
        <p:spPr bwMode="auto">
          <a:xfrm>
            <a:off x="7662863" y="0"/>
            <a:ext cx="14970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ço Reservado para Número de Slide 3"/>
          <p:cNvSpPr>
            <a:spLocks noGrp="1"/>
          </p:cNvSpPr>
          <p:nvPr>
            <p:ph type="sldNum" sz="quarter" idx="7"/>
          </p:nvPr>
        </p:nvSpPr>
        <p:spPr>
          <a:xfrm>
            <a:off x="8458200" y="6553200"/>
            <a:ext cx="374014" cy="241540"/>
          </a:xfrm>
        </p:spPr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2</a:t>
            </a:fld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9433DDD-00DF-4519-8C0E-D286B4D39B62}"/>
              </a:ext>
            </a:extLst>
          </p:cNvPr>
          <p:cNvSpPr/>
          <p:nvPr/>
        </p:nvSpPr>
        <p:spPr>
          <a:xfrm>
            <a:off x="490941" y="3642137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>
                <a:latin typeface="Times New Roman"/>
                <a:cs typeface="Times New Roman"/>
              </a:rPr>
              <a:t>* Desafios</a:t>
            </a:r>
            <a:endParaRPr lang="pt-BR" i="1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o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4928</TotalTime>
  <Words>107</Words>
  <Application>Microsoft Office PowerPoint</Application>
  <PresentationFormat>Apresentação na tela (4:3)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Arial</vt:lpstr>
      <vt:lpstr>Calibri</vt:lpstr>
      <vt:lpstr>Century Gothic</vt:lpstr>
      <vt:lpstr>Courier New</vt:lpstr>
      <vt:lpstr>Garamond</vt:lpstr>
      <vt:lpstr>Palatino Linotype</vt:lpstr>
      <vt:lpstr>Times New Roman</vt:lpstr>
      <vt:lpstr>Office Theme</vt:lpstr>
      <vt:lpstr>Executivo</vt:lpstr>
      <vt:lpstr>Apresentação do PowerPoint</vt:lpstr>
      <vt:lpstr>Lista de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</dc:creator>
  <cp:lastModifiedBy>Victor Miranda</cp:lastModifiedBy>
  <cp:revision>303</cp:revision>
  <dcterms:created xsi:type="dcterms:W3CDTF">2015-07-26T12:38:50Z</dcterms:created>
  <dcterms:modified xsi:type="dcterms:W3CDTF">2018-07-24T14:51:46Z</dcterms:modified>
</cp:coreProperties>
</file>