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6" r:id="rId2"/>
  </p:sldMasterIdLst>
  <p:notesMasterIdLst>
    <p:notesMasterId r:id="rId5"/>
  </p:notesMasterIdLst>
  <p:handoutMasterIdLst>
    <p:handoutMasterId r:id="rId6"/>
  </p:handoutMasterIdLst>
  <p:sldIdLst>
    <p:sldId id="274" r:id="rId3"/>
    <p:sldId id="310" r:id="rId4"/>
  </p:sldIdLst>
  <p:sldSz cx="9144000" cy="6858000" type="screen4x3"/>
  <p:notesSz cx="9144000" cy="6858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1498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18" d="100"/>
          <a:sy n="118" d="100"/>
        </p:scale>
        <p:origin x="-2310" y="-96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609C53-5425-4DDA-BB58-3FE253BA9B19}" type="datetimeFigureOut">
              <a:rPr lang="pt-BR" smtClean="0"/>
              <a:t>28/08/2018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BAE09D-A681-4513-B654-EC77342027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05600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EE1DAE-00D8-4F6C-9646-1B51A2A531E1}" type="datetimeFigureOut">
              <a:rPr lang="pt-BR" smtClean="0"/>
              <a:t>28/08/2018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7466D3-CDFE-4351-AD3E-204317A564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4547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7, 9, </a:t>
            </a: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799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F328 – 1S20124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Times New Roman"/>
                <a:cs typeface="Times New Roman"/>
              </a:defRPr>
            </a:lvl1pPr>
          </a:lstStyle>
          <a:p>
            <a:pPr marL="101600">
              <a:lnSpc>
                <a:spcPct val="100000"/>
              </a:lnSpc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pt-BR"/>
              <a:t>F328 – 1S20124</a:t>
            </a:r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01600">
              <a:lnSpc>
                <a:spcPct val="100000"/>
              </a:lnSpc>
            </a:pPr>
            <a:fld id="{81D60167-4931-47E6-BA6A-407CBD079E47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100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pt-BR"/>
              <a:t>F328 – 1S20124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01600">
              <a:lnSpc>
                <a:spcPct val="100000"/>
              </a:lnSpc>
            </a:pPr>
            <a:fld id="{81D60167-4931-47E6-BA6A-407CBD079E4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181921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pt-BR"/>
              <a:t>F328 – 1S20124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01600">
              <a:lnSpc>
                <a:spcPct val="100000"/>
              </a:lnSpc>
            </a:pPr>
            <a:fld id="{81D60167-4931-47E6-BA6A-407CBD079E4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921435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pt-BR"/>
              <a:t>F328 – 1S20124</a:t>
            </a:r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01600">
              <a:lnSpc>
                <a:spcPct val="100000"/>
              </a:lnSpc>
            </a:pPr>
            <a:fld id="{81D60167-4931-47E6-BA6A-407CBD079E4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924765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pt-BR"/>
              <a:t>F328 – 1S20124</a:t>
            </a:r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01600">
              <a:lnSpc>
                <a:spcPct val="100000"/>
              </a:lnSpc>
            </a:pPr>
            <a:fld id="{81D60167-4931-47E6-BA6A-407CBD079E4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264875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pt-BR"/>
              <a:t>F328 – 1S20124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01600">
              <a:lnSpc>
                <a:spcPct val="100000"/>
              </a:lnSpc>
            </a:pPr>
            <a:fld id="{81D60167-4931-47E6-BA6A-407CBD079E4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761285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pt-BR"/>
              <a:t>F328 – 1S20124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01600">
              <a:lnSpc>
                <a:spcPct val="100000"/>
              </a:lnSpc>
            </a:pPr>
            <a:fld id="{81D60167-4931-47E6-BA6A-407CBD079E4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48701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799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pt-BR"/>
              <a:t>F328 – 1S20124</a:t>
            </a:r>
            <a:endParaRPr lang="pt-BR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Times New Roman"/>
                <a:cs typeface="Times New Roman"/>
              </a:defRPr>
            </a:lvl1pPr>
          </a:lstStyle>
          <a:p>
            <a:pPr marL="101600">
              <a:lnSpc>
                <a:spcPct val="100000"/>
              </a:lnSpc>
            </a:pPr>
            <a:fld id="{81D60167-4931-47E6-BA6A-407CBD079E4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23086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000066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F328 – 1S20124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Times New Roman"/>
                <a:cs typeface="Times New Roman"/>
              </a:defRPr>
            </a:lvl1pPr>
          </a:lstStyle>
          <a:p>
            <a:pPr marL="101600">
              <a:lnSpc>
                <a:spcPct val="100000"/>
              </a:lnSpc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78723" y="157942"/>
            <a:ext cx="7344294" cy="195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250825" y="188913"/>
            <a:ext cx="7200898" cy="539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78723" y="947650"/>
            <a:ext cx="7344294" cy="1953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250825" y="981076"/>
            <a:ext cx="7200898" cy="539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000066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Times New Roman"/>
                <a:cs typeface="Times New Roman"/>
              </a:defRPr>
            </a:lvl1pPr>
          </a:lstStyle>
          <a:p>
            <a:pPr marL="101600">
              <a:lnSpc>
                <a:spcPct val="100000"/>
              </a:lnSpc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  <p:pic>
        <p:nvPicPr>
          <p:cNvPr id="13" name="Picture 8" descr="http://corporativo.faesa.br/img/logo-faesa.jpg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523" b="31009"/>
          <a:stretch>
            <a:fillRect/>
          </a:stretch>
        </p:blipFill>
        <p:spPr bwMode="auto">
          <a:xfrm>
            <a:off x="7662863" y="0"/>
            <a:ext cx="1497012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Holder 3"/>
          <p:cNvSpPr>
            <a:spLocks noGrp="1"/>
          </p:cNvSpPr>
          <p:nvPr>
            <p:ph type="body" idx="1"/>
          </p:nvPr>
        </p:nvSpPr>
        <p:spPr>
          <a:xfrm>
            <a:off x="302259" y="1189320"/>
            <a:ext cx="8539480" cy="3127375"/>
          </a:xfrm>
        </p:spPr>
        <p:txBody>
          <a:bodyPr lIns="0" tIns="0" rIns="0" bIns="0"/>
          <a:lstStyle>
            <a:lvl1pPr>
              <a:defRPr sz="2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000066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F328 – 1S20124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Times New Roman"/>
                <a:cs typeface="Times New Roman"/>
              </a:defRPr>
            </a:lvl1pPr>
          </a:lstStyle>
          <a:p>
            <a:pPr marL="101600">
              <a:lnSpc>
                <a:spcPct val="100000"/>
              </a:lnSpc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F328 – 1S20124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Times New Roman"/>
                <a:cs typeface="Times New Roman"/>
              </a:defRPr>
            </a:lvl1pPr>
          </a:lstStyle>
          <a:p>
            <a:pPr marL="101600">
              <a:lnSpc>
                <a:spcPct val="100000"/>
              </a:lnSpc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101600">
              <a:lnSpc>
                <a:spcPct val="100000"/>
              </a:lnSpc>
            </a:pPr>
            <a:fld id="{81D60167-4931-47E6-BA6A-407CBD079E47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pt-BR"/>
              <a:t>F328 – 1S20124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49644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pt-BR"/>
              <a:t>F328 – 1S20124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01600">
              <a:lnSpc>
                <a:spcPct val="100000"/>
              </a:lnSpc>
            </a:pPr>
            <a:fld id="{81D60167-4931-47E6-BA6A-407CBD079E4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20232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pt-BR"/>
              <a:t>F328 – 1S20124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01600">
              <a:lnSpc>
                <a:spcPct val="100000"/>
              </a:lnSpc>
            </a:pPr>
            <a:fld id="{81D60167-4931-47E6-BA6A-407CBD079E47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716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pt-BR"/>
              <a:t>F328 – 1S20124</a:t>
            </a:r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01600">
              <a:lnSpc>
                <a:spcPct val="100000"/>
              </a:lnSpc>
            </a:pPr>
            <a:fld id="{81D60167-4931-47E6-BA6A-407CBD079E47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327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78723" y="157942"/>
            <a:ext cx="7344294" cy="19534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9565" y="422996"/>
            <a:ext cx="8484869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000066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02259" y="1189320"/>
            <a:ext cx="8539480" cy="31273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29565" y="6601065"/>
            <a:ext cx="1033144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98989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F328 – 1S20124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629014" y="6616940"/>
            <a:ext cx="203200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98989"/>
                </a:solidFill>
                <a:latin typeface="Times New Roman"/>
                <a:cs typeface="Times New Roman"/>
              </a:defRPr>
            </a:lvl1pPr>
          </a:lstStyle>
          <a:p>
            <a:pPr marL="101600">
              <a:lnSpc>
                <a:spcPct val="100000"/>
              </a:lnSpc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1D8BD707-D9CF-40AE-B4C6-C98DA3205C09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pt-BR"/>
              <a:t>F328 – 1S20124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pPr marL="101600">
              <a:lnSpc>
                <a:spcPct val="100000"/>
              </a:lnSpc>
            </a:pPr>
            <a:fld id="{81D60167-4931-47E6-BA6A-407CBD079E47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620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7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ítulo 2"/>
          <p:cNvSpPr txBox="1">
            <a:spLocks/>
          </p:cNvSpPr>
          <p:nvPr/>
        </p:nvSpPr>
        <p:spPr>
          <a:xfrm>
            <a:off x="609600" y="609600"/>
            <a:ext cx="7921625" cy="5572125"/>
          </a:xfrm>
          <a:prstGeom prst="rect">
            <a:avLst/>
          </a:prstGeom>
          <a:noFill/>
          <a:ln w="38100">
            <a:solidFill>
              <a:schemeClr val="tx2"/>
            </a:solidFill>
          </a:ln>
        </p:spPr>
        <p:txBody>
          <a:bodyPr wrap="square" lIns="0" tIns="0" rIns="0" bIns="0" rtlCol="0">
            <a:normAutofit fontScale="32500" lnSpcReduction="20000"/>
          </a:bodyPr>
          <a:lstStyle>
            <a:lvl1pPr marL="0">
              <a:defRPr b="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buClr>
                <a:srgbClr val="000000"/>
              </a:buClr>
              <a:buSzPct val="167000"/>
              <a:defRPr/>
            </a:pPr>
            <a:endParaRPr lang="pt-BR" sz="1200" kern="0" dirty="0">
              <a:latin typeface="Arial" pitchFamily="34" charset="0"/>
              <a:cs typeface="Arial" pitchFamily="34" charset="0"/>
            </a:endParaRPr>
          </a:p>
          <a:p>
            <a:pPr>
              <a:spcBef>
                <a:spcPts val="600"/>
              </a:spcBef>
              <a:buClr>
                <a:srgbClr val="000000"/>
              </a:buClr>
              <a:buSzPct val="167000"/>
              <a:defRPr/>
            </a:pPr>
            <a:endParaRPr lang="pt-BR" sz="1200" kern="0" dirty="0">
              <a:latin typeface="Arial" pitchFamily="34" charset="0"/>
              <a:cs typeface="Arial" pitchFamily="34" charset="0"/>
            </a:endParaRPr>
          </a:p>
          <a:p>
            <a:pPr>
              <a:spcBef>
                <a:spcPts val="600"/>
              </a:spcBef>
              <a:buClr>
                <a:srgbClr val="000000"/>
              </a:buClr>
              <a:buSzPct val="167000"/>
              <a:defRPr/>
            </a:pPr>
            <a:endParaRPr lang="pt-BR" sz="1200" kern="0" dirty="0">
              <a:latin typeface="Arial" pitchFamily="34" charset="0"/>
              <a:cs typeface="Arial" pitchFamily="34" charset="0"/>
            </a:endParaRPr>
          </a:p>
          <a:p>
            <a:pPr>
              <a:spcBef>
                <a:spcPts val="600"/>
              </a:spcBef>
              <a:buClr>
                <a:srgbClr val="000000"/>
              </a:buClr>
              <a:buSzPct val="167000"/>
              <a:defRPr/>
            </a:pPr>
            <a:endParaRPr lang="pt-BR" sz="1200" kern="0" dirty="0">
              <a:latin typeface="Arial" pitchFamily="34" charset="0"/>
              <a:cs typeface="Arial" pitchFamily="34" charset="0"/>
            </a:endParaRPr>
          </a:p>
          <a:p>
            <a:pPr>
              <a:spcBef>
                <a:spcPts val="600"/>
              </a:spcBef>
              <a:buClr>
                <a:srgbClr val="000000"/>
              </a:buClr>
              <a:buSzPct val="167000"/>
              <a:defRPr/>
            </a:pPr>
            <a:endParaRPr lang="pt-BR" sz="1200" kern="0" dirty="0">
              <a:latin typeface="Arial" pitchFamily="34" charset="0"/>
              <a:cs typeface="Arial" pitchFamily="34" charset="0"/>
            </a:endParaRPr>
          </a:p>
          <a:p>
            <a:pPr>
              <a:spcBef>
                <a:spcPts val="600"/>
              </a:spcBef>
              <a:buClr>
                <a:srgbClr val="000000"/>
              </a:buClr>
              <a:buSzPct val="167000"/>
              <a:defRPr/>
            </a:pPr>
            <a:endParaRPr lang="pt-BR" sz="1200" kern="0" dirty="0">
              <a:latin typeface="Arial" pitchFamily="34" charset="0"/>
              <a:cs typeface="Arial" pitchFamily="34" charset="0"/>
            </a:endParaRPr>
          </a:p>
          <a:p>
            <a:pPr algn="ctr">
              <a:spcBef>
                <a:spcPts val="600"/>
              </a:spcBef>
              <a:buClr>
                <a:srgbClr val="000000"/>
              </a:buClr>
              <a:buSzPct val="167000"/>
              <a:defRPr/>
            </a:pPr>
            <a:r>
              <a:rPr lang="pt-BR" sz="16000" b="1" kern="0" dirty="0">
                <a:solidFill>
                  <a:schemeClr val="accent2">
                    <a:lumMod val="75000"/>
                  </a:schemeClr>
                </a:solidFill>
                <a:latin typeface="Garamond" pitchFamily="18" charset="0"/>
                <a:cs typeface="Arial" pitchFamily="34" charset="0"/>
              </a:rPr>
              <a:t>Física III</a:t>
            </a:r>
          </a:p>
          <a:p>
            <a:pPr>
              <a:defRPr/>
            </a:pPr>
            <a:endParaRPr lang="pt-BR" sz="9600" kern="0" dirty="0"/>
          </a:p>
          <a:p>
            <a:pPr>
              <a:defRPr/>
            </a:pPr>
            <a:endParaRPr lang="pt-BR" sz="20800" b="1" kern="0" dirty="0">
              <a:latin typeface="Garamond" pitchFamily="18" charset="0"/>
              <a:cs typeface="Arial" pitchFamily="34" charset="0"/>
            </a:endParaRPr>
          </a:p>
          <a:p>
            <a:pPr>
              <a:defRPr/>
            </a:pPr>
            <a:endParaRPr lang="pt-BR" sz="10100" b="1" kern="0" dirty="0">
              <a:latin typeface="Garamond" pitchFamily="18" charset="0"/>
              <a:cs typeface="Arial" pitchFamily="34" charset="0"/>
            </a:endParaRPr>
          </a:p>
          <a:p>
            <a:pPr>
              <a:defRPr/>
            </a:pPr>
            <a:endParaRPr lang="pt-BR" sz="10100" b="1" kern="0" dirty="0">
              <a:latin typeface="Garamond" pitchFamily="18" charset="0"/>
              <a:cs typeface="Arial" pitchFamily="34" charset="0"/>
            </a:endParaRPr>
          </a:p>
          <a:p>
            <a:pPr>
              <a:defRPr/>
            </a:pPr>
            <a:endParaRPr lang="pt-BR" sz="10100" kern="0" dirty="0">
              <a:latin typeface="Garamond" pitchFamily="18" charset="0"/>
              <a:cs typeface="Arial" pitchFamily="34" charset="0"/>
            </a:endParaRPr>
          </a:p>
          <a:p>
            <a:pPr>
              <a:defRPr/>
            </a:pPr>
            <a:endParaRPr lang="pt-BR" sz="10100" kern="0" dirty="0">
              <a:latin typeface="Garamond" pitchFamily="18" charset="0"/>
              <a:cs typeface="Arial" pitchFamily="34" charset="0"/>
            </a:endParaRPr>
          </a:p>
          <a:p>
            <a:pPr>
              <a:defRPr/>
            </a:pPr>
            <a:endParaRPr lang="pt-BR" sz="10100" kern="0" dirty="0">
              <a:latin typeface="Garamond" pitchFamily="18" charset="0"/>
              <a:cs typeface="Arial" pitchFamily="34" charset="0"/>
            </a:endParaRPr>
          </a:p>
          <a:p>
            <a:pPr>
              <a:defRPr/>
            </a:pPr>
            <a:endParaRPr lang="pt-BR" sz="10100" kern="0" dirty="0">
              <a:latin typeface="Garamond" pitchFamily="18" charset="0"/>
              <a:cs typeface="Arial" pitchFamily="34" charset="0"/>
            </a:endParaRPr>
          </a:p>
          <a:p>
            <a:pPr algn="ctr">
              <a:defRPr/>
            </a:pPr>
            <a:r>
              <a:rPr lang="pt-BR" sz="7200" kern="0" dirty="0">
                <a:latin typeface="Garamond" pitchFamily="18" charset="0"/>
                <a:cs typeface="Arial" pitchFamily="34" charset="0"/>
              </a:rPr>
              <a:t>Prof. VICTOR M. MIRANDA</a:t>
            </a:r>
          </a:p>
          <a:p>
            <a:pPr>
              <a:defRPr/>
            </a:pPr>
            <a:endParaRPr lang="pt-BR" sz="4900" b="1" kern="0" dirty="0"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None/>
              <a:defRPr/>
            </a:pPr>
            <a:endParaRPr lang="pt-BR" sz="10100" kern="0" dirty="0"/>
          </a:p>
        </p:txBody>
      </p:sp>
      <p:pic>
        <p:nvPicPr>
          <p:cNvPr id="8" name="Picture 8" descr="http://corporativo.faesa.br/img/logo-faesa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523" b="31009"/>
          <a:stretch>
            <a:fillRect/>
          </a:stretch>
        </p:blipFill>
        <p:spPr bwMode="auto">
          <a:xfrm>
            <a:off x="3370261" y="4572000"/>
            <a:ext cx="2581275" cy="620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object 3"/>
          <p:cNvSpPr txBox="1"/>
          <p:nvPr/>
        </p:nvSpPr>
        <p:spPr>
          <a:xfrm>
            <a:off x="1126344" y="2743200"/>
            <a:ext cx="675767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33320" marR="5080" indent="-2421255" algn="ctr">
              <a:lnSpc>
                <a:spcPct val="100000"/>
              </a:lnSpc>
            </a:pPr>
            <a:r>
              <a:rPr sz="3200" spc="-225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lang="pt-BR" sz="3200" spc="-225" dirty="0">
                <a:solidFill>
                  <a:srgbClr val="000066"/>
                </a:solidFill>
                <a:latin typeface="Times New Roman"/>
                <a:cs typeface="Times New Roman"/>
              </a:rPr>
              <a:t>O </a:t>
            </a:r>
            <a:r>
              <a:rPr lang="pt-BR" sz="3200" dirty="0">
                <a:solidFill>
                  <a:srgbClr val="000066"/>
                </a:solidFill>
                <a:latin typeface="Times New Roman"/>
                <a:cs typeface="Times New Roman"/>
              </a:rPr>
              <a:t>Campo Elétrico</a:t>
            </a:r>
            <a:endParaRPr sz="3200" dirty="0">
              <a:latin typeface="Times New Roman"/>
              <a:cs typeface="Times New Roman"/>
            </a:endParaRPr>
          </a:p>
        </p:txBody>
      </p:sp>
      <p:cxnSp>
        <p:nvCxnSpPr>
          <p:cNvPr id="10" name="Conector reto 9"/>
          <p:cNvCxnSpPr/>
          <p:nvPr/>
        </p:nvCxnSpPr>
        <p:spPr>
          <a:xfrm>
            <a:off x="452438" y="6491288"/>
            <a:ext cx="81264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bject 79"/>
          <p:cNvSpPr txBox="1">
            <a:spLocks noGrp="1"/>
          </p:cNvSpPr>
          <p:nvPr>
            <p:ph type="sldNum" sz="quarter" idx="7"/>
          </p:nvPr>
        </p:nvSpPr>
        <p:spPr>
          <a:xfrm>
            <a:off x="8574558" y="6542115"/>
            <a:ext cx="257656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1600">
              <a:lnSpc>
                <a:spcPct val="100000"/>
              </a:lnSpc>
            </a:pPr>
            <a:fld id="{81D60167-4931-47E6-BA6A-407CBD079E47}" type="slidenum">
              <a:rPr dirty="0"/>
              <a:t>1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583545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0825" y="188913"/>
            <a:ext cx="7200898" cy="539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8723" y="947650"/>
            <a:ext cx="7344294" cy="1953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50825" y="981076"/>
            <a:ext cx="7200898" cy="539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52320" y="1734741"/>
            <a:ext cx="7759049" cy="2954655"/>
          </a:xfrm>
          <a:prstGeom prst="rect">
            <a:avLst/>
          </a:prstGeom>
          <a:noFill/>
          <a:ln w="952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6360">
              <a:lnSpc>
                <a:spcPct val="100000"/>
              </a:lnSpc>
            </a:pPr>
            <a:r>
              <a:rPr lang="pt-BR" sz="2400" dirty="0">
                <a:latin typeface="Times New Roman"/>
                <a:cs typeface="Times New Roman"/>
              </a:rPr>
              <a:t>Livro </a:t>
            </a:r>
            <a:r>
              <a:rPr lang="pt-BR" sz="2400" dirty="0" err="1">
                <a:latin typeface="Times New Roman"/>
                <a:cs typeface="Times New Roman"/>
              </a:rPr>
              <a:t>Halliday</a:t>
            </a:r>
            <a:r>
              <a:rPr lang="pt-BR" sz="2400" dirty="0">
                <a:latin typeface="Times New Roman"/>
                <a:cs typeface="Times New Roman"/>
              </a:rPr>
              <a:t> 8ª </a:t>
            </a:r>
            <a:r>
              <a:rPr lang="pt-BR" sz="2400" dirty="0" err="1">
                <a:latin typeface="Times New Roman"/>
                <a:cs typeface="Times New Roman"/>
              </a:rPr>
              <a:t>ed</a:t>
            </a:r>
            <a:r>
              <a:rPr lang="pt-BR" sz="2400" dirty="0">
                <a:latin typeface="Times New Roman"/>
                <a:cs typeface="Times New Roman"/>
              </a:rPr>
              <a:t>:</a:t>
            </a:r>
          </a:p>
          <a:p>
            <a:pPr marL="86360">
              <a:lnSpc>
                <a:spcPct val="100000"/>
              </a:lnSpc>
            </a:pPr>
            <a:endParaRPr lang="pt-BR" sz="2000" dirty="0">
              <a:latin typeface="Times New Roman"/>
              <a:cs typeface="Times New Roman"/>
            </a:endParaRPr>
          </a:p>
          <a:p>
            <a:pPr marL="86360">
              <a:lnSpc>
                <a:spcPct val="100000"/>
              </a:lnSpc>
            </a:pPr>
            <a:endParaRPr lang="pt-BR" sz="2000" dirty="0">
              <a:latin typeface="Times New Roman"/>
              <a:cs typeface="Times New Roman"/>
            </a:endParaRPr>
          </a:p>
          <a:p>
            <a:pPr marL="86360">
              <a:lnSpc>
                <a:spcPct val="100000"/>
              </a:lnSpc>
            </a:pPr>
            <a:r>
              <a:rPr lang="pt-BR" sz="2800" b="1" dirty="0">
                <a:latin typeface="Times New Roman"/>
                <a:cs typeface="Times New Roman"/>
              </a:rPr>
              <a:t>Capítulo 22 </a:t>
            </a:r>
            <a:r>
              <a:rPr lang="pt-BR" sz="2800" dirty="0">
                <a:latin typeface="Times New Roman"/>
                <a:cs typeface="Times New Roman"/>
              </a:rPr>
              <a:t>(a partir página 41):</a:t>
            </a:r>
          </a:p>
          <a:p>
            <a:pPr marL="86360">
              <a:lnSpc>
                <a:spcPct val="100000"/>
              </a:lnSpc>
            </a:pPr>
            <a:endParaRPr lang="pt-BR" sz="2000" dirty="0">
              <a:latin typeface="Times New Roman"/>
              <a:cs typeface="Times New Roman"/>
            </a:endParaRPr>
          </a:p>
          <a:p>
            <a:pPr marL="86360">
              <a:lnSpc>
                <a:spcPct val="100000"/>
              </a:lnSpc>
            </a:pPr>
            <a:endParaRPr lang="pt-BR" sz="2000" b="1" dirty="0">
              <a:latin typeface="Times New Roman"/>
              <a:cs typeface="Times New Roman"/>
            </a:endParaRPr>
          </a:p>
          <a:p>
            <a:pPr marL="86360">
              <a:lnSpc>
                <a:spcPct val="100000"/>
              </a:lnSpc>
            </a:pPr>
            <a:r>
              <a:rPr lang="pt-BR" sz="2000" b="1" dirty="0">
                <a:latin typeface="Times New Roman"/>
                <a:cs typeface="Times New Roman"/>
              </a:rPr>
              <a:t>Problemas: 6, 7, 8, 9, 11, 13, 19</a:t>
            </a:r>
          </a:p>
          <a:p>
            <a:pPr marL="86360">
              <a:lnSpc>
                <a:spcPct val="100000"/>
              </a:lnSpc>
            </a:pPr>
            <a:endParaRPr lang="pt-BR" sz="2000" b="1" dirty="0">
              <a:latin typeface="Times New Roman"/>
              <a:cs typeface="Times New Roman"/>
            </a:endParaRPr>
          </a:p>
          <a:p>
            <a:pPr marL="86360">
              <a:lnSpc>
                <a:spcPct val="100000"/>
              </a:lnSpc>
            </a:pPr>
            <a:r>
              <a:rPr lang="pt-BR" sz="2000" b="1" dirty="0">
                <a:latin typeface="Times New Roman"/>
                <a:cs typeface="Times New Roman"/>
              </a:rPr>
              <a:t>Problemas Adicionais: 64, 66, 69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29565" y="375047"/>
            <a:ext cx="8484869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5" dirty="0"/>
              <a:t>Li</a:t>
            </a:r>
            <a:r>
              <a:rPr dirty="0"/>
              <a:t>s</a:t>
            </a:r>
            <a:r>
              <a:rPr spc="-20" dirty="0"/>
              <a:t>ta</a:t>
            </a:r>
            <a:r>
              <a:rPr spc="-5" dirty="0"/>
              <a:t> </a:t>
            </a:r>
            <a:r>
              <a:rPr spc="-20" dirty="0"/>
              <a:t>de</a:t>
            </a:r>
            <a:r>
              <a:rPr spc="-5" dirty="0"/>
              <a:t> </a:t>
            </a:r>
            <a:r>
              <a:rPr lang="pt-BR" spc="-5" dirty="0"/>
              <a:t>E</a:t>
            </a:r>
            <a:r>
              <a:rPr spc="-20" dirty="0" err="1"/>
              <a:t>x</a:t>
            </a:r>
            <a:r>
              <a:rPr spc="-25" dirty="0" err="1"/>
              <a:t>e</a:t>
            </a:r>
            <a:r>
              <a:rPr spc="-15" dirty="0" err="1"/>
              <a:t>r</a:t>
            </a:r>
            <a:r>
              <a:rPr spc="-20" dirty="0" err="1"/>
              <a:t>cíci</a:t>
            </a:r>
            <a:r>
              <a:rPr dirty="0" err="1"/>
              <a:t>os</a:t>
            </a:r>
            <a:endParaRPr dirty="0"/>
          </a:p>
        </p:txBody>
      </p:sp>
      <p:pic>
        <p:nvPicPr>
          <p:cNvPr id="11" name="Picture 8" descr="http://corporativo.faesa.br/img/logo-faesa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523" b="31009"/>
          <a:stretch>
            <a:fillRect/>
          </a:stretch>
        </p:blipFill>
        <p:spPr bwMode="auto">
          <a:xfrm>
            <a:off x="7662863" y="0"/>
            <a:ext cx="1497012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Espaço Reservado para Número de Slide 3"/>
          <p:cNvSpPr>
            <a:spLocks noGrp="1"/>
          </p:cNvSpPr>
          <p:nvPr>
            <p:ph type="sldNum" sz="quarter" idx="7"/>
          </p:nvPr>
        </p:nvSpPr>
        <p:spPr>
          <a:xfrm>
            <a:off x="8458200" y="6553200"/>
            <a:ext cx="374014" cy="241540"/>
          </a:xfrm>
        </p:spPr>
        <p:txBody>
          <a:bodyPr/>
          <a:lstStyle/>
          <a:p>
            <a:pPr marL="101600">
              <a:lnSpc>
                <a:spcPct val="100000"/>
              </a:lnSpc>
            </a:pPr>
            <a:fld id="{81D60167-4931-47E6-BA6A-407CBD079E47}" type="slidenum">
              <a:rPr lang="pt-BR" smtClean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79885593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Executivo">
  <a:themeElements>
    <a:clrScheme name="Executivo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o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Executivo">
    <a:dk1>
      <a:sysClr val="windowText" lastClr="000000"/>
    </a:dk1>
    <a:lt1>
      <a:sysClr val="window" lastClr="FFFFFF"/>
    </a:lt1>
    <a:dk2>
      <a:srgbClr val="2F5897"/>
    </a:dk2>
    <a:lt2>
      <a:srgbClr val="E4E9EF"/>
    </a:lt2>
    <a:accent1>
      <a:srgbClr val="6076B4"/>
    </a:accent1>
    <a:accent2>
      <a:srgbClr val="9C5252"/>
    </a:accent2>
    <a:accent3>
      <a:srgbClr val="E68422"/>
    </a:accent3>
    <a:accent4>
      <a:srgbClr val="846648"/>
    </a:accent4>
    <a:accent5>
      <a:srgbClr val="63891F"/>
    </a:accent5>
    <a:accent6>
      <a:srgbClr val="758085"/>
    </a:accent6>
    <a:hlink>
      <a:srgbClr val="3399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11155</TotalTime>
  <Words>58</Words>
  <Application>Microsoft Office PowerPoint</Application>
  <PresentationFormat>Apresentação na tela (4:3)</PresentationFormat>
  <Paragraphs>30</Paragraphs>
  <Slides>2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2</vt:i4>
      </vt:variant>
    </vt:vector>
  </HeadingPairs>
  <TitlesOfParts>
    <vt:vector size="11" baseType="lpstr">
      <vt:lpstr>Arial</vt:lpstr>
      <vt:lpstr>Calibri</vt:lpstr>
      <vt:lpstr>Century Gothic</vt:lpstr>
      <vt:lpstr>Courier New</vt:lpstr>
      <vt:lpstr>Garamond</vt:lpstr>
      <vt:lpstr>Palatino Linotype</vt:lpstr>
      <vt:lpstr>Times New Roman</vt:lpstr>
      <vt:lpstr>Office Theme</vt:lpstr>
      <vt:lpstr>Executivo</vt:lpstr>
      <vt:lpstr>Apresentação do PowerPoint</vt:lpstr>
      <vt:lpstr>Lista de Exercícios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lastModifiedBy>Victor Miranda</cp:lastModifiedBy>
  <cp:revision>181</cp:revision>
  <dcterms:created xsi:type="dcterms:W3CDTF">2015-07-27T14:44:02Z</dcterms:created>
  <dcterms:modified xsi:type="dcterms:W3CDTF">2018-08-29T20:29:54Z</dcterms:modified>
</cp:coreProperties>
</file>