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5"/>
  </p:notesMasterIdLst>
  <p:handoutMasterIdLst>
    <p:handoutMasterId r:id="rId6"/>
  </p:handoutMasterIdLst>
  <p:sldIdLst>
    <p:sldId id="274" r:id="rId3"/>
    <p:sldId id="310" r:id="rId4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8" d="100"/>
          <a:sy n="118" d="100"/>
        </p:scale>
        <p:origin x="-2310" y="-9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09C53-5425-4DDA-BB58-3FE253BA9B19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AE09D-A681-4513-B654-EC77342027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56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E1DAE-00D8-4F6C-9646-1B51A2A531E1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466D3-CDFE-4351-AD3E-204317A564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547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27, 30, 31, 32, 33, 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F328 – 1S20124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pt-BR"/>
              <a:t>F328 – 1S20124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72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pt-BR"/>
              <a:t>F328 – 1S20124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7781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pt-BR"/>
              <a:t>F328 – 1S20124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8328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pt-BR"/>
              <a:t>F328 – 1S20124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4387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pt-BR"/>
              <a:t>F328 – 1S20124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7437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pt-BR"/>
              <a:t>F328 – 1S20124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5726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pt-BR"/>
              <a:t>F328 – 1S20124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948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pt-BR"/>
              <a:t>F328 – 1S20124</a:t>
            </a:r>
            <a:endParaRPr lang="pt-BR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ct val="10000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120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00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F328 – 1S20124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8723" y="157942"/>
            <a:ext cx="7344294" cy="195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50825" y="188913"/>
            <a:ext cx="7200898" cy="53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78723" y="947650"/>
            <a:ext cx="7344294" cy="1953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50825" y="981076"/>
            <a:ext cx="7200898" cy="53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00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  <p:pic>
        <p:nvPicPr>
          <p:cNvPr id="13" name="Picture 8" descr="http://corporativo.faesa.br/img/logo-faesa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23" b="31009"/>
          <a:stretch>
            <a:fillRect/>
          </a:stretch>
        </p:blipFill>
        <p:spPr bwMode="auto">
          <a:xfrm>
            <a:off x="7662863" y="0"/>
            <a:ext cx="14970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Holder 3"/>
          <p:cNvSpPr>
            <a:spLocks noGrp="1"/>
          </p:cNvSpPr>
          <p:nvPr>
            <p:ph type="body" idx="1"/>
          </p:nvPr>
        </p:nvSpPr>
        <p:spPr>
          <a:xfrm>
            <a:off x="302259" y="1189320"/>
            <a:ext cx="8539480" cy="3127375"/>
          </a:xfrm>
        </p:spPr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00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F328 – 1S20124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F328 – 1S20124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pt-BR"/>
              <a:t>F328 – 1S20124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977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pt-BR"/>
              <a:t>F328 – 1S20124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545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pt-BR"/>
              <a:t>F328 – 1S20124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7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pt-BR"/>
              <a:t>F328 – 1S20124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62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8723" y="157942"/>
            <a:ext cx="7344294" cy="1953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9565" y="422996"/>
            <a:ext cx="848486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00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2259" y="1189320"/>
            <a:ext cx="8539480" cy="3127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9565" y="6601065"/>
            <a:ext cx="103314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F328 – 1S20124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29014" y="6616940"/>
            <a:ext cx="2032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pt-BR"/>
              <a:t>F328 – 1S20124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marL="101600">
              <a:lnSpc>
                <a:spcPct val="10000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9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 txBox="1">
            <a:spLocks/>
          </p:cNvSpPr>
          <p:nvPr/>
        </p:nvSpPr>
        <p:spPr>
          <a:xfrm>
            <a:off x="609600" y="609600"/>
            <a:ext cx="7921625" cy="5572125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lIns="0" tIns="0" rIns="0" bIns="0" rtlCol="0">
            <a:normAutofit fontScale="32500" lnSpcReduction="20000"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Clr>
                <a:srgbClr val="000000"/>
              </a:buClr>
              <a:buSzPct val="167000"/>
              <a:defRPr/>
            </a:pPr>
            <a:endParaRPr lang="pt-BR" sz="1200" kern="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buClr>
                <a:srgbClr val="000000"/>
              </a:buClr>
              <a:buSzPct val="167000"/>
              <a:defRPr/>
            </a:pPr>
            <a:endParaRPr lang="pt-BR" sz="1200" kern="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buClr>
                <a:srgbClr val="000000"/>
              </a:buClr>
              <a:buSzPct val="167000"/>
              <a:defRPr/>
            </a:pPr>
            <a:endParaRPr lang="pt-BR" sz="1200" kern="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buClr>
                <a:srgbClr val="000000"/>
              </a:buClr>
              <a:buSzPct val="167000"/>
              <a:defRPr/>
            </a:pPr>
            <a:endParaRPr lang="pt-BR" sz="1200" kern="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buClr>
                <a:srgbClr val="000000"/>
              </a:buClr>
              <a:buSzPct val="167000"/>
              <a:defRPr/>
            </a:pPr>
            <a:endParaRPr lang="pt-BR" sz="1200" kern="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buClr>
                <a:srgbClr val="000000"/>
              </a:buClr>
              <a:buSzPct val="167000"/>
              <a:defRPr/>
            </a:pPr>
            <a:endParaRPr lang="pt-BR" sz="1200" kern="0" dirty="0">
              <a:latin typeface="Arial" pitchFamily="34" charset="0"/>
              <a:cs typeface="Arial" pitchFamily="34" charset="0"/>
            </a:endParaRPr>
          </a:p>
          <a:p>
            <a:pPr algn="ctr">
              <a:spcBef>
                <a:spcPts val="600"/>
              </a:spcBef>
              <a:buClr>
                <a:srgbClr val="000000"/>
              </a:buClr>
              <a:buSzPct val="167000"/>
              <a:defRPr/>
            </a:pPr>
            <a:r>
              <a:rPr lang="pt-BR" sz="16000" b="1" kern="0" dirty="0">
                <a:solidFill>
                  <a:schemeClr val="accent2">
                    <a:lumMod val="75000"/>
                  </a:schemeClr>
                </a:solidFill>
                <a:latin typeface="Garamond" pitchFamily="18" charset="0"/>
                <a:cs typeface="Arial" pitchFamily="34" charset="0"/>
              </a:rPr>
              <a:t>Física III</a:t>
            </a:r>
          </a:p>
          <a:p>
            <a:pPr>
              <a:defRPr/>
            </a:pPr>
            <a:endParaRPr lang="pt-BR" sz="9600" kern="0" dirty="0"/>
          </a:p>
          <a:p>
            <a:pPr>
              <a:defRPr/>
            </a:pPr>
            <a:endParaRPr lang="pt-BR" sz="20800" b="1" kern="0" dirty="0">
              <a:latin typeface="Garamond" pitchFamily="18" charset="0"/>
              <a:cs typeface="Arial" pitchFamily="34" charset="0"/>
            </a:endParaRPr>
          </a:p>
          <a:p>
            <a:pPr>
              <a:defRPr/>
            </a:pPr>
            <a:endParaRPr lang="pt-BR" sz="10100" b="1" kern="0" dirty="0">
              <a:latin typeface="Garamond" pitchFamily="18" charset="0"/>
              <a:cs typeface="Arial" pitchFamily="34" charset="0"/>
            </a:endParaRPr>
          </a:p>
          <a:p>
            <a:pPr>
              <a:defRPr/>
            </a:pPr>
            <a:endParaRPr lang="pt-BR" sz="10100" b="1" kern="0" dirty="0">
              <a:latin typeface="Garamond" pitchFamily="18" charset="0"/>
              <a:cs typeface="Arial" pitchFamily="34" charset="0"/>
            </a:endParaRPr>
          </a:p>
          <a:p>
            <a:pPr>
              <a:defRPr/>
            </a:pPr>
            <a:endParaRPr lang="pt-BR" sz="10100" kern="0" dirty="0">
              <a:latin typeface="Garamond" pitchFamily="18" charset="0"/>
              <a:cs typeface="Arial" pitchFamily="34" charset="0"/>
            </a:endParaRPr>
          </a:p>
          <a:p>
            <a:pPr>
              <a:defRPr/>
            </a:pPr>
            <a:endParaRPr lang="pt-BR" sz="10100" kern="0" dirty="0">
              <a:latin typeface="Garamond" pitchFamily="18" charset="0"/>
              <a:cs typeface="Arial" pitchFamily="34" charset="0"/>
            </a:endParaRPr>
          </a:p>
          <a:p>
            <a:pPr>
              <a:defRPr/>
            </a:pPr>
            <a:endParaRPr lang="pt-BR" sz="10100" kern="0" dirty="0">
              <a:latin typeface="Garamond" pitchFamily="18" charset="0"/>
              <a:cs typeface="Arial" pitchFamily="34" charset="0"/>
            </a:endParaRPr>
          </a:p>
          <a:p>
            <a:pPr>
              <a:defRPr/>
            </a:pPr>
            <a:endParaRPr lang="pt-BR" sz="10100" kern="0" dirty="0">
              <a:latin typeface="Garamond" pitchFamily="18" charset="0"/>
              <a:cs typeface="Arial" pitchFamily="34" charset="0"/>
            </a:endParaRPr>
          </a:p>
          <a:p>
            <a:pPr algn="ctr">
              <a:defRPr/>
            </a:pPr>
            <a:r>
              <a:rPr lang="pt-BR" sz="7200" kern="0" dirty="0">
                <a:latin typeface="Garamond" pitchFamily="18" charset="0"/>
                <a:cs typeface="Arial" pitchFamily="34" charset="0"/>
              </a:rPr>
              <a:t>Prof. VICTOR M. MIRANDA</a:t>
            </a:r>
          </a:p>
          <a:p>
            <a:pPr>
              <a:defRPr/>
            </a:pPr>
            <a:endParaRPr lang="pt-BR" sz="4900" b="1" kern="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None/>
              <a:defRPr/>
            </a:pPr>
            <a:endParaRPr lang="pt-BR" sz="10100" kern="0" dirty="0"/>
          </a:p>
        </p:txBody>
      </p:sp>
      <p:pic>
        <p:nvPicPr>
          <p:cNvPr id="8" name="Picture 8" descr="http://corporativo.faesa.br/img/logo-faes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23" b="31009"/>
          <a:stretch>
            <a:fillRect/>
          </a:stretch>
        </p:blipFill>
        <p:spPr bwMode="auto">
          <a:xfrm>
            <a:off x="3370261" y="4572000"/>
            <a:ext cx="2581275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bject 3"/>
          <p:cNvSpPr txBox="1"/>
          <p:nvPr/>
        </p:nvSpPr>
        <p:spPr>
          <a:xfrm>
            <a:off x="1126344" y="2743200"/>
            <a:ext cx="675767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3320" marR="5080" indent="-2421255" algn="ctr"/>
            <a:r>
              <a:rPr lang="pt-BR" sz="4000" spc="-225" dirty="0">
                <a:solidFill>
                  <a:srgbClr val="000066"/>
                </a:solidFill>
                <a:latin typeface="Times New Roman"/>
                <a:cs typeface="Times New Roman"/>
              </a:rPr>
              <a:t>Potencial Elétrico</a:t>
            </a:r>
            <a:endParaRPr sz="4000" spc="-225" dirty="0">
              <a:solidFill>
                <a:srgbClr val="000066"/>
              </a:solidFill>
              <a:latin typeface="Times New Roman"/>
              <a:cs typeface="Times New Roman"/>
            </a:endParaRPr>
          </a:p>
        </p:txBody>
      </p:sp>
      <p:cxnSp>
        <p:nvCxnSpPr>
          <p:cNvPr id="10" name="Conector reto 9"/>
          <p:cNvCxnSpPr/>
          <p:nvPr/>
        </p:nvCxnSpPr>
        <p:spPr>
          <a:xfrm>
            <a:off x="452438" y="6491288"/>
            <a:ext cx="8126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bject 79"/>
          <p:cNvSpPr txBox="1">
            <a:spLocks noGrp="1"/>
          </p:cNvSpPr>
          <p:nvPr>
            <p:ph type="sldNum" sz="quarter" idx="7"/>
          </p:nvPr>
        </p:nvSpPr>
        <p:spPr>
          <a:xfrm>
            <a:off x="8574558" y="6542115"/>
            <a:ext cx="257656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83545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3"/>
            <a:ext cx="7200898" cy="53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8723" y="947650"/>
            <a:ext cx="7344294" cy="1953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0825" y="981076"/>
            <a:ext cx="7200898" cy="53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3400" y="1600200"/>
            <a:ext cx="8001000" cy="2369880"/>
          </a:xfrm>
          <a:prstGeom prst="rect">
            <a:avLst/>
          </a:prstGeom>
          <a:noFill/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 algn="just"/>
            <a:r>
              <a:rPr lang="pt-BR" sz="2400" dirty="0">
                <a:latin typeface="Times New Roman"/>
                <a:cs typeface="Times New Roman"/>
              </a:rPr>
              <a:t>Livro </a:t>
            </a:r>
            <a:r>
              <a:rPr lang="pt-BR" sz="2400" dirty="0" err="1">
                <a:latin typeface="Times New Roman"/>
                <a:cs typeface="Times New Roman"/>
              </a:rPr>
              <a:t>Halliday</a:t>
            </a:r>
            <a:r>
              <a:rPr lang="pt-BR" sz="2400" dirty="0">
                <a:latin typeface="Times New Roman"/>
                <a:cs typeface="Times New Roman"/>
              </a:rPr>
              <a:t> 8ª </a:t>
            </a:r>
            <a:r>
              <a:rPr lang="pt-BR" sz="2400" dirty="0" err="1">
                <a:latin typeface="Times New Roman"/>
                <a:cs typeface="Times New Roman"/>
              </a:rPr>
              <a:t>ed</a:t>
            </a:r>
            <a:r>
              <a:rPr lang="pt-BR" sz="2400" dirty="0">
                <a:latin typeface="Times New Roman"/>
                <a:cs typeface="Times New Roman"/>
              </a:rPr>
              <a:t>:</a:t>
            </a:r>
          </a:p>
          <a:p>
            <a:pPr marL="86360" algn="just">
              <a:lnSpc>
                <a:spcPct val="100000"/>
              </a:lnSpc>
            </a:pPr>
            <a:endParaRPr lang="pt-BR" sz="2000" dirty="0">
              <a:latin typeface="Times New Roman"/>
              <a:cs typeface="Times New Roman"/>
            </a:endParaRPr>
          </a:p>
          <a:p>
            <a:pPr marL="86360" algn="just">
              <a:lnSpc>
                <a:spcPct val="100000"/>
              </a:lnSpc>
            </a:pPr>
            <a:r>
              <a:rPr lang="pt-BR" sz="2800" b="1" dirty="0">
                <a:latin typeface="Times New Roman"/>
                <a:cs typeface="Times New Roman"/>
              </a:rPr>
              <a:t>Capítulo 24 </a:t>
            </a:r>
            <a:r>
              <a:rPr lang="pt-BR" sz="2800" dirty="0">
                <a:latin typeface="Times New Roman"/>
                <a:cs typeface="Times New Roman"/>
              </a:rPr>
              <a:t>(a partir página 99):</a:t>
            </a:r>
          </a:p>
          <a:p>
            <a:pPr marL="86360" algn="just">
              <a:lnSpc>
                <a:spcPct val="100000"/>
              </a:lnSpc>
            </a:pPr>
            <a:endParaRPr lang="pt-BR" sz="2000" dirty="0">
              <a:latin typeface="Times New Roman"/>
              <a:cs typeface="Times New Roman"/>
            </a:endParaRPr>
          </a:p>
          <a:p>
            <a:pPr marL="86360" algn="just">
              <a:lnSpc>
                <a:spcPct val="100000"/>
              </a:lnSpc>
            </a:pPr>
            <a:r>
              <a:rPr lang="pt-BR" sz="2800" b="1" dirty="0">
                <a:latin typeface="Times New Roman"/>
                <a:cs typeface="Times New Roman"/>
              </a:rPr>
              <a:t>Problemas:</a:t>
            </a:r>
          </a:p>
          <a:p>
            <a:pPr marL="86360" algn="just">
              <a:lnSpc>
                <a:spcPct val="100000"/>
              </a:lnSpc>
            </a:pPr>
            <a:endParaRPr lang="pt-BR" sz="1000" b="1" dirty="0">
              <a:latin typeface="Times New Roman"/>
              <a:cs typeface="Times New Roman"/>
            </a:endParaRPr>
          </a:p>
          <a:p>
            <a:pPr marL="86360" algn="just">
              <a:lnSpc>
                <a:spcPct val="100000"/>
              </a:lnSpc>
            </a:pPr>
            <a:r>
              <a:rPr lang="pt-BR" sz="2400" b="1" dirty="0">
                <a:latin typeface="Times New Roman"/>
                <a:cs typeface="Times New Roman"/>
              </a:rPr>
              <a:t>9</a:t>
            </a:r>
            <a:r>
              <a:rPr lang="pt-BR" b="1" dirty="0">
                <a:latin typeface="Times New Roman"/>
                <a:cs typeface="Times New Roman"/>
              </a:rPr>
              <a:t>, </a:t>
            </a:r>
            <a:r>
              <a:rPr lang="pt-BR" sz="2400" b="1" dirty="0">
                <a:latin typeface="Times New Roman"/>
                <a:cs typeface="Times New Roman"/>
              </a:rPr>
              <a:t>13, 15, 18, 62, 65, 66, 90, 110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329565" y="375047"/>
            <a:ext cx="848486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Li</a:t>
            </a:r>
            <a:r>
              <a:rPr dirty="0"/>
              <a:t>s</a:t>
            </a:r>
            <a:r>
              <a:rPr spc="-20" dirty="0"/>
              <a:t>ta</a:t>
            </a:r>
            <a:r>
              <a:rPr spc="-5" dirty="0"/>
              <a:t> </a:t>
            </a:r>
            <a:r>
              <a:rPr spc="-20" dirty="0"/>
              <a:t>de</a:t>
            </a:r>
            <a:r>
              <a:rPr spc="-5" dirty="0"/>
              <a:t> </a:t>
            </a:r>
            <a:r>
              <a:rPr lang="pt-BR" spc="-5" dirty="0"/>
              <a:t>E</a:t>
            </a:r>
            <a:r>
              <a:rPr spc="-20" dirty="0" err="1"/>
              <a:t>x</a:t>
            </a:r>
            <a:r>
              <a:rPr spc="-25" dirty="0" err="1"/>
              <a:t>e</a:t>
            </a:r>
            <a:r>
              <a:rPr spc="-15" dirty="0" err="1"/>
              <a:t>r</a:t>
            </a:r>
            <a:r>
              <a:rPr spc="-20" dirty="0" err="1"/>
              <a:t>cíci</a:t>
            </a:r>
            <a:r>
              <a:rPr dirty="0" err="1"/>
              <a:t>os</a:t>
            </a:r>
            <a:endParaRPr dirty="0"/>
          </a:p>
        </p:txBody>
      </p:sp>
      <p:sp>
        <p:nvSpPr>
          <p:cNvPr id="12" name="Espaço Reservado para Número de Slide 3"/>
          <p:cNvSpPr>
            <a:spLocks noGrp="1"/>
          </p:cNvSpPr>
          <p:nvPr>
            <p:ph type="sldNum" sz="quarter" idx="7"/>
          </p:nvPr>
        </p:nvSpPr>
        <p:spPr>
          <a:xfrm>
            <a:off x="8458200" y="6553200"/>
            <a:ext cx="374014" cy="241540"/>
          </a:xfrm>
        </p:spPr>
        <p:txBody>
          <a:bodyPr/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lang="pt-BR" smtClean="0"/>
              <a:t>2</a:t>
            </a:fld>
            <a:endParaRPr lang="pt-BR" dirty="0"/>
          </a:p>
        </p:txBody>
      </p:sp>
      <p:pic>
        <p:nvPicPr>
          <p:cNvPr id="11" name="Picture 8" descr="http://corporativo.faesa.br/img/logo-faesa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23" b="31009"/>
          <a:stretch>
            <a:fillRect/>
          </a:stretch>
        </p:blipFill>
        <p:spPr bwMode="auto">
          <a:xfrm>
            <a:off x="7662863" y="0"/>
            <a:ext cx="14970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9885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xecutivo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27744</TotalTime>
  <Words>58</Words>
  <Application>Microsoft Office PowerPoint</Application>
  <PresentationFormat>Apresentação na tela (4:3)</PresentationFormat>
  <Paragraphs>28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</vt:i4>
      </vt:variant>
    </vt:vector>
  </HeadingPairs>
  <TitlesOfParts>
    <vt:vector size="11" baseType="lpstr">
      <vt:lpstr>Arial</vt:lpstr>
      <vt:lpstr>Calibri</vt:lpstr>
      <vt:lpstr>Century Gothic</vt:lpstr>
      <vt:lpstr>Courier New</vt:lpstr>
      <vt:lpstr>Garamond</vt:lpstr>
      <vt:lpstr>Palatino Linotype</vt:lpstr>
      <vt:lpstr>Times New Roman</vt:lpstr>
      <vt:lpstr>Office Theme</vt:lpstr>
      <vt:lpstr>Executivo</vt:lpstr>
      <vt:lpstr>Apresentação do PowerPoint</vt:lpstr>
      <vt:lpstr>Lista de 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</dc:creator>
  <cp:lastModifiedBy>Victor Miranda</cp:lastModifiedBy>
  <cp:revision>602</cp:revision>
  <dcterms:created xsi:type="dcterms:W3CDTF">2015-07-27T14:44:02Z</dcterms:created>
  <dcterms:modified xsi:type="dcterms:W3CDTF">2018-10-03T21:29:58Z</dcterms:modified>
</cp:coreProperties>
</file>