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23FE-CACA-4C47-A6D7-702F9B810F7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F41C-5E60-4D04-9F66-3110D8735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792" y="1121729"/>
            <a:ext cx="1604357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Item Encryptor</a:t>
            </a:r>
            <a:endParaRPr lang="en-US" sz="1600"/>
          </a:p>
        </p:txBody>
      </p:sp>
      <p:grpSp>
        <p:nvGrpSpPr>
          <p:cNvPr id="6" name="Group 5"/>
          <p:cNvGrpSpPr/>
          <p:nvPr/>
        </p:nvGrpSpPr>
        <p:grpSpPr>
          <a:xfrm>
            <a:off x="6204343" y="1134791"/>
            <a:ext cx="1767296" cy="2354129"/>
            <a:chOff x="6035040" y="723207"/>
            <a:chExt cx="1945179" cy="1202246"/>
          </a:xfrm>
        </p:grpSpPr>
        <p:sp>
          <p:nvSpPr>
            <p:cNvPr id="4" name="Rounded Rectangle 3"/>
            <p:cNvSpPr/>
            <p:nvPr/>
          </p:nvSpPr>
          <p:spPr>
            <a:xfrm>
              <a:off x="6035040" y="723207"/>
              <a:ext cx="1945179" cy="1163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6270314" y="1094456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Cryptographic </a:t>
              </a:r>
            </a:p>
            <a:p>
              <a:r>
                <a:rPr lang="en-US" sz="1600" smtClean="0"/>
                <a:t>Material </a:t>
              </a:r>
            </a:p>
            <a:p>
              <a:r>
                <a:rPr lang="en-US" sz="1600" smtClean="0"/>
                <a:t>Provider (CMP)</a:t>
              </a:r>
              <a:endParaRPr lang="en-US" sz="16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600473" y="400029"/>
            <a:ext cx="1342507" cy="523702"/>
            <a:chOff x="3854814" y="5507207"/>
            <a:chExt cx="1342507" cy="523702"/>
          </a:xfrm>
        </p:grpSpPr>
        <p:sp>
          <p:nvSpPr>
            <p:cNvPr id="8" name="Round Single Corner Rectangle 7"/>
            <p:cNvSpPr/>
            <p:nvPr/>
          </p:nvSpPr>
          <p:spPr>
            <a:xfrm>
              <a:off x="3854814" y="5507207"/>
              <a:ext cx="1342507" cy="523702"/>
            </a:xfrm>
            <a:prstGeom prst="round1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9477" y="5533930"/>
              <a:ext cx="731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Plaintext</a:t>
              </a:r>
              <a:br>
                <a:rPr lang="en-US" sz="1200" smtClean="0"/>
              </a:br>
              <a:r>
                <a:rPr lang="en-US" sz="1200" smtClean="0"/>
                <a:t>Item</a:t>
              </a:r>
              <a:endParaRPr lang="en-US" sz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9954" y="1291006"/>
            <a:ext cx="1348574" cy="918418"/>
            <a:chOff x="1469441" y="1645920"/>
            <a:chExt cx="1348574" cy="918418"/>
          </a:xfrm>
        </p:grpSpPr>
        <p:sp>
          <p:nvSpPr>
            <p:cNvPr id="10" name="TextBox 9"/>
            <p:cNvSpPr txBox="1"/>
            <p:nvPr/>
          </p:nvSpPr>
          <p:spPr>
            <a:xfrm>
              <a:off x="1475508" y="1645920"/>
              <a:ext cx="12718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Attribute Actions</a:t>
              </a:r>
              <a:endParaRPr 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9441" y="2010340"/>
              <a:ext cx="12779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ENCRYPT_AND_SIGN</a:t>
              </a:r>
              <a:br>
                <a:rPr lang="en-US" sz="1000" smtClean="0"/>
              </a:br>
              <a:r>
                <a:rPr lang="en-US" sz="1000" smtClean="0"/>
                <a:t>SIGN_ONLY</a:t>
              </a:r>
              <a:br>
                <a:rPr lang="en-US" sz="1000" smtClean="0"/>
              </a:br>
              <a:r>
                <a:rPr lang="en-US" sz="1000" smtClean="0"/>
                <a:t>DO_NOTHING</a:t>
              </a:r>
              <a:endParaRPr lang="en-US" sz="1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5508" y="1645920"/>
              <a:ext cx="1342507" cy="91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9954" y="2307342"/>
            <a:ext cx="1415075" cy="1103670"/>
            <a:chOff x="1469441" y="2826104"/>
            <a:chExt cx="1415075" cy="1103670"/>
          </a:xfrm>
        </p:grpSpPr>
        <p:sp>
          <p:nvSpPr>
            <p:cNvPr id="14" name="TextBox 13"/>
            <p:cNvSpPr txBox="1"/>
            <p:nvPr/>
          </p:nvSpPr>
          <p:spPr>
            <a:xfrm>
              <a:off x="1469441" y="2826104"/>
              <a:ext cx="14150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DynamoDB Encryption Context</a:t>
              </a:r>
              <a:endParaRPr 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69441" y="3334768"/>
              <a:ext cx="8370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Table Name</a:t>
              </a:r>
              <a:br>
                <a:rPr lang="en-US" sz="1000" smtClean="0"/>
              </a:br>
              <a:r>
                <a:rPr lang="en-US" sz="1000" smtClean="0"/>
                <a:t>Primary Key </a:t>
              </a:r>
              <a:br>
                <a:rPr lang="en-US" sz="1000" smtClean="0"/>
              </a:br>
              <a:r>
                <a:rPr lang="en-US" sz="1000" smtClean="0"/>
                <a:t>...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9441" y="2826104"/>
              <a:ext cx="1348574" cy="1103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93791" y="1121729"/>
            <a:ext cx="1604357" cy="2280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80717" y="935139"/>
            <a:ext cx="0" cy="19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28528" y="1745863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15805" y="2816456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98148" y="3093005"/>
            <a:ext cx="8811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10870" y="1914609"/>
            <a:ext cx="8811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0870" y="1399333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Get Encryption</a:t>
            </a:r>
            <a:br>
              <a:rPr lang="en-US" sz="1100" smtClean="0"/>
            </a:br>
            <a:r>
              <a:rPr lang="en-US" sz="1100" smtClean="0"/>
              <a:t>Materials</a:t>
            </a:r>
            <a:endParaRPr lang="en-US" sz="110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133220" y="2024440"/>
            <a:ext cx="10711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43970" y="2385119"/>
            <a:ext cx="105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Get Decryption</a:t>
            </a:r>
            <a:br>
              <a:rPr lang="en-US" sz="1100" smtClean="0"/>
            </a:br>
            <a:r>
              <a:rPr lang="en-US" sz="1100" smtClean="0"/>
              <a:t>Materials</a:t>
            </a:r>
            <a:endParaRPr lang="en-US" sz="110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33313" y="2945486"/>
            <a:ext cx="107112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5402" y="2084034"/>
            <a:ext cx="601134" cy="44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3600472" y="3662743"/>
            <a:ext cx="1342507" cy="523702"/>
            <a:chOff x="3224148" y="4206942"/>
            <a:chExt cx="1342507" cy="523702"/>
          </a:xfrm>
        </p:grpSpPr>
        <p:sp>
          <p:nvSpPr>
            <p:cNvPr id="43" name="Round Single Corner Rectangle 42"/>
            <p:cNvSpPr/>
            <p:nvPr/>
          </p:nvSpPr>
          <p:spPr>
            <a:xfrm>
              <a:off x="3224148" y="4206942"/>
              <a:ext cx="1342507" cy="523702"/>
            </a:xfrm>
            <a:prstGeom prst="round1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24148" y="423397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Encrypted &amp;</a:t>
              </a:r>
              <a:br>
                <a:rPr lang="en-US" sz="1200" smtClean="0"/>
              </a:br>
              <a:r>
                <a:rPr lang="en-US" sz="1200" smtClean="0"/>
                <a:t>Signed Item</a:t>
              </a:r>
              <a:endParaRPr lang="en-US" sz="120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00256" y="4364285"/>
              <a:ext cx="396280" cy="201040"/>
            </a:xfrm>
            <a:prstGeom prst="rect">
              <a:avLst/>
            </a:prstGeom>
          </p:spPr>
        </p:pic>
      </p:grpSp>
      <p:cxnSp>
        <p:nvCxnSpPr>
          <p:cNvPr id="47" name="Straight Arrow Connector 46"/>
          <p:cNvCxnSpPr/>
          <p:nvPr/>
        </p:nvCxnSpPr>
        <p:spPr>
          <a:xfrm>
            <a:off x="4166346" y="3464745"/>
            <a:ext cx="0" cy="19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4271725" y="3447135"/>
            <a:ext cx="0" cy="197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4273140" y="913999"/>
            <a:ext cx="0" cy="197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5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792" y="1121729"/>
            <a:ext cx="1604357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Item Encryptor</a:t>
            </a:r>
            <a:endParaRPr lang="en-US" sz="1600"/>
          </a:p>
        </p:txBody>
      </p:sp>
      <p:grpSp>
        <p:nvGrpSpPr>
          <p:cNvPr id="3" name="Group 2"/>
          <p:cNvGrpSpPr/>
          <p:nvPr/>
        </p:nvGrpSpPr>
        <p:grpSpPr>
          <a:xfrm>
            <a:off x="6049937" y="1179083"/>
            <a:ext cx="1767296" cy="2354129"/>
            <a:chOff x="6035040" y="723207"/>
            <a:chExt cx="1945179" cy="1202246"/>
          </a:xfrm>
        </p:grpSpPr>
        <p:sp>
          <p:nvSpPr>
            <p:cNvPr id="4" name="Rounded Rectangle 3"/>
            <p:cNvSpPr/>
            <p:nvPr/>
          </p:nvSpPr>
          <p:spPr>
            <a:xfrm>
              <a:off x="6035040" y="723207"/>
              <a:ext cx="1945179" cy="1163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6270314" y="1094456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Cryptographic </a:t>
              </a:r>
            </a:p>
            <a:p>
              <a:r>
                <a:rPr lang="en-US" sz="1600" smtClean="0"/>
                <a:t>Material </a:t>
              </a:r>
            </a:p>
            <a:p>
              <a:r>
                <a:rPr lang="en-US" sz="1600" smtClean="0"/>
                <a:t>Provider (CMP)</a:t>
              </a:r>
              <a:endParaRPr lang="en-US" sz="16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00473" y="400029"/>
            <a:ext cx="1342507" cy="523702"/>
            <a:chOff x="3854814" y="5507207"/>
            <a:chExt cx="1342507" cy="523702"/>
          </a:xfrm>
        </p:grpSpPr>
        <p:sp>
          <p:nvSpPr>
            <p:cNvPr id="7" name="Round Single Corner Rectangle 6"/>
            <p:cNvSpPr/>
            <p:nvPr/>
          </p:nvSpPr>
          <p:spPr>
            <a:xfrm>
              <a:off x="3854814" y="5507207"/>
              <a:ext cx="1342507" cy="523702"/>
            </a:xfrm>
            <a:prstGeom prst="round1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9477" y="5533930"/>
              <a:ext cx="731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Plaintext</a:t>
              </a:r>
              <a:br>
                <a:rPr lang="en-US" sz="1200" smtClean="0"/>
              </a:br>
              <a:r>
                <a:rPr lang="en-US" sz="1200" smtClean="0"/>
                <a:t>Item</a:t>
              </a:r>
              <a:endParaRPr lang="en-US" sz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79954" y="1291006"/>
            <a:ext cx="1348574" cy="918418"/>
            <a:chOff x="1469441" y="1645920"/>
            <a:chExt cx="1348574" cy="918418"/>
          </a:xfrm>
        </p:grpSpPr>
        <p:sp>
          <p:nvSpPr>
            <p:cNvPr id="10" name="TextBox 9"/>
            <p:cNvSpPr txBox="1"/>
            <p:nvPr/>
          </p:nvSpPr>
          <p:spPr>
            <a:xfrm>
              <a:off x="1475508" y="1645920"/>
              <a:ext cx="12718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Attribute Actions</a:t>
              </a:r>
              <a:endParaRPr 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9441" y="2010340"/>
              <a:ext cx="12779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ENCRYPT_AND_SIGN</a:t>
              </a:r>
              <a:br>
                <a:rPr lang="en-US" sz="1000" smtClean="0"/>
              </a:br>
              <a:r>
                <a:rPr lang="en-US" sz="1000" smtClean="0"/>
                <a:t>SIGN_ONLY</a:t>
              </a:r>
              <a:br>
                <a:rPr lang="en-US" sz="1000" smtClean="0"/>
              </a:br>
              <a:r>
                <a:rPr lang="en-US" sz="1000" smtClean="0"/>
                <a:t>DO_NOTHING</a:t>
              </a:r>
              <a:endParaRPr lang="en-US" sz="1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5508" y="1645920"/>
              <a:ext cx="1342507" cy="91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79954" y="2307342"/>
            <a:ext cx="1415075" cy="1103670"/>
            <a:chOff x="1469441" y="2826104"/>
            <a:chExt cx="1415075" cy="1103670"/>
          </a:xfrm>
        </p:grpSpPr>
        <p:sp>
          <p:nvSpPr>
            <p:cNvPr id="14" name="TextBox 13"/>
            <p:cNvSpPr txBox="1"/>
            <p:nvPr/>
          </p:nvSpPr>
          <p:spPr>
            <a:xfrm>
              <a:off x="1469441" y="2826104"/>
              <a:ext cx="14150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DynamoDB Encryption Context</a:t>
              </a:r>
              <a:endParaRPr 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69441" y="3334768"/>
              <a:ext cx="8370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Table Name</a:t>
              </a:r>
              <a:br>
                <a:rPr lang="en-US" sz="1000" smtClean="0"/>
              </a:br>
              <a:r>
                <a:rPr lang="en-US" sz="1000" smtClean="0"/>
                <a:t>Primary Key </a:t>
              </a:r>
              <a:br>
                <a:rPr lang="en-US" sz="1000" smtClean="0"/>
              </a:br>
              <a:r>
                <a:rPr lang="en-US" sz="1000" smtClean="0"/>
                <a:t>...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9441" y="2826104"/>
              <a:ext cx="1348574" cy="1103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93791" y="1121729"/>
            <a:ext cx="1604357" cy="2280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80717" y="935139"/>
            <a:ext cx="0" cy="197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28528" y="1745863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15805" y="2816456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98148" y="2084034"/>
            <a:ext cx="8811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6724" y="16765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Get Encryption</a:t>
            </a:r>
            <a:br>
              <a:rPr lang="en-US" sz="1100" smtClean="0"/>
            </a:br>
            <a:r>
              <a:rPr lang="en-US" sz="1100" smtClean="0"/>
              <a:t>Materials</a:t>
            </a:r>
            <a:endParaRPr lang="en-US" sz="110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5402" y="2084034"/>
            <a:ext cx="601134" cy="44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3600472" y="3662743"/>
            <a:ext cx="1342507" cy="523702"/>
            <a:chOff x="3224148" y="4206942"/>
            <a:chExt cx="1342507" cy="523702"/>
          </a:xfrm>
        </p:grpSpPr>
        <p:sp>
          <p:nvSpPr>
            <p:cNvPr id="29" name="Round Single Corner Rectangle 28"/>
            <p:cNvSpPr/>
            <p:nvPr/>
          </p:nvSpPr>
          <p:spPr>
            <a:xfrm>
              <a:off x="3224148" y="4206942"/>
              <a:ext cx="1342507" cy="523702"/>
            </a:xfrm>
            <a:prstGeom prst="round1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24148" y="423397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Encrypted &amp;</a:t>
              </a:r>
              <a:br>
                <a:rPr lang="en-US" sz="1200" smtClean="0"/>
              </a:br>
              <a:r>
                <a:rPr lang="en-US" sz="1200" smtClean="0"/>
                <a:t>Signed Item</a:t>
              </a:r>
              <a:endParaRPr lang="en-US" sz="120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4166346" y="2675328"/>
            <a:ext cx="0" cy="987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11" y="2203001"/>
            <a:ext cx="445603" cy="25567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166346" y="1568005"/>
            <a:ext cx="0" cy="4564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34473" y="2356148"/>
            <a:ext cx="89338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9959" y="270588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Encrypt</a:t>
            </a:r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089" y="3891486"/>
            <a:ext cx="468890" cy="29495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7233" y="3806281"/>
            <a:ext cx="396280" cy="2010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154" y="2437654"/>
            <a:ext cx="396280" cy="2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5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792" y="1121729"/>
            <a:ext cx="1604357" cy="3385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Item Encryptor</a:t>
            </a:r>
            <a:endParaRPr lang="en-US" sz="1600"/>
          </a:p>
        </p:txBody>
      </p:sp>
      <p:grpSp>
        <p:nvGrpSpPr>
          <p:cNvPr id="3" name="Group 2"/>
          <p:cNvGrpSpPr/>
          <p:nvPr/>
        </p:nvGrpSpPr>
        <p:grpSpPr>
          <a:xfrm>
            <a:off x="6049937" y="1179083"/>
            <a:ext cx="1767296" cy="2354129"/>
            <a:chOff x="6035040" y="723207"/>
            <a:chExt cx="1945179" cy="1202246"/>
          </a:xfrm>
        </p:grpSpPr>
        <p:sp>
          <p:nvSpPr>
            <p:cNvPr id="4" name="Rounded Rectangle 3"/>
            <p:cNvSpPr/>
            <p:nvPr/>
          </p:nvSpPr>
          <p:spPr>
            <a:xfrm>
              <a:off x="6035040" y="723207"/>
              <a:ext cx="1945179" cy="11637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flipH="1">
              <a:off x="6270314" y="1094456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Cryptographic </a:t>
              </a:r>
            </a:p>
            <a:p>
              <a:r>
                <a:rPr lang="en-US" sz="1600" smtClean="0"/>
                <a:t>Material </a:t>
              </a:r>
            </a:p>
            <a:p>
              <a:r>
                <a:rPr lang="en-US" sz="1600" smtClean="0"/>
                <a:t>Provider (CMP)</a:t>
              </a:r>
              <a:endParaRPr lang="en-US" sz="16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29647" y="3662743"/>
            <a:ext cx="1342507" cy="523702"/>
            <a:chOff x="3854814" y="5507207"/>
            <a:chExt cx="1342507" cy="523702"/>
          </a:xfrm>
        </p:grpSpPr>
        <p:sp>
          <p:nvSpPr>
            <p:cNvPr id="7" name="Round Single Corner Rectangle 6"/>
            <p:cNvSpPr/>
            <p:nvPr/>
          </p:nvSpPr>
          <p:spPr>
            <a:xfrm>
              <a:off x="3854814" y="5507207"/>
              <a:ext cx="1342507" cy="523702"/>
            </a:xfrm>
            <a:prstGeom prst="round1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69477" y="5533930"/>
              <a:ext cx="731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Plaintext</a:t>
              </a:r>
              <a:br>
                <a:rPr lang="en-US" sz="1200" smtClean="0"/>
              </a:br>
              <a:r>
                <a:rPr lang="en-US" sz="1200" smtClean="0"/>
                <a:t>Item</a:t>
              </a:r>
              <a:endParaRPr lang="en-US" sz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79954" y="1291006"/>
            <a:ext cx="1348574" cy="918418"/>
            <a:chOff x="1469441" y="1645920"/>
            <a:chExt cx="1348574" cy="918418"/>
          </a:xfrm>
        </p:grpSpPr>
        <p:sp>
          <p:nvSpPr>
            <p:cNvPr id="10" name="TextBox 9"/>
            <p:cNvSpPr txBox="1"/>
            <p:nvPr/>
          </p:nvSpPr>
          <p:spPr>
            <a:xfrm>
              <a:off x="1475508" y="1645920"/>
              <a:ext cx="12718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Attribute Actions</a:t>
              </a:r>
              <a:endParaRPr 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9441" y="2010340"/>
              <a:ext cx="12779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ENCRYPT_AND_SIGN</a:t>
              </a:r>
              <a:br>
                <a:rPr lang="en-US" sz="1000" smtClean="0"/>
              </a:br>
              <a:r>
                <a:rPr lang="en-US" sz="1000" smtClean="0"/>
                <a:t>SIGN_ONLY</a:t>
              </a:r>
              <a:br>
                <a:rPr lang="en-US" sz="1000" smtClean="0"/>
              </a:br>
              <a:r>
                <a:rPr lang="en-US" sz="1000" smtClean="0"/>
                <a:t>DO_NOTHING</a:t>
              </a:r>
              <a:endParaRPr lang="en-US" sz="10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5508" y="1645920"/>
              <a:ext cx="1342507" cy="91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79954" y="2307342"/>
            <a:ext cx="1415075" cy="1103670"/>
            <a:chOff x="1469441" y="2826104"/>
            <a:chExt cx="1415075" cy="1103670"/>
          </a:xfrm>
        </p:grpSpPr>
        <p:sp>
          <p:nvSpPr>
            <p:cNvPr id="14" name="TextBox 13"/>
            <p:cNvSpPr txBox="1"/>
            <p:nvPr/>
          </p:nvSpPr>
          <p:spPr>
            <a:xfrm>
              <a:off x="1469441" y="2826104"/>
              <a:ext cx="14150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DynamoDB Encryption Context</a:t>
              </a:r>
              <a:endParaRPr 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69441" y="3334768"/>
              <a:ext cx="8370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Table Name</a:t>
              </a:r>
              <a:br>
                <a:rPr lang="en-US" sz="1000" smtClean="0"/>
              </a:br>
              <a:r>
                <a:rPr lang="en-US" sz="1000" smtClean="0"/>
                <a:t>Primary Key </a:t>
              </a:r>
              <a:br>
                <a:rPr lang="en-US" sz="1000" smtClean="0"/>
              </a:br>
              <a:r>
                <a:rPr lang="en-US" sz="1000" smtClean="0"/>
                <a:t>...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9441" y="2826104"/>
              <a:ext cx="1348574" cy="1103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93791" y="1121729"/>
            <a:ext cx="1604357" cy="2280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80717" y="935139"/>
            <a:ext cx="0" cy="197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28528" y="1745863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15805" y="2816456"/>
            <a:ext cx="565264" cy="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98148" y="2084034"/>
            <a:ext cx="8811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56724" y="1676544"/>
            <a:ext cx="105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Get Decryption</a:t>
            </a:r>
            <a:br>
              <a:rPr lang="en-US" sz="1100" smtClean="0"/>
            </a:br>
            <a:r>
              <a:rPr lang="en-US" sz="1100" smtClean="0"/>
              <a:t>Materials</a:t>
            </a:r>
            <a:endParaRPr lang="en-US" sz="110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5402" y="2084034"/>
            <a:ext cx="601134" cy="44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>
            <a:off x="4166346" y="2675328"/>
            <a:ext cx="0" cy="9874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11" y="2203001"/>
            <a:ext cx="445603" cy="25567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166346" y="1568005"/>
            <a:ext cx="0" cy="4564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34473" y="2356148"/>
            <a:ext cx="89338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9959" y="270588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Decrypt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529647" y="406250"/>
            <a:ext cx="1342507" cy="523702"/>
            <a:chOff x="3600472" y="3662743"/>
            <a:chExt cx="1342507" cy="523702"/>
          </a:xfrm>
        </p:grpSpPr>
        <p:grpSp>
          <p:nvGrpSpPr>
            <p:cNvPr id="28" name="Group 27"/>
            <p:cNvGrpSpPr/>
            <p:nvPr/>
          </p:nvGrpSpPr>
          <p:grpSpPr>
            <a:xfrm>
              <a:off x="3600472" y="3662743"/>
              <a:ext cx="1342507" cy="523702"/>
              <a:chOff x="3224148" y="4206942"/>
              <a:chExt cx="1342507" cy="523702"/>
            </a:xfrm>
          </p:grpSpPr>
          <p:sp>
            <p:nvSpPr>
              <p:cNvPr id="29" name="Round Single Corner Rectangle 28"/>
              <p:cNvSpPr/>
              <p:nvPr/>
            </p:nvSpPr>
            <p:spPr>
              <a:xfrm>
                <a:off x="3224148" y="4206942"/>
                <a:ext cx="1342507" cy="523702"/>
              </a:xfrm>
              <a:prstGeom prst="round1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24148" y="4233973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Encrypted &amp;</a:t>
                </a:r>
                <a:br>
                  <a:rPr lang="en-US" sz="1200" smtClean="0"/>
                </a:br>
                <a:r>
                  <a:rPr lang="en-US" sz="1200" smtClean="0"/>
                  <a:t>Signed Item</a:t>
                </a:r>
                <a:endParaRPr lang="en-US" sz="1200"/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4089" y="3891486"/>
              <a:ext cx="468890" cy="29495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7233" y="3806281"/>
              <a:ext cx="396280" cy="201040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154" y="2437654"/>
            <a:ext cx="396280" cy="2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3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Blender, June</dc:creator>
  <cp:lastModifiedBy>Blender, June</cp:lastModifiedBy>
  <cp:revision>42</cp:revision>
  <dcterms:created xsi:type="dcterms:W3CDTF">2018-04-18T15:16:38Z</dcterms:created>
  <dcterms:modified xsi:type="dcterms:W3CDTF">2018-04-21T00:03:42Z</dcterms:modified>
</cp:coreProperties>
</file>