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8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3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8260-457E-4D1D-8797-904BBABFF5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1D8A-E9E0-4B58-A50D-DC28142B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003" y="5256166"/>
            <a:ext cx="6114012" cy="965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7913" y="5391566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65811" y="5404035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34443" y="5404035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82341" y="5416504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65811" y="5402272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313709" y="5405798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61607" y="5416504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49556" y="5568855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Index</a:t>
            </a:r>
            <a:endParaRPr lang="en-US" sz="900"/>
          </a:p>
        </p:txBody>
      </p:sp>
      <p:sp>
        <p:nvSpPr>
          <p:cNvPr id="22" name="Rounded Rectangle 21"/>
          <p:cNvSpPr/>
          <p:nvPr/>
        </p:nvSpPr>
        <p:spPr>
          <a:xfrm>
            <a:off x="5730239" y="5416503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4003" y="698642"/>
            <a:ext cx="6114012" cy="856210"/>
            <a:chOff x="514003" y="698642"/>
            <a:chExt cx="6114012" cy="856210"/>
          </a:xfrm>
        </p:grpSpPr>
        <p:sp>
          <p:nvSpPr>
            <p:cNvPr id="63" name="Rectangle 62"/>
            <p:cNvSpPr/>
            <p:nvPr/>
          </p:nvSpPr>
          <p:spPr>
            <a:xfrm>
              <a:off x="514003" y="698642"/>
              <a:ext cx="6114012" cy="856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17913" y="834042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465811" y="846511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34443" y="846511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882341" y="858980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4532" y="940977"/>
              <a:ext cx="301881" cy="153150"/>
            </a:xfrm>
            <a:prstGeom prst="rect">
              <a:avLst/>
            </a:prstGeom>
          </p:spPr>
        </p:pic>
        <p:sp>
          <p:nvSpPr>
            <p:cNvPr id="69" name="Rounded Rectangle 68"/>
            <p:cNvSpPr/>
            <p:nvPr/>
          </p:nvSpPr>
          <p:spPr>
            <a:xfrm>
              <a:off x="1465811" y="844748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1937" y="940977"/>
              <a:ext cx="301881" cy="153150"/>
            </a:xfrm>
            <a:prstGeom prst="rect">
              <a:avLst/>
            </a:prstGeom>
          </p:spPr>
        </p:pic>
        <p:sp>
          <p:nvSpPr>
            <p:cNvPr id="71" name="Rounded Rectangle 70"/>
            <p:cNvSpPr/>
            <p:nvPr/>
          </p:nvSpPr>
          <p:spPr>
            <a:xfrm>
              <a:off x="2313709" y="848274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9835" y="944503"/>
              <a:ext cx="301881" cy="153150"/>
            </a:xfrm>
            <a:prstGeom prst="rect">
              <a:avLst/>
            </a:prstGeom>
          </p:spPr>
        </p:pic>
        <p:sp>
          <p:nvSpPr>
            <p:cNvPr id="73" name="Rounded Rectangle 72"/>
            <p:cNvSpPr/>
            <p:nvPr/>
          </p:nvSpPr>
          <p:spPr>
            <a:xfrm>
              <a:off x="3161607" y="858980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37733" y="955209"/>
              <a:ext cx="301881" cy="153150"/>
            </a:xfrm>
            <a:prstGeom prst="rect">
              <a:avLst/>
            </a:prstGeom>
          </p:spPr>
        </p:pic>
        <p:sp>
          <p:nvSpPr>
            <p:cNvPr id="75" name="Rounded Rectangle 74"/>
            <p:cNvSpPr/>
            <p:nvPr/>
          </p:nvSpPr>
          <p:spPr>
            <a:xfrm>
              <a:off x="568035" y="769930"/>
              <a:ext cx="5112327" cy="712506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1518" y="8624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Primary</a:t>
              </a:r>
              <a:br>
                <a:rPr lang="en-US" sz="900" smtClean="0"/>
              </a:br>
              <a:r>
                <a:rPr lang="en-US" sz="900" smtClean="0"/>
                <a:t>key</a:t>
              </a:r>
              <a:endParaRPr lang="en-US" sz="9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730239" y="858979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77444" y="1282223"/>
              <a:ext cx="5527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>
                  <a:solidFill>
                    <a:schemeClr val="accent6"/>
                  </a:solidFill>
                </a:rPr>
                <a:t>Signed</a:t>
              </a:r>
              <a:endParaRPr lang="en-US" sz="900">
                <a:solidFill>
                  <a:schemeClr val="accent6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43475" y="872032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Material</a:t>
              </a:r>
              <a:br>
                <a:rPr lang="en-US" sz="900" smtClean="0"/>
              </a:br>
              <a:r>
                <a:rPr lang="en-US" sz="900" smtClean="0"/>
                <a:t>Description</a:t>
              </a:r>
              <a:endParaRPr lang="en-US" sz="9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75406" y="4886834"/>
            <a:ext cx="616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Item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8495" y="5913831"/>
            <a:ext cx="845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mtClean="0"/>
              <a:t>Attribute</a:t>
            </a:r>
            <a:endParaRPr lang="en-US" sz="1400"/>
          </a:p>
        </p:txBody>
      </p:sp>
      <p:sp>
        <p:nvSpPr>
          <p:cNvPr id="12" name="Left Brace 11"/>
          <p:cNvSpPr/>
          <p:nvPr/>
        </p:nvSpPr>
        <p:spPr>
          <a:xfrm rot="16200000">
            <a:off x="1748935" y="5413904"/>
            <a:ext cx="164803" cy="868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155803" y="1666431"/>
            <a:ext cx="2465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Encrypted and Signed Item in a DynamoDB Table</a:t>
            </a:r>
            <a:endParaRPr lang="en-US" sz="900"/>
          </a:p>
        </p:txBody>
      </p:sp>
      <p:sp>
        <p:nvSpPr>
          <p:cNvPr id="55" name="Rectangle 54"/>
          <p:cNvSpPr/>
          <p:nvPr/>
        </p:nvSpPr>
        <p:spPr>
          <a:xfrm>
            <a:off x="617913" y="3759407"/>
            <a:ext cx="6114012" cy="85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21823" y="3894807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569721" y="3907276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138353" y="3907276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986251" y="3919745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442" y="4001742"/>
            <a:ext cx="301881" cy="153150"/>
          </a:xfrm>
          <a:prstGeom prst="rect">
            <a:avLst/>
          </a:prstGeom>
        </p:spPr>
      </p:pic>
      <p:sp>
        <p:nvSpPr>
          <p:cNvPr id="61" name="Rounded Rectangle 60"/>
          <p:cNvSpPr/>
          <p:nvPr/>
        </p:nvSpPr>
        <p:spPr>
          <a:xfrm>
            <a:off x="1569721" y="3905513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5847" y="4001742"/>
            <a:ext cx="301881" cy="15315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2417619" y="3909039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3745" y="4005268"/>
            <a:ext cx="301881" cy="153150"/>
          </a:xfrm>
          <a:prstGeom prst="rect">
            <a:avLst/>
          </a:prstGeom>
        </p:spPr>
      </p:pic>
      <p:sp>
        <p:nvSpPr>
          <p:cNvPr id="82" name="Rounded Rectangle 81"/>
          <p:cNvSpPr/>
          <p:nvPr/>
        </p:nvSpPr>
        <p:spPr>
          <a:xfrm>
            <a:off x="3265517" y="3919745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1643" y="4015974"/>
            <a:ext cx="301881" cy="153150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671945" y="3830695"/>
            <a:ext cx="5112327" cy="712506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15428" y="392317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Primary</a:t>
            </a:r>
            <a:br>
              <a:rPr lang="en-US" sz="900" smtClean="0"/>
            </a:br>
            <a:r>
              <a:rPr lang="en-US" sz="900" smtClean="0"/>
              <a:t>key</a:t>
            </a:r>
            <a:endParaRPr lang="en-US" sz="900"/>
          </a:p>
        </p:txBody>
      </p:sp>
      <p:sp>
        <p:nvSpPr>
          <p:cNvPr id="105" name="Rounded Rectangle 104"/>
          <p:cNvSpPr/>
          <p:nvPr/>
        </p:nvSpPr>
        <p:spPr>
          <a:xfrm>
            <a:off x="5884025" y="3916643"/>
            <a:ext cx="748145" cy="3823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281354" y="4342988"/>
            <a:ext cx="552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accent6"/>
                </a:solidFill>
              </a:rPr>
              <a:t>Signed</a:t>
            </a:r>
            <a:endParaRPr lang="en-US" sz="900">
              <a:solidFill>
                <a:schemeClr val="accent6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47385" y="39327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Material</a:t>
            </a:r>
            <a:br>
              <a:rPr lang="en-US" sz="900" smtClean="0"/>
            </a:br>
            <a:r>
              <a:rPr lang="en-US" sz="900" smtClean="0"/>
              <a:t>Description</a:t>
            </a:r>
            <a:endParaRPr lang="en-US" sz="900"/>
          </a:p>
        </p:txBody>
      </p:sp>
      <p:grpSp>
        <p:nvGrpSpPr>
          <p:cNvPr id="2" name="Group 1"/>
          <p:cNvGrpSpPr/>
          <p:nvPr/>
        </p:nvGrpSpPr>
        <p:grpSpPr>
          <a:xfrm>
            <a:off x="514003" y="2391706"/>
            <a:ext cx="6114012" cy="856210"/>
            <a:chOff x="514003" y="2391706"/>
            <a:chExt cx="6114012" cy="856210"/>
          </a:xfrm>
        </p:grpSpPr>
        <p:sp>
          <p:nvSpPr>
            <p:cNvPr id="83" name="Rectangle 82"/>
            <p:cNvSpPr/>
            <p:nvPr/>
          </p:nvSpPr>
          <p:spPr>
            <a:xfrm>
              <a:off x="514003" y="2391706"/>
              <a:ext cx="6114012" cy="856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17913" y="2527106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465811" y="2539575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161607" y="2539318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997035" y="2558569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61350" y="2641723"/>
              <a:ext cx="301881" cy="153150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1465811" y="2537812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1937" y="2634041"/>
              <a:ext cx="301881" cy="153150"/>
            </a:xfrm>
            <a:prstGeom prst="rect">
              <a:avLst/>
            </a:prstGeom>
          </p:spPr>
        </p:pic>
        <p:sp>
          <p:nvSpPr>
            <p:cNvPr id="91" name="Rounded Rectangle 90"/>
            <p:cNvSpPr/>
            <p:nvPr/>
          </p:nvSpPr>
          <p:spPr>
            <a:xfrm>
              <a:off x="2313709" y="2541338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9835" y="2637567"/>
              <a:ext cx="301881" cy="153150"/>
            </a:xfrm>
            <a:prstGeom prst="rect">
              <a:avLst/>
            </a:prstGeom>
          </p:spPr>
        </p:pic>
        <p:sp>
          <p:nvSpPr>
            <p:cNvPr id="95" name="Rounded Rectangle 94"/>
            <p:cNvSpPr/>
            <p:nvPr/>
          </p:nvSpPr>
          <p:spPr>
            <a:xfrm>
              <a:off x="568036" y="2462994"/>
              <a:ext cx="4246392" cy="712506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1518" y="2555469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Primary</a:t>
              </a:r>
              <a:br>
                <a:rPr lang="en-US" sz="900" smtClean="0"/>
              </a:br>
              <a:r>
                <a:rPr lang="en-US" sz="900" smtClean="0"/>
                <a:t>key</a:t>
              </a:r>
              <a:endParaRPr lang="en-US" sz="90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4888475" y="2564802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61633" y="2974709"/>
              <a:ext cx="5527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>
                  <a:solidFill>
                    <a:schemeClr val="accent6"/>
                  </a:solidFill>
                </a:rPr>
                <a:t>Signed</a:t>
              </a:r>
              <a:endParaRPr lang="en-US" sz="900">
                <a:solidFill>
                  <a:schemeClr val="accent6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01711" y="2577855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Material</a:t>
              </a:r>
              <a:br>
                <a:rPr lang="en-US" sz="900" smtClean="0"/>
              </a:br>
              <a:r>
                <a:rPr lang="en-US" sz="900" smtClean="0"/>
                <a:t>Description</a:t>
              </a:r>
              <a:endParaRPr lang="en-US" sz="90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5726733" y="2558569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43475" y="2647105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Signature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94053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14003" y="698642"/>
            <a:ext cx="6114012" cy="856210"/>
            <a:chOff x="514003" y="698642"/>
            <a:chExt cx="6114012" cy="856210"/>
          </a:xfrm>
        </p:grpSpPr>
        <p:sp>
          <p:nvSpPr>
            <p:cNvPr id="3" name="Rectangle 2"/>
            <p:cNvSpPr/>
            <p:nvPr/>
          </p:nvSpPr>
          <p:spPr>
            <a:xfrm>
              <a:off x="514003" y="698642"/>
              <a:ext cx="6114012" cy="856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17913" y="834042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465811" y="846511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34443" y="846511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82341" y="858980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4532" y="940977"/>
              <a:ext cx="301881" cy="15315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465811" y="844748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1937" y="940977"/>
              <a:ext cx="301881" cy="153150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2313709" y="848274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9835" y="944503"/>
              <a:ext cx="301881" cy="153150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3161607" y="858980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37733" y="955209"/>
              <a:ext cx="301881" cy="15315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1518" y="8624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Primary</a:t>
              </a:r>
              <a:br>
                <a:rPr lang="en-US" sz="900" smtClean="0"/>
              </a:br>
              <a:r>
                <a:rPr lang="en-US" sz="900" smtClean="0"/>
                <a:t>key</a:t>
              </a:r>
              <a:endParaRPr lang="en-US" sz="9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30239" y="858979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43475" y="872032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Material</a:t>
              </a:r>
              <a:br>
                <a:rPr lang="en-US" sz="900" smtClean="0"/>
              </a:br>
              <a:r>
                <a:rPr lang="en-US" sz="900" smtClean="0"/>
                <a:t>Description</a:t>
              </a:r>
              <a:endParaRPr lang="en-US" sz="90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14003" y="1970793"/>
            <a:ext cx="5212730" cy="85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7913" y="2106193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465811" y="2118662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61607" y="2118405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97035" y="2137656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350" y="2220810"/>
            <a:ext cx="301881" cy="15315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465811" y="2116899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1937" y="2213128"/>
            <a:ext cx="301881" cy="15315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2313709" y="2120425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9835" y="2216654"/>
            <a:ext cx="301881" cy="1531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11518" y="213455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Primary</a:t>
            </a:r>
            <a:br>
              <a:rPr lang="en-US" sz="900" smtClean="0"/>
            </a:br>
            <a:r>
              <a:rPr lang="en-US" sz="900" smtClean="0"/>
              <a:t>key</a:t>
            </a:r>
            <a:endParaRPr lang="en-US" sz="900"/>
          </a:p>
        </p:txBody>
      </p:sp>
      <p:sp>
        <p:nvSpPr>
          <p:cNvPr id="33" name="Rounded Rectangle 32"/>
          <p:cNvSpPr/>
          <p:nvPr/>
        </p:nvSpPr>
        <p:spPr>
          <a:xfrm>
            <a:off x="4842295" y="2143889"/>
            <a:ext cx="748145" cy="38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5531" y="21569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Material</a:t>
            </a:r>
            <a:br>
              <a:rPr lang="en-US" sz="900" smtClean="0"/>
            </a:br>
            <a:r>
              <a:rPr lang="en-US" sz="900" smtClean="0"/>
              <a:t>Description</a:t>
            </a:r>
            <a:endParaRPr lang="en-US" sz="900"/>
          </a:p>
        </p:txBody>
      </p:sp>
      <p:grpSp>
        <p:nvGrpSpPr>
          <p:cNvPr id="38" name="Group 37"/>
          <p:cNvGrpSpPr/>
          <p:nvPr/>
        </p:nvGrpSpPr>
        <p:grpSpPr>
          <a:xfrm>
            <a:off x="514003" y="3179606"/>
            <a:ext cx="6114012" cy="856210"/>
            <a:chOff x="514003" y="2391706"/>
            <a:chExt cx="6114012" cy="856210"/>
          </a:xfrm>
        </p:grpSpPr>
        <p:sp>
          <p:nvSpPr>
            <p:cNvPr id="39" name="Rectangle 38"/>
            <p:cNvSpPr/>
            <p:nvPr/>
          </p:nvSpPr>
          <p:spPr>
            <a:xfrm>
              <a:off x="514003" y="2391706"/>
              <a:ext cx="6114012" cy="856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17913" y="2527106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465811" y="2539575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161607" y="2539318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997035" y="2558569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61350" y="2641723"/>
              <a:ext cx="301881" cy="153150"/>
            </a:xfrm>
            <a:prstGeom prst="rect">
              <a:avLst/>
            </a:prstGeom>
          </p:spPr>
        </p:pic>
        <p:sp>
          <p:nvSpPr>
            <p:cNvPr id="45" name="Rounded Rectangle 44"/>
            <p:cNvSpPr/>
            <p:nvPr/>
          </p:nvSpPr>
          <p:spPr>
            <a:xfrm>
              <a:off x="1465811" y="2537812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1937" y="2634041"/>
              <a:ext cx="301881" cy="153150"/>
            </a:xfrm>
            <a:prstGeom prst="rect">
              <a:avLst/>
            </a:prstGeom>
          </p:spPr>
        </p:pic>
        <p:sp>
          <p:nvSpPr>
            <p:cNvPr id="47" name="Rounded Rectangle 46"/>
            <p:cNvSpPr/>
            <p:nvPr/>
          </p:nvSpPr>
          <p:spPr>
            <a:xfrm>
              <a:off x="2313709" y="2541338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9835" y="2637567"/>
              <a:ext cx="301881" cy="153150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568036" y="2462994"/>
              <a:ext cx="4246392" cy="712506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1518" y="2555469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Primary</a:t>
              </a:r>
              <a:br>
                <a:rPr lang="en-US" sz="900" smtClean="0"/>
              </a:br>
              <a:r>
                <a:rPr lang="en-US" sz="900" smtClean="0"/>
                <a:t>key</a:t>
              </a:r>
              <a:endParaRPr lang="en-US" sz="9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888475" y="2564802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61633" y="2974709"/>
              <a:ext cx="5527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>
                  <a:solidFill>
                    <a:schemeClr val="accent6"/>
                  </a:solidFill>
                </a:rPr>
                <a:t>Signed</a:t>
              </a:r>
              <a:endParaRPr lang="en-US" sz="90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01711" y="2577855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Material</a:t>
              </a:r>
              <a:br>
                <a:rPr lang="en-US" sz="900" smtClean="0"/>
              </a:br>
              <a:r>
                <a:rPr lang="en-US" sz="900" smtClean="0"/>
                <a:t>Description</a:t>
              </a:r>
              <a:endParaRPr lang="en-US" sz="9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726733" y="2558569"/>
              <a:ext cx="748145" cy="3823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43475" y="2647105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Signature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441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Blender, June</dc:creator>
  <cp:lastModifiedBy>Blender, June</cp:lastModifiedBy>
  <cp:revision>13</cp:revision>
  <dcterms:created xsi:type="dcterms:W3CDTF">2018-04-03T17:39:03Z</dcterms:created>
  <dcterms:modified xsi:type="dcterms:W3CDTF">2018-04-18T02:05:09Z</dcterms:modified>
</cp:coreProperties>
</file>