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Emerging Trends in Robotics and IoT for Sustainable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and Opportunities for the Next Generation</a:t>
            </a:r>
          </a:p>
          <a:p>
            <a:r>
              <a:t>Presenter's Name and Credentials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- Smart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of drones and sensors in farming providing benefits like optimized irrigation, pest control, and yield prediction.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- Smart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of IoT in urban infrastructure with applications in traffic management and energy-efficient buildings.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Bangladeshi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state of technology adoption and government initiatives like Digital Bangladesh Vision 2021.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Robotics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Educational programs and competitions such as Robotics Olympiad, and industry adoption in manufacturing and services.</a:t>
            </a:r>
          </a:p>
          <a:p>
            <a:pPr lvl="1"/>
            <a:r>
              <a:t>Use of robots in garment factories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 in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Growth of mobile and internet connectivity with IoT applications in disaster management and agriculture.</a:t>
            </a:r>
          </a:p>
          <a:p>
            <a:pPr lvl="1"/>
            <a:r>
              <a:t>Flood monitoring systems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- IoT for Disaster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Early warning systems for floods and cyclones, community impact, and saved resources.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Opportunities and Skill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Importance of STEM education, training programs, and certifications available.</a:t>
            </a:r>
          </a:p>
          <a:p>
            <a:pPr lvl="1"/>
            <a:r>
              <a:t>IEEE workshops</a:t>
            </a:r>
          </a:p>
          <a:p>
            <a:pPr lvl="1"/>
            <a:r>
              <a:t>Local university courses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Encouraging Innovation and Entrepreneurship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 for startups through incubators and accelerators with success stories of Bangladeshi tech entrepreneurs.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Infrastructure limitations, financial constraints, and need for policy support.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Strategies to Overcome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Government policies promoting tech adoption, public-private partnerships, and international collaboration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Welcome and introduction to the importance of innovation in today's world. Overview of the presentation's objectives.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 for Bangladesh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Potential growth scenarios and vision for integration of Robotics and IoT in key sectors.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Students Can Get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Participation in research projects, joining professional societies like IEEE, and attending workshops and competitions.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Collaboration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Exchange programs and online courses with resources.</a:t>
            </a:r>
          </a:p>
          <a:p>
            <a:pPr lvl="1"/>
            <a:r>
              <a:t>MOOCs</a:t>
            </a:r>
          </a:p>
          <a:p>
            <a:pPr lvl="1"/>
            <a:r>
              <a:t>International conferences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privacy concerns, job displacement fears, and sustainable practices in tech development.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Encourage students to pursue innovation, emphasize the impact they can make, and invite them to collaborate and stay informed.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Summarize key takeaways and open the floor for questions. Provide contact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Sustainable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sustainable development emphasizing the three pillars:</a:t>
            </a:r>
          </a:p>
          <a:p>
            <a:pPr lvl="1"/>
            <a:r>
              <a:t>Economic</a:t>
            </a:r>
          </a:p>
          <a:p>
            <a:pPr lvl="1"/>
            <a:r>
              <a:t>Social</a:t>
            </a:r>
          </a:p>
          <a:p>
            <a:pPr lvl="1"/>
            <a:r>
              <a:t>Environmental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Technology in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Technology acts as a catalyst for sustainable solutions, intersecting innovation and environmental stewardship.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Robotics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and evolution of robotics. Types of robots:</a:t>
            </a:r>
          </a:p>
          <a:p>
            <a:pPr lvl="1"/>
            <a:r>
              <a:t>Industrial Robots</a:t>
            </a:r>
          </a:p>
          <a:p>
            <a:pPr lvl="1"/>
            <a:r>
              <a:t>Service Robots</a:t>
            </a:r>
          </a:p>
          <a:p>
            <a:pPr lvl="1"/>
            <a:r>
              <a:t>Collaborative Robots (Cobots)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Internet of Things (IoT)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IoT and its core components. How IoT connects devices and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Convergence of Robotics and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 of how Robotics and IoT complement each other leading to the Internet of Robotic Things (IoRT).</a:t>
            </a:r>
          </a:p>
          <a:p>
            <a:pPr lvl="1"/>
            <a:r>
              <a:t>Autonomous drones for delivery</a:t>
            </a:r>
          </a:p>
          <a:p>
            <a:pPr lvl="1"/>
            <a:r>
              <a:t>Robotic vacuum cleaners with IoT connectivity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Trends in Robotics and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Latest advancements and innovations worldwide with market growth statistics.</a:t>
            </a:r>
          </a:p>
          <a:p>
            <a:pPr lvl="1"/>
            <a:r>
              <a:t>Smart factories</a:t>
            </a:r>
          </a:p>
          <a:p>
            <a:pPr lvl="1"/>
            <a:r>
              <a:t>AI-powered robots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Robotics and IoT in Sustainable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these technologies address environmental challenges impacting energy efficiency, waste reduction, and resource management.</a:t>
            </a:r>
          </a:p>
          <a:p>
            <a:pPr lvl="1"/>
            <a:r>
              <a:t>Smart grids</a:t>
            </a:r>
          </a:p>
          <a:p>
            <a:pPr lvl="1"/>
            <a:r>
              <a:t>Precision agriculture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