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 b="1">
                <a:solidFill>
                  <a:srgbClr val="0070C0"/>
                </a:solidFill>
                <a:latin typeface="Calibri"/>
              </a:defRPr>
            </a:pPr>
            <a:r>
              <a:t>Empowering Innovation: Robotics, IoT, and Their Role in Sustainable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400">
                <a:solidFill>
                  <a:srgbClr val="505050"/>
                </a:solidFill>
                <a:latin typeface="Calibri"/>
              </a:rPr>
              <a:t>IEEE SPAC 2024 | North South University, Bangladesh</a:t>
            </a:r>
          </a:p>
          <a:p>
            <a:r>
              <a:rPr sz="2400">
                <a:solidFill>
                  <a:srgbClr val="505050"/>
                </a:solidFill>
                <a:latin typeface="Calibri"/>
              </a:rPr>
              <a:t>Redwan Ferdous, CEO of JRC Board &amp; Director of FronTech LTD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Case Study: Smart Agriculture in Bangladesh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Use of IoT sensors for soil monitoring.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Precision farming techniques.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Benefits: Increased yields, reduced waste.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27432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Impact on Agricultural Productivity</a:t>
            </a:r>
          </a:p>
        </p:txBody>
      </p:sp>
      <p:pic>
        <p:nvPicPr>
          <p:cNvPr id="3" name="Picture 2" descr="agriculture_produ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572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Case Study: IoT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Remote patient monitoring systems.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Telemedicine for rural communities.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Outcomes: Improved patient care, accessibility.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27432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Improved Healthcare Access</a:t>
            </a:r>
          </a:p>
        </p:txBody>
      </p:sp>
      <p:pic>
        <p:nvPicPr>
          <p:cNvPr id="3" name="Picture 2" descr="healthcare_acc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4572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Our Journey at JRC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Key projects and innovations.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Collaborations with local communities.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27432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Innovations at FronTech LTD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IoT solutions developed for sustainability.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Impact stories.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27432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Encouraging Innovation Among Students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371600"/>
            <a:ext cx="9144000" cy="45720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Global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Collaborations with international organizations.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Participating in global tech challenges.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6576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Challenges in Implementing IoT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rPr sz="2200" b="1">
                <a:solidFill>
                  <a:srgbClr val="0070C0"/>
                </a:solidFill>
                <a:latin typeface="Calibri"/>
              </a:rPr>
              <a:t>Challenges:</a:t>
            </a:r>
          </a:p>
          <a:p>
            <a:pPr lvl="1">
              <a:defRPr sz="1800">
                <a:solidFill>
                  <a:srgbClr val="3C3C3C"/>
                </a:solidFill>
                <a:latin typeface="Calibri"/>
              </a:defRPr>
            </a:pPr>
            <a:r>
              <a:t>• Infrastructure limitations.</a:t>
            </a:r>
          </a:p>
          <a:p>
            <a:pPr lvl="1">
              <a:defRPr sz="1800">
                <a:solidFill>
                  <a:srgbClr val="3C3C3C"/>
                </a:solidFill>
                <a:latin typeface="Calibri"/>
              </a:defRPr>
            </a:pPr>
            <a:r>
              <a:t>• High costs.</a:t>
            </a:r>
          </a:p>
          <a:p>
            <a:pPr lvl="1">
              <a:defRPr sz="1800">
                <a:solidFill>
                  <a:srgbClr val="3C3C3C"/>
                </a:solidFill>
                <a:latin typeface="Calibri"/>
              </a:defRPr>
            </a:pPr>
            <a:r>
              <a:t>• Need for skilled personnel.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2200" b="1">
                <a:solidFill>
                  <a:srgbClr val="0070C0"/>
                </a:solidFill>
                <a:latin typeface="Calibri"/>
              </a:rPr>
              <a:t>Solutions:</a:t>
            </a:r>
          </a:p>
          <a:p>
            <a:pPr lvl="1">
              <a:defRPr sz="1800">
                <a:solidFill>
                  <a:srgbClr val="3C3C3C"/>
                </a:solidFill>
                <a:latin typeface="Calibri"/>
              </a:defRPr>
            </a:pPr>
            <a:r>
              <a:t>• Government support.</a:t>
            </a:r>
          </a:p>
          <a:p>
            <a:pPr lvl="1">
              <a:defRPr sz="1800">
                <a:solidFill>
                  <a:srgbClr val="3C3C3C"/>
                </a:solidFill>
                <a:latin typeface="Calibri"/>
              </a:defRPr>
            </a:pPr>
            <a:r>
              <a:t>• Local manufacturing.</a:t>
            </a:r>
          </a:p>
          <a:p>
            <a:pPr lvl="1">
              <a:defRPr sz="1800">
                <a:solidFill>
                  <a:srgbClr val="3C3C3C"/>
                </a:solidFill>
                <a:latin typeface="Calibri"/>
              </a:defRPr>
            </a:pPr>
            <a:r>
              <a:t>• Education and training.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Education and Skill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Importance of STEM education.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Training programs and workshops offered.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27432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2400" b="1">
                <a:solidFill>
                  <a:srgbClr val="0070C0"/>
                </a:solidFill>
                <a:latin typeface="Calibri"/>
              </a:rPr>
              <a:t>Session Objectives:</a:t>
            </a:r>
          </a:p>
          <a:p>
            <a:pPr lvl="1">
              <a:defRPr sz="2000">
                <a:solidFill>
                  <a:srgbClr val="3C3C3C"/>
                </a:solidFill>
                <a:latin typeface="Calibri"/>
              </a:defRPr>
            </a:pPr>
            <a:r>
              <a:t>Inspire innovation among students.</a:t>
            </a:r>
          </a:p>
          <a:p>
            <a:pPr lvl="1">
              <a:defRPr sz="2000">
                <a:solidFill>
                  <a:srgbClr val="3C3C3C"/>
                </a:solidFill>
                <a:latin typeface="Calibri"/>
              </a:defRPr>
            </a:pPr>
            <a:r>
              <a:t>Discuss the role of Robotics and IoT in sustainable development.</a:t>
            </a:r>
          </a:p>
          <a:p>
            <a:pPr lvl="1">
              <a:defRPr sz="2000">
                <a:solidFill>
                  <a:srgbClr val="3C3C3C"/>
                </a:solidFill>
                <a:latin typeface="Calibri"/>
              </a:defRPr>
            </a:pPr>
            <a:r>
              <a:t>Highlight opportunities in Bangladesh with a global perspective.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27432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Building Collaborations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Partnerships with universities and industry.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Benefits of collaborative innovation.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27432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The Future of Robotics and IoT in Bangladesh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Emerging technologies (AI integration, 5G).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Vision for the next decade.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27432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How You Can Get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2400" b="1">
                <a:solidFill>
                  <a:srgbClr val="0070C0"/>
                </a:solidFill>
                <a:latin typeface="Calibri"/>
              </a:rPr>
              <a:t>Opportunities:</a:t>
            </a:r>
          </a:p>
          <a:p>
            <a:pPr lvl="1">
              <a:defRPr sz="2000">
                <a:solidFill>
                  <a:srgbClr val="3C3C3C"/>
                </a:solidFill>
                <a:latin typeface="Calibri"/>
              </a:defRPr>
            </a:pPr>
            <a:r>
              <a:t>• Internships.</a:t>
            </a:r>
          </a:p>
          <a:p>
            <a:pPr lvl="1">
              <a:defRPr sz="2000">
                <a:solidFill>
                  <a:srgbClr val="3C3C3C"/>
                </a:solidFill>
                <a:latin typeface="Calibri"/>
              </a:defRPr>
            </a:pPr>
            <a:r>
              <a:t>• Research projects.</a:t>
            </a:r>
          </a:p>
          <a:p>
            <a:pPr lvl="1">
              <a:defRPr sz="2000">
                <a:solidFill>
                  <a:srgbClr val="3C3C3C"/>
                </a:solidFill>
                <a:latin typeface="Calibri"/>
              </a:defRPr>
            </a:pPr>
            <a:r>
              <a:t>• Innovation challenges.</a:t>
            </a:r>
          </a:p>
          <a:p>
            <a:pPr lvl="1">
              <a:defRPr sz="2000">
                <a:solidFill>
                  <a:srgbClr val="3C3C3C"/>
                </a:solidFill>
                <a:latin typeface="Calibri"/>
              </a:defRPr>
            </a:pPr>
            <a:r>
              <a:t>Steps to participate.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27432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Join the Movement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i="1">
                <a:solidFill>
                  <a:srgbClr val="3C3C3C"/>
                </a:solidFill>
                <a:latin typeface="Calibri"/>
              </a:defRPr>
            </a:pPr>
            <a:r>
              <a:t>"Innovation is seeing what everybody has seen and thinking what nobody has thought." - Dr. Albert Szent-Györgyi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657600"/>
            <a:ext cx="9144000" cy="18288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Questions &amp; Answers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371600"/>
            <a:ext cx="9144000" cy="45720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 b="1">
                <a:solidFill>
                  <a:srgbClr val="0070C0"/>
                </a:solidFill>
                <a:latin typeface="Calibri"/>
              </a:defRPr>
            </a:pPr>
            <a:r>
              <a:t>Contact Information: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Email: your.email@example.com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LinkedIn: linkedin.com/in/yourprofile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Website: www.yourcompanywebsite.com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Invitation to connect and collaborate.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4572000"/>
            <a:ext cx="5486400" cy="9144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About Me - Redwan Ferdous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CEO of JRC Board.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Director of FronTech LTD.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Experience in leading IoT startups in Bangladesh.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Passionate about innovation and sustainability.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2743200" cy="36576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1. The Rise of Robotics and IoT.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2. Sustainable Development Goals (SDGs).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3. Intersection of Robotics, IoT, and SDGs.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4. Case Studies in Bangladesh.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5. Global Exposure and Opportunities.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6. Q&amp;A Session.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The Rise of Robotics and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Evolution over the years.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Key global advancements.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• Impact on various industries.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0" y="1828800"/>
            <a:ext cx="36576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Global Impact of Robotics and IoT</a:t>
            </a:r>
          </a:p>
        </p:txBody>
      </p:sp>
      <p:pic>
        <p:nvPicPr>
          <p:cNvPr id="3" name="Picture 2" descr="iot_market_proje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Understanding Sustainable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Definition of Sustainable Development.</a:t>
            </a:r>
          </a:p>
          <a:p>
            <a:pPr>
              <a:defRPr sz="2000">
                <a:solidFill>
                  <a:srgbClr val="3C3C3C"/>
                </a:solidFill>
                <a:latin typeface="Calibri"/>
              </a:defRPr>
            </a:pPr>
            <a:r>
              <a:t>Introduction to the UN Sustainable Development Goals (SDGs).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27432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SDGs and Technology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828800"/>
            <a:ext cx="2286000" cy="2286000"/>
          </a:xfrm>
          <a:prstGeom prst="roundRect">
            <a:avLst/>
          </a:prstGeom>
          <a:solidFill>
            <a:srgbClr val="4A86E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  <a:latin typeface="Calibri"/>
              </a:defRPr>
            </a:pPr>
            <a:r>
              <a:t>SDG 7</a:t>
            </a:r>
          </a:p>
          <a:p>
            <a:r>
              <a:t>Affordable and Clean Energy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0" y="1828800"/>
            <a:ext cx="2286000" cy="2286000"/>
          </a:xfrm>
          <a:prstGeom prst="roundRect">
            <a:avLst/>
          </a:prstGeom>
          <a:solidFill>
            <a:srgbClr val="FFC0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  <a:latin typeface="Calibri"/>
              </a:defRPr>
            </a:pPr>
            <a:r>
              <a:t>SDG 9</a:t>
            </a:r>
          </a:p>
          <a:p>
            <a:r>
              <a:t>Industry, Innovation, and Infrastructure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00800" y="1828800"/>
            <a:ext cx="2286000" cy="2286000"/>
          </a:xfrm>
          <a:prstGeom prst="roundRect">
            <a:avLst/>
          </a:prstGeom>
          <a:solidFill>
            <a:srgbClr val="70AD47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  <a:latin typeface="Calibri"/>
              </a:defRPr>
            </a:pPr>
            <a:r>
              <a:t>SDG 11</a:t>
            </a:r>
          </a:p>
          <a:p>
            <a:r>
              <a:t>Sustainable Cities and Communities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70C0"/>
                </a:solidFill>
                <a:latin typeface="Calibri"/>
              </a:rPr>
              <a:t>Connecting Robotics and IoT with SDGs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