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080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2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90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4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87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14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48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12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8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84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5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17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385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16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8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909C77-0B3B-4026-8EC0-61D4A8E383CD}" type="datetimeFigureOut">
              <a:rPr lang="en-CA" smtClean="0"/>
              <a:t>2017-03-05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8571-1889-4552-90AF-874A4BF92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115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0866" y="0"/>
            <a:ext cx="7315200" cy="3255264"/>
          </a:xfrm>
        </p:spPr>
        <p:txBody>
          <a:bodyPr/>
          <a:lstStyle/>
          <a:p>
            <a:r>
              <a:rPr lang="en-CA" sz="6000" dirty="0"/>
              <a:t>Mind Your Money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392" y="3255264"/>
            <a:ext cx="7315200" cy="914400"/>
          </a:xfrm>
        </p:spPr>
        <p:txBody>
          <a:bodyPr/>
          <a:lstStyle/>
          <a:p>
            <a:r>
              <a:rPr lang="en-CA" dirty="0"/>
              <a:t>By Team MYM</a:t>
            </a:r>
          </a:p>
        </p:txBody>
      </p:sp>
    </p:spTree>
    <p:extLst>
      <p:ext uri="{BB962C8B-B14F-4D97-AF65-F5344CB8AC3E}">
        <p14:creationId xmlns:p14="http://schemas.microsoft.com/office/powerpoint/2010/main" val="422901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08819" y="382379"/>
            <a:ext cx="9404723" cy="1400530"/>
          </a:xfrm>
        </p:spPr>
        <p:txBody>
          <a:bodyPr/>
          <a:lstStyle/>
          <a:p>
            <a:pPr algn="ctr"/>
            <a:r>
              <a:rPr lang="en-CA" sz="4400" dirty="0"/>
              <a:t>Future Additions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Linking to Bank Account to prevent crossing budget</a:t>
            </a:r>
          </a:p>
          <a:p>
            <a:r>
              <a:rPr lang="en-CA" sz="2400" dirty="0"/>
              <a:t>Add warning system for when remaining budget is near the last 10%</a:t>
            </a:r>
          </a:p>
          <a:p>
            <a:r>
              <a:rPr lang="en-CA" sz="2400" dirty="0"/>
              <a:t>Add Aesthetics</a:t>
            </a:r>
          </a:p>
          <a:p>
            <a:r>
              <a:rPr lang="en-CA" sz="2400" dirty="0"/>
              <a:t>Improve Information Saving System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5489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36308" y="393896"/>
            <a:ext cx="9128528" cy="3539423"/>
          </a:xfrm>
        </p:spPr>
        <p:txBody>
          <a:bodyPr/>
          <a:lstStyle/>
          <a:p>
            <a:pPr algn="ctr"/>
            <a:r>
              <a:rPr lang="en-CA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0021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5766" y="1440179"/>
            <a:ext cx="9404723" cy="1400530"/>
          </a:xfrm>
        </p:spPr>
        <p:txBody>
          <a:bodyPr/>
          <a:lstStyle/>
          <a:p>
            <a:pPr algn="ctr"/>
            <a:r>
              <a:rPr lang="en-CA" sz="4800" dirty="0"/>
              <a:t>What is Mind Your Money?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05766" y="2953250"/>
            <a:ext cx="8758140" cy="634011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Easy to use Android Application to maintain a periodic budget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23" y="3986431"/>
            <a:ext cx="955026" cy="9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/>
              <a:t>Points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44955"/>
            <a:ext cx="8946541" cy="4195481"/>
          </a:xfrm>
        </p:spPr>
        <p:txBody>
          <a:bodyPr/>
          <a:lstStyle/>
          <a:p>
            <a:r>
              <a:rPr lang="en-CA" sz="2800" dirty="0"/>
              <a:t>Starting Date of the budget period</a:t>
            </a:r>
          </a:p>
          <a:p>
            <a:r>
              <a:rPr lang="en-CA" sz="2800" dirty="0"/>
              <a:t>Number of days in a budget period</a:t>
            </a:r>
          </a:p>
          <a:p>
            <a:r>
              <a:rPr lang="en-CA" sz="2800" dirty="0"/>
              <a:t>The different categories of expenditure</a:t>
            </a:r>
          </a:p>
          <a:p>
            <a:r>
              <a:rPr lang="en-CA" sz="2800" dirty="0"/>
              <a:t>The list of expenses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169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7240" y="2882670"/>
            <a:ext cx="6880104" cy="968119"/>
          </a:xfrm>
        </p:spPr>
        <p:txBody>
          <a:bodyPr/>
          <a:lstStyle/>
          <a:p>
            <a:pPr algn="ctr"/>
            <a:r>
              <a:rPr lang="en-CA" dirty="0"/>
              <a:t>Setting the Time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74" y="477122"/>
            <a:ext cx="3250808" cy="5779216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1" y="435237"/>
            <a:ext cx="3274368" cy="5821101"/>
          </a:xfrm>
        </p:spPr>
      </p:pic>
    </p:spTree>
    <p:extLst>
      <p:ext uri="{BB962C8B-B14F-4D97-AF65-F5344CB8AC3E}">
        <p14:creationId xmlns:p14="http://schemas.microsoft.com/office/powerpoint/2010/main" val="227146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831" y="2486196"/>
            <a:ext cx="4271997" cy="4192172"/>
          </a:xfrm>
        </p:spPr>
        <p:txBody>
          <a:bodyPr/>
          <a:lstStyle/>
          <a:p>
            <a:r>
              <a:rPr lang="en-CA" sz="5400" dirty="0"/>
              <a:t>The Drawer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1574" y="1406201"/>
            <a:ext cx="4396339" cy="3741738"/>
          </a:xfrm>
        </p:spPr>
        <p:txBody>
          <a:bodyPr/>
          <a:lstStyle/>
          <a:p>
            <a:pPr marL="0" indent="0" algn="r">
              <a:buNone/>
            </a:pPr>
            <a:r>
              <a:rPr lang="en-CA" dirty="0"/>
              <a:t>Name of User→</a:t>
            </a:r>
          </a:p>
          <a:p>
            <a:pPr marL="0" indent="0" algn="r">
              <a:buNone/>
            </a:pPr>
            <a:r>
              <a:rPr lang="en-CA" dirty="0"/>
              <a:t>Budget→</a:t>
            </a:r>
          </a:p>
          <a:p>
            <a:pPr marL="0" indent="0" algn="r">
              <a:buNone/>
            </a:pPr>
            <a:endParaRPr lang="en-CA" dirty="0"/>
          </a:p>
          <a:p>
            <a:pPr marL="0" indent="0" algn="r">
              <a:buNone/>
            </a:pPr>
            <a:r>
              <a:rPr lang="en-CA" dirty="0"/>
              <a:t>Different Sections→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13" y="565259"/>
            <a:ext cx="3264535" cy="5803620"/>
          </a:xfrm>
        </p:spPr>
      </p:pic>
    </p:spTree>
    <p:extLst>
      <p:ext uri="{BB962C8B-B14F-4D97-AF65-F5344CB8AC3E}">
        <p14:creationId xmlns:p14="http://schemas.microsoft.com/office/powerpoint/2010/main" val="75771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90" y="233306"/>
            <a:ext cx="9404723" cy="1400530"/>
          </a:xfrm>
        </p:spPr>
        <p:txBody>
          <a:bodyPr/>
          <a:lstStyle/>
          <a:p>
            <a:pPr algn="ctr"/>
            <a:r>
              <a:rPr lang="en-CA" dirty="0"/>
              <a:t>Main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62" y="1057574"/>
            <a:ext cx="4396338" cy="576262"/>
          </a:xfrm>
        </p:spPr>
        <p:txBody>
          <a:bodyPr/>
          <a:lstStyle/>
          <a:p>
            <a:pPr algn="r"/>
            <a:r>
              <a:rPr lang="en-CA" dirty="0">
                <a:solidFill>
                  <a:schemeClr val="tx1"/>
                </a:solidFill>
              </a:rPr>
              <a:t>Drawer→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16" y="1715636"/>
            <a:ext cx="4396339" cy="3741738"/>
          </a:xfrm>
        </p:spPr>
        <p:txBody>
          <a:bodyPr/>
          <a:lstStyle/>
          <a:p>
            <a:pPr marL="0" indent="0" algn="r">
              <a:buNone/>
            </a:pPr>
            <a:r>
              <a:rPr lang="en-CA" dirty="0"/>
              <a:t>Category→</a:t>
            </a:r>
          </a:p>
          <a:p>
            <a:pPr marL="0" indent="0" algn="r">
              <a:buNone/>
            </a:pPr>
            <a:r>
              <a:rPr lang="en-CA" dirty="0"/>
              <a:t>Money Assigned→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5661" y="6012766"/>
            <a:ext cx="4396339" cy="576262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←Add Expenses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00" y="975774"/>
            <a:ext cx="3250629" cy="5778898"/>
          </a:xfrm>
        </p:spPr>
      </p:pic>
    </p:spTree>
    <p:extLst>
      <p:ext uri="{BB962C8B-B14F-4D97-AF65-F5344CB8AC3E}">
        <p14:creationId xmlns:p14="http://schemas.microsoft.com/office/powerpoint/2010/main" val="21552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746" y="2574388"/>
            <a:ext cx="3497321" cy="1816618"/>
          </a:xfrm>
        </p:spPr>
        <p:txBody>
          <a:bodyPr/>
          <a:lstStyle/>
          <a:p>
            <a:r>
              <a:rPr lang="en-CA" sz="4800" dirty="0"/>
              <a:t>Adding</a:t>
            </a:r>
            <a:br>
              <a:rPr lang="en-CA" sz="4800" dirty="0"/>
            </a:br>
            <a:r>
              <a:rPr lang="en-CA" sz="4800" dirty="0"/>
              <a:t>Expenses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6906" y="2171563"/>
            <a:ext cx="4396339" cy="3741738"/>
          </a:xfrm>
        </p:spPr>
        <p:txBody>
          <a:bodyPr/>
          <a:lstStyle/>
          <a:p>
            <a:pPr marL="0" indent="0" algn="r">
              <a:buNone/>
            </a:pPr>
            <a:r>
              <a:rPr lang="en-CA" sz="2000" dirty="0"/>
              <a:t>Payment Category→</a:t>
            </a:r>
          </a:p>
          <a:p>
            <a:pPr marL="0" indent="0" algn="r">
              <a:buNone/>
            </a:pPr>
            <a:endParaRPr lang="en-CA" dirty="0"/>
          </a:p>
          <a:p>
            <a:pPr marL="0" indent="0" algn="r">
              <a:buNone/>
            </a:pPr>
            <a:endParaRPr lang="en-CA" dirty="0"/>
          </a:p>
          <a:p>
            <a:pPr marL="0" indent="0" algn="r">
              <a:buNone/>
            </a:pPr>
            <a:r>
              <a:rPr lang="en-CA" sz="2000" dirty="0"/>
              <a:t>Payment Amount→</a:t>
            </a:r>
          </a:p>
          <a:p>
            <a:pPr marL="0" indent="0" algn="r">
              <a:buNone/>
            </a:pPr>
            <a:endParaRPr lang="en-CA" sz="2000" dirty="0"/>
          </a:p>
          <a:p>
            <a:pPr marL="0" indent="0" algn="r">
              <a:buNone/>
            </a:pPr>
            <a:r>
              <a:rPr lang="en-CA" sz="2000" dirty="0"/>
              <a:t>Submit Button→</a:t>
            </a:r>
            <a:endParaRPr lang="en-CA" sz="20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45" y="452718"/>
            <a:ext cx="3250629" cy="5778898"/>
          </a:xfrm>
        </p:spPr>
      </p:pic>
    </p:spTree>
    <p:extLst>
      <p:ext uri="{BB962C8B-B14F-4D97-AF65-F5344CB8AC3E}">
        <p14:creationId xmlns:p14="http://schemas.microsoft.com/office/powerpoint/2010/main" val="116137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208" y="111680"/>
            <a:ext cx="5008384" cy="1375808"/>
          </a:xfrm>
        </p:spPr>
        <p:txBody>
          <a:bodyPr/>
          <a:lstStyle/>
          <a:p>
            <a:r>
              <a:rPr lang="en-CA" dirty="0"/>
              <a:t>Adding Expenses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9" y="477440"/>
            <a:ext cx="3264535" cy="580362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9180" y="2975697"/>
            <a:ext cx="4396339" cy="576262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Adds An Expense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363" y="477440"/>
            <a:ext cx="3250629" cy="5778898"/>
          </a:xfrm>
        </p:spPr>
      </p:pic>
    </p:spTree>
    <p:extLst>
      <p:ext uri="{BB962C8B-B14F-4D97-AF65-F5344CB8AC3E}">
        <p14:creationId xmlns:p14="http://schemas.microsoft.com/office/powerpoint/2010/main" val="24408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841" y="2679193"/>
            <a:ext cx="3771144" cy="1383910"/>
          </a:xfrm>
        </p:spPr>
        <p:txBody>
          <a:bodyPr/>
          <a:lstStyle/>
          <a:p>
            <a:r>
              <a:rPr lang="en-CA" sz="4400" dirty="0"/>
              <a:t>Expense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5835" y="801858"/>
            <a:ext cx="4712731" cy="430092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CA" sz="2000" dirty="0"/>
              <a:t>Drawer→</a:t>
            </a:r>
          </a:p>
          <a:p>
            <a:pPr marL="0" indent="0" algn="r">
              <a:buNone/>
            </a:pPr>
            <a:endParaRPr lang="en-CA" sz="2000" dirty="0"/>
          </a:p>
          <a:p>
            <a:pPr marL="0" indent="0" algn="r">
              <a:buNone/>
            </a:pPr>
            <a:r>
              <a:rPr lang="en-CA" sz="2000" dirty="0"/>
              <a:t>Category of Expense Plus Amount→</a:t>
            </a:r>
            <a:endParaRPr lang="en-CA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66" y="469338"/>
            <a:ext cx="3264535" cy="5803620"/>
          </a:xfrm>
        </p:spPr>
      </p:pic>
    </p:spTree>
    <p:extLst>
      <p:ext uri="{BB962C8B-B14F-4D97-AF65-F5344CB8AC3E}">
        <p14:creationId xmlns:p14="http://schemas.microsoft.com/office/powerpoint/2010/main" val="3420968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129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Mind Your Money</vt:lpstr>
      <vt:lpstr>What is Mind Your Money?</vt:lpstr>
      <vt:lpstr>Points of Interest</vt:lpstr>
      <vt:lpstr>Setting the Time</vt:lpstr>
      <vt:lpstr>The Drawer</vt:lpstr>
      <vt:lpstr>Main Overview</vt:lpstr>
      <vt:lpstr>Adding Expenses</vt:lpstr>
      <vt:lpstr>Adding Expenses</vt:lpstr>
      <vt:lpstr>Expense List</vt:lpstr>
      <vt:lpstr>Future Additions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Your Money</dc:title>
  <dc:creator>Abrar Ahsan</dc:creator>
  <cp:lastModifiedBy>Abrar Ahsan</cp:lastModifiedBy>
  <cp:revision>10</cp:revision>
  <dcterms:created xsi:type="dcterms:W3CDTF">2017-03-05T15:42:52Z</dcterms:created>
  <dcterms:modified xsi:type="dcterms:W3CDTF">2017-03-05T17:02:02Z</dcterms:modified>
</cp:coreProperties>
</file>