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82" r:id="rId3"/>
    <p:sldId id="258" r:id="rId4"/>
    <p:sldId id="746" r:id="rId5"/>
    <p:sldId id="289" r:id="rId6"/>
    <p:sldId id="287" r:id="rId7"/>
    <p:sldId id="308" r:id="rId8"/>
    <p:sldId id="314" r:id="rId9"/>
    <p:sldId id="742" r:id="rId10"/>
    <p:sldId id="264" r:id="rId11"/>
    <p:sldId id="743" r:id="rId12"/>
    <p:sldId id="745" r:id="rId13"/>
    <p:sldId id="303" r:id="rId14"/>
    <p:sldId id="309" r:id="rId15"/>
    <p:sldId id="272" r:id="rId16"/>
    <p:sldId id="305" r:id="rId17"/>
    <p:sldId id="302" r:id="rId18"/>
    <p:sldId id="278" r:id="rId19"/>
    <p:sldId id="267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65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168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A9E2-E011-4696-B078-0A9375C4609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47F08-F555-421D-A5A6-E62302DDFB32}">
      <dgm:prSet/>
      <dgm:spPr/>
      <dgm:t>
        <a:bodyPr/>
        <a:lstStyle/>
        <a:p>
          <a:r>
            <a:rPr lang="en-US" dirty="0"/>
            <a:t>INTRODUCTION </a:t>
          </a:r>
        </a:p>
      </dgm:t>
    </dgm:pt>
    <dgm:pt modelId="{88E5190D-A083-4821-94E7-88034D513337}" type="parTrans" cxnId="{A2CD9B80-AAA5-4C84-A760-A9EF235F477C}">
      <dgm:prSet/>
      <dgm:spPr/>
      <dgm:t>
        <a:bodyPr/>
        <a:lstStyle/>
        <a:p>
          <a:endParaRPr lang="en-US"/>
        </a:p>
      </dgm:t>
    </dgm:pt>
    <dgm:pt modelId="{03721315-C5F6-4273-B770-98553CF21335}" type="sibTrans" cxnId="{A2CD9B80-AAA5-4C84-A760-A9EF235F477C}">
      <dgm:prSet/>
      <dgm:spPr/>
      <dgm:t>
        <a:bodyPr/>
        <a:lstStyle/>
        <a:p>
          <a:endParaRPr lang="en-US"/>
        </a:p>
      </dgm:t>
    </dgm:pt>
    <dgm:pt modelId="{DEBF5AD4-167E-4762-9F36-6E69FDFA0CFC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C937E8E6-F682-4B9B-B912-73BE64A3A5D2}" type="parTrans" cxnId="{CBFDAFB5-260B-4087-8CF6-57BC1E9450F1}">
      <dgm:prSet/>
      <dgm:spPr/>
      <dgm:t>
        <a:bodyPr/>
        <a:lstStyle/>
        <a:p>
          <a:endParaRPr lang="en-US"/>
        </a:p>
      </dgm:t>
    </dgm:pt>
    <dgm:pt modelId="{E5BB2E0A-5AE4-4A98-8493-3DD92370D205}" type="sibTrans" cxnId="{CBFDAFB5-260B-4087-8CF6-57BC1E9450F1}">
      <dgm:prSet/>
      <dgm:spPr/>
      <dgm:t>
        <a:bodyPr/>
        <a:lstStyle/>
        <a:p>
          <a:endParaRPr lang="en-US"/>
        </a:p>
      </dgm:t>
    </dgm:pt>
    <dgm:pt modelId="{FE224BA1-25DA-47B7-8AB9-7CB7D3C74C15}">
      <dgm:prSet/>
      <dgm:spPr/>
      <dgm:t>
        <a:bodyPr/>
        <a:lstStyle/>
        <a:p>
          <a:r>
            <a:rPr lang="en-US" dirty="0"/>
            <a:t>TOOLS</a:t>
          </a:r>
        </a:p>
      </dgm:t>
    </dgm:pt>
    <dgm:pt modelId="{254E80B7-AC96-4660-A893-DED5D1B26C2B}" type="parTrans" cxnId="{B03C5816-0DAB-4D96-B614-8BAF4D59B946}">
      <dgm:prSet/>
      <dgm:spPr/>
      <dgm:t>
        <a:bodyPr/>
        <a:lstStyle/>
        <a:p>
          <a:endParaRPr lang="en-US"/>
        </a:p>
      </dgm:t>
    </dgm:pt>
    <dgm:pt modelId="{6E90844B-BBF2-457F-B630-36815695421E}" type="sibTrans" cxnId="{B03C5816-0DAB-4D96-B614-8BAF4D59B946}">
      <dgm:prSet/>
      <dgm:spPr/>
      <dgm:t>
        <a:bodyPr/>
        <a:lstStyle/>
        <a:p>
          <a:endParaRPr lang="en-US"/>
        </a:p>
      </dgm:t>
    </dgm:pt>
    <dgm:pt modelId="{D5259BE1-82B5-4D05-ADD1-0AB56A9507AD}">
      <dgm:prSet/>
      <dgm:spPr/>
      <dgm:t>
        <a:bodyPr/>
        <a:lstStyle/>
        <a:p>
          <a:r>
            <a:rPr lang="en-US"/>
            <a:t>EDA</a:t>
          </a:r>
        </a:p>
      </dgm:t>
    </dgm:pt>
    <dgm:pt modelId="{0E310A8C-0B3F-4DF3-806D-3055B5890C5A}" type="parTrans" cxnId="{FDBAFCD5-452B-46FC-9B48-F9662EEDBE1C}">
      <dgm:prSet/>
      <dgm:spPr/>
      <dgm:t>
        <a:bodyPr/>
        <a:lstStyle/>
        <a:p>
          <a:endParaRPr lang="en-US"/>
        </a:p>
      </dgm:t>
    </dgm:pt>
    <dgm:pt modelId="{A15CE036-7245-483D-9F21-CA25EBFD2B55}" type="sibTrans" cxnId="{FDBAFCD5-452B-46FC-9B48-F9662EEDBE1C}">
      <dgm:prSet/>
      <dgm:spPr/>
      <dgm:t>
        <a:bodyPr/>
        <a:lstStyle/>
        <a:p>
          <a:endParaRPr lang="en-US"/>
        </a:p>
      </dgm:t>
    </dgm:pt>
    <dgm:pt modelId="{B3CF73B2-1347-48E8-AAE9-DE0378E48741}">
      <dgm:prSet/>
      <dgm:spPr/>
      <dgm:t>
        <a:bodyPr/>
        <a:lstStyle/>
        <a:p>
          <a:r>
            <a:rPr lang="en-US" dirty="0"/>
            <a:t>PREPROCESSING</a:t>
          </a:r>
        </a:p>
      </dgm:t>
    </dgm:pt>
    <dgm:pt modelId="{4408F6FD-1B95-4235-B17C-AE060B1055CD}" type="parTrans" cxnId="{5C99BC89-7C1F-465E-A017-46DAC07D198C}">
      <dgm:prSet/>
      <dgm:spPr/>
      <dgm:t>
        <a:bodyPr/>
        <a:lstStyle/>
        <a:p>
          <a:endParaRPr lang="en-US"/>
        </a:p>
      </dgm:t>
    </dgm:pt>
    <dgm:pt modelId="{2E8E91FA-B325-480F-8760-1AB02738B9D6}" type="sibTrans" cxnId="{5C99BC89-7C1F-465E-A017-46DAC07D198C}">
      <dgm:prSet/>
      <dgm:spPr/>
      <dgm:t>
        <a:bodyPr/>
        <a:lstStyle/>
        <a:p>
          <a:endParaRPr lang="en-US"/>
        </a:p>
      </dgm:t>
    </dgm:pt>
    <dgm:pt modelId="{2CC6B2D5-4915-4D2C-ACC7-B44E238630D1}">
      <dgm:prSet/>
      <dgm:spPr/>
      <dgm:t>
        <a:bodyPr/>
        <a:lstStyle/>
        <a:p>
          <a:r>
            <a:rPr lang="en-US" dirty="0"/>
            <a:t>MODELLING</a:t>
          </a:r>
        </a:p>
      </dgm:t>
    </dgm:pt>
    <dgm:pt modelId="{960958BE-461F-4E13-BFB9-B3450A197450}" type="parTrans" cxnId="{3756F32D-1D90-443A-A5B5-1C3D8521A008}">
      <dgm:prSet/>
      <dgm:spPr/>
      <dgm:t>
        <a:bodyPr/>
        <a:lstStyle/>
        <a:p>
          <a:endParaRPr lang="en-US"/>
        </a:p>
      </dgm:t>
    </dgm:pt>
    <dgm:pt modelId="{921AE81A-A984-4988-8C20-4A1989B65995}" type="sibTrans" cxnId="{3756F32D-1D90-443A-A5B5-1C3D8521A008}">
      <dgm:prSet/>
      <dgm:spPr/>
      <dgm:t>
        <a:bodyPr/>
        <a:lstStyle/>
        <a:p>
          <a:endParaRPr lang="en-US"/>
        </a:p>
      </dgm:t>
    </dgm:pt>
    <dgm:pt modelId="{8F12AF41-E724-40CA-84B6-387CB3ACC07F}">
      <dgm:prSet/>
      <dgm:spPr/>
      <dgm:t>
        <a:bodyPr/>
        <a:lstStyle/>
        <a:p>
          <a:r>
            <a:rPr lang="en-US" dirty="0"/>
            <a:t>FEUTURE  WORK</a:t>
          </a:r>
        </a:p>
      </dgm:t>
    </dgm:pt>
    <dgm:pt modelId="{E5CC5E10-6A41-4ADD-BAFC-FDCDEEC8F618}" type="parTrans" cxnId="{CD6D1DDF-E3F8-49F7-87FD-4E3B38B7A801}">
      <dgm:prSet/>
      <dgm:spPr/>
      <dgm:t>
        <a:bodyPr/>
        <a:lstStyle/>
        <a:p>
          <a:endParaRPr lang="en-US"/>
        </a:p>
      </dgm:t>
    </dgm:pt>
    <dgm:pt modelId="{0E308832-BD65-4FC5-9D4E-0BF48CD05E50}" type="sibTrans" cxnId="{CD6D1DDF-E3F8-49F7-87FD-4E3B38B7A801}">
      <dgm:prSet/>
      <dgm:spPr/>
      <dgm:t>
        <a:bodyPr/>
        <a:lstStyle/>
        <a:p>
          <a:endParaRPr lang="en-US"/>
        </a:p>
      </dgm:t>
    </dgm:pt>
    <dgm:pt modelId="{5CE9BCD9-1252-DF42-965B-61C2C0BCFD0F}" type="pres">
      <dgm:prSet presAssocID="{C98CA9E2-E011-4696-B078-0A9375C46097}" presName="vert0" presStyleCnt="0">
        <dgm:presLayoutVars>
          <dgm:dir/>
          <dgm:animOne val="branch"/>
          <dgm:animLvl val="lvl"/>
        </dgm:presLayoutVars>
      </dgm:prSet>
      <dgm:spPr/>
    </dgm:pt>
    <dgm:pt modelId="{C6587393-0865-1041-B9FB-75DFB6FCD938}" type="pres">
      <dgm:prSet presAssocID="{53F47F08-F555-421D-A5A6-E62302DDFB32}" presName="thickLine" presStyleLbl="alignNode1" presStyleIdx="0" presStyleCnt="7"/>
      <dgm:spPr/>
    </dgm:pt>
    <dgm:pt modelId="{08CE5964-FFDD-C34F-BCA6-9B367D43FC64}" type="pres">
      <dgm:prSet presAssocID="{53F47F08-F555-421D-A5A6-E62302DDFB32}" presName="horz1" presStyleCnt="0"/>
      <dgm:spPr/>
    </dgm:pt>
    <dgm:pt modelId="{4C055618-AAFE-314F-ADCB-D1F5E91787E9}" type="pres">
      <dgm:prSet presAssocID="{53F47F08-F555-421D-A5A6-E62302DDFB32}" presName="tx1" presStyleLbl="revTx" presStyleIdx="0" presStyleCnt="7"/>
      <dgm:spPr/>
    </dgm:pt>
    <dgm:pt modelId="{BB4B99D3-EF72-A84D-BB55-3FE89748A4E7}" type="pres">
      <dgm:prSet presAssocID="{53F47F08-F555-421D-A5A6-E62302DDFB32}" presName="vert1" presStyleCnt="0"/>
      <dgm:spPr/>
    </dgm:pt>
    <dgm:pt modelId="{D9B48980-8E50-C741-8347-F51B06D931B4}" type="pres">
      <dgm:prSet presAssocID="{DEBF5AD4-167E-4762-9F36-6E69FDFA0CFC}" presName="thickLine" presStyleLbl="alignNode1" presStyleIdx="1" presStyleCnt="7"/>
      <dgm:spPr/>
    </dgm:pt>
    <dgm:pt modelId="{67F6C84F-C2D2-9C46-AAAD-06B7E169F7DA}" type="pres">
      <dgm:prSet presAssocID="{DEBF5AD4-167E-4762-9F36-6E69FDFA0CFC}" presName="horz1" presStyleCnt="0"/>
      <dgm:spPr/>
    </dgm:pt>
    <dgm:pt modelId="{BB223310-948F-224A-B0BA-ABB56D095FBB}" type="pres">
      <dgm:prSet presAssocID="{DEBF5AD4-167E-4762-9F36-6E69FDFA0CFC}" presName="tx1" presStyleLbl="revTx" presStyleIdx="1" presStyleCnt="7"/>
      <dgm:spPr/>
    </dgm:pt>
    <dgm:pt modelId="{42A1084E-9EF5-324E-8E44-CF2BB6E5E452}" type="pres">
      <dgm:prSet presAssocID="{DEBF5AD4-167E-4762-9F36-6E69FDFA0CFC}" presName="vert1" presStyleCnt="0"/>
      <dgm:spPr/>
    </dgm:pt>
    <dgm:pt modelId="{93104B8A-8DFE-1240-B78E-6570F9273F30}" type="pres">
      <dgm:prSet presAssocID="{FE224BA1-25DA-47B7-8AB9-7CB7D3C74C15}" presName="thickLine" presStyleLbl="alignNode1" presStyleIdx="2" presStyleCnt="7"/>
      <dgm:spPr/>
    </dgm:pt>
    <dgm:pt modelId="{6AAE9F46-3DCF-364A-A451-5A3548FBA83C}" type="pres">
      <dgm:prSet presAssocID="{FE224BA1-25DA-47B7-8AB9-7CB7D3C74C15}" presName="horz1" presStyleCnt="0"/>
      <dgm:spPr/>
    </dgm:pt>
    <dgm:pt modelId="{D39D2222-3305-3D4B-A565-FEBE0E4B8CF5}" type="pres">
      <dgm:prSet presAssocID="{FE224BA1-25DA-47B7-8AB9-7CB7D3C74C15}" presName="tx1" presStyleLbl="revTx" presStyleIdx="2" presStyleCnt="7"/>
      <dgm:spPr/>
    </dgm:pt>
    <dgm:pt modelId="{D5008CE4-F3AF-904D-AF99-54C88A7BCC90}" type="pres">
      <dgm:prSet presAssocID="{FE224BA1-25DA-47B7-8AB9-7CB7D3C74C15}" presName="vert1" presStyleCnt="0"/>
      <dgm:spPr/>
    </dgm:pt>
    <dgm:pt modelId="{15C06610-F17C-8A46-9F10-D3C27AB28AF3}" type="pres">
      <dgm:prSet presAssocID="{D5259BE1-82B5-4D05-ADD1-0AB56A9507AD}" presName="thickLine" presStyleLbl="alignNode1" presStyleIdx="3" presStyleCnt="7"/>
      <dgm:spPr/>
    </dgm:pt>
    <dgm:pt modelId="{C204F623-8533-3548-8E56-1CE9808D279C}" type="pres">
      <dgm:prSet presAssocID="{D5259BE1-82B5-4D05-ADD1-0AB56A9507AD}" presName="horz1" presStyleCnt="0"/>
      <dgm:spPr/>
    </dgm:pt>
    <dgm:pt modelId="{2B61D974-EE17-834A-B7BD-9F25785FA46E}" type="pres">
      <dgm:prSet presAssocID="{D5259BE1-82B5-4D05-ADD1-0AB56A9507AD}" presName="tx1" presStyleLbl="revTx" presStyleIdx="3" presStyleCnt="7"/>
      <dgm:spPr/>
    </dgm:pt>
    <dgm:pt modelId="{3841F2D7-F9EA-6646-968B-E11AFE6444E8}" type="pres">
      <dgm:prSet presAssocID="{D5259BE1-82B5-4D05-ADD1-0AB56A9507AD}" presName="vert1" presStyleCnt="0"/>
      <dgm:spPr/>
    </dgm:pt>
    <dgm:pt modelId="{F414C931-20CD-F24A-AF9A-DB7951398DB8}" type="pres">
      <dgm:prSet presAssocID="{B3CF73B2-1347-48E8-AAE9-DE0378E48741}" presName="thickLine" presStyleLbl="alignNode1" presStyleIdx="4" presStyleCnt="7"/>
      <dgm:spPr/>
    </dgm:pt>
    <dgm:pt modelId="{EB5EDFA3-423D-324F-8237-E6AE085C8967}" type="pres">
      <dgm:prSet presAssocID="{B3CF73B2-1347-48E8-AAE9-DE0378E48741}" presName="horz1" presStyleCnt="0"/>
      <dgm:spPr/>
    </dgm:pt>
    <dgm:pt modelId="{F0BA0F7F-DD4D-7B44-BC6D-8F93C659C661}" type="pres">
      <dgm:prSet presAssocID="{B3CF73B2-1347-48E8-AAE9-DE0378E48741}" presName="tx1" presStyleLbl="revTx" presStyleIdx="4" presStyleCnt="7"/>
      <dgm:spPr/>
    </dgm:pt>
    <dgm:pt modelId="{FA573716-F02E-C144-A480-85C1DD001D32}" type="pres">
      <dgm:prSet presAssocID="{B3CF73B2-1347-48E8-AAE9-DE0378E48741}" presName="vert1" presStyleCnt="0"/>
      <dgm:spPr/>
    </dgm:pt>
    <dgm:pt modelId="{41DAC5D3-5EF7-8A4B-820B-76E0B8D15DBC}" type="pres">
      <dgm:prSet presAssocID="{2CC6B2D5-4915-4D2C-ACC7-B44E238630D1}" presName="thickLine" presStyleLbl="alignNode1" presStyleIdx="5" presStyleCnt="7"/>
      <dgm:spPr/>
    </dgm:pt>
    <dgm:pt modelId="{E240759D-66A5-714D-B1DC-D34E2244336D}" type="pres">
      <dgm:prSet presAssocID="{2CC6B2D5-4915-4D2C-ACC7-B44E238630D1}" presName="horz1" presStyleCnt="0"/>
      <dgm:spPr/>
    </dgm:pt>
    <dgm:pt modelId="{5AEFC9EA-CF39-D149-99FE-6E121CBB0D25}" type="pres">
      <dgm:prSet presAssocID="{2CC6B2D5-4915-4D2C-ACC7-B44E238630D1}" presName="tx1" presStyleLbl="revTx" presStyleIdx="5" presStyleCnt="7"/>
      <dgm:spPr/>
    </dgm:pt>
    <dgm:pt modelId="{04DC6DB5-4708-3B43-9B9E-0287EB7A6EA2}" type="pres">
      <dgm:prSet presAssocID="{2CC6B2D5-4915-4D2C-ACC7-B44E238630D1}" presName="vert1" presStyleCnt="0"/>
      <dgm:spPr/>
    </dgm:pt>
    <dgm:pt modelId="{794C21FC-F1AF-7441-8119-EBCD5B8A69D5}" type="pres">
      <dgm:prSet presAssocID="{8F12AF41-E724-40CA-84B6-387CB3ACC07F}" presName="thickLine" presStyleLbl="alignNode1" presStyleIdx="6" presStyleCnt="7"/>
      <dgm:spPr/>
    </dgm:pt>
    <dgm:pt modelId="{F43B06E9-3BB0-A14F-99FE-2E53B0FFDF89}" type="pres">
      <dgm:prSet presAssocID="{8F12AF41-E724-40CA-84B6-387CB3ACC07F}" presName="horz1" presStyleCnt="0"/>
      <dgm:spPr/>
    </dgm:pt>
    <dgm:pt modelId="{84C82754-D092-7E4C-B2CD-076CE6AE5D71}" type="pres">
      <dgm:prSet presAssocID="{8F12AF41-E724-40CA-84B6-387CB3ACC07F}" presName="tx1" presStyleLbl="revTx" presStyleIdx="6" presStyleCnt="7"/>
      <dgm:spPr/>
    </dgm:pt>
    <dgm:pt modelId="{97F7028B-69C6-3F44-8C68-349BB3BFADD0}" type="pres">
      <dgm:prSet presAssocID="{8F12AF41-E724-40CA-84B6-387CB3ACC07F}" presName="vert1" presStyleCnt="0"/>
      <dgm:spPr/>
    </dgm:pt>
  </dgm:ptLst>
  <dgm:cxnLst>
    <dgm:cxn modelId="{0598D909-20C0-C442-8EB9-BE464167BD24}" type="presOf" srcId="{B3CF73B2-1347-48E8-AAE9-DE0378E48741}" destId="{F0BA0F7F-DD4D-7B44-BC6D-8F93C659C661}" srcOrd="0" destOrd="0" presId="urn:microsoft.com/office/officeart/2008/layout/LinedList"/>
    <dgm:cxn modelId="{B03C5816-0DAB-4D96-B614-8BAF4D59B946}" srcId="{C98CA9E2-E011-4696-B078-0A9375C46097}" destId="{FE224BA1-25DA-47B7-8AB9-7CB7D3C74C15}" srcOrd="2" destOrd="0" parTransId="{254E80B7-AC96-4660-A893-DED5D1B26C2B}" sibTransId="{6E90844B-BBF2-457F-B630-36815695421E}"/>
    <dgm:cxn modelId="{3756F32D-1D90-443A-A5B5-1C3D8521A008}" srcId="{C98CA9E2-E011-4696-B078-0A9375C46097}" destId="{2CC6B2D5-4915-4D2C-ACC7-B44E238630D1}" srcOrd="5" destOrd="0" parTransId="{960958BE-461F-4E13-BFB9-B3450A197450}" sibTransId="{921AE81A-A984-4988-8C20-4A1989B65995}"/>
    <dgm:cxn modelId="{AED9324D-E485-6445-B1FF-F52FD483BFD4}" type="presOf" srcId="{8F12AF41-E724-40CA-84B6-387CB3ACC07F}" destId="{84C82754-D092-7E4C-B2CD-076CE6AE5D71}" srcOrd="0" destOrd="0" presId="urn:microsoft.com/office/officeart/2008/layout/LinedList"/>
    <dgm:cxn modelId="{B8D1C45D-A09E-FD4A-B9D1-AAC7E1CD08D5}" type="presOf" srcId="{53F47F08-F555-421D-A5A6-E62302DDFB32}" destId="{4C055618-AAFE-314F-ADCB-D1F5E91787E9}" srcOrd="0" destOrd="0" presId="urn:microsoft.com/office/officeart/2008/layout/LinedList"/>
    <dgm:cxn modelId="{A2CD9B80-AAA5-4C84-A760-A9EF235F477C}" srcId="{C98CA9E2-E011-4696-B078-0A9375C46097}" destId="{53F47F08-F555-421D-A5A6-E62302DDFB32}" srcOrd="0" destOrd="0" parTransId="{88E5190D-A083-4821-94E7-88034D513337}" sibTransId="{03721315-C5F6-4273-B770-98553CF21335}"/>
    <dgm:cxn modelId="{5C99BC89-7C1F-465E-A017-46DAC07D198C}" srcId="{C98CA9E2-E011-4696-B078-0A9375C46097}" destId="{B3CF73B2-1347-48E8-AAE9-DE0378E48741}" srcOrd="4" destOrd="0" parTransId="{4408F6FD-1B95-4235-B17C-AE060B1055CD}" sibTransId="{2E8E91FA-B325-480F-8760-1AB02738B9D6}"/>
    <dgm:cxn modelId="{2469EB8D-C349-864E-B511-4DB8924F03C6}" type="presOf" srcId="{C98CA9E2-E011-4696-B078-0A9375C46097}" destId="{5CE9BCD9-1252-DF42-965B-61C2C0BCFD0F}" srcOrd="0" destOrd="0" presId="urn:microsoft.com/office/officeart/2008/layout/LinedList"/>
    <dgm:cxn modelId="{52D9AD9E-F6D8-2B40-A79B-431C218ED1A7}" type="presOf" srcId="{DEBF5AD4-167E-4762-9F36-6E69FDFA0CFC}" destId="{BB223310-948F-224A-B0BA-ABB56D095FBB}" srcOrd="0" destOrd="0" presId="urn:microsoft.com/office/officeart/2008/layout/LinedList"/>
    <dgm:cxn modelId="{9F7820AB-C5E5-DE49-A3D2-5638072D6B2E}" type="presOf" srcId="{D5259BE1-82B5-4D05-ADD1-0AB56A9507AD}" destId="{2B61D974-EE17-834A-B7BD-9F25785FA46E}" srcOrd="0" destOrd="0" presId="urn:microsoft.com/office/officeart/2008/layout/LinedList"/>
    <dgm:cxn modelId="{F2F693B1-D6CD-724E-BA8F-33165704EB22}" type="presOf" srcId="{2CC6B2D5-4915-4D2C-ACC7-B44E238630D1}" destId="{5AEFC9EA-CF39-D149-99FE-6E121CBB0D25}" srcOrd="0" destOrd="0" presId="urn:microsoft.com/office/officeart/2008/layout/LinedList"/>
    <dgm:cxn modelId="{CBFDAFB5-260B-4087-8CF6-57BC1E9450F1}" srcId="{C98CA9E2-E011-4696-B078-0A9375C46097}" destId="{DEBF5AD4-167E-4762-9F36-6E69FDFA0CFC}" srcOrd="1" destOrd="0" parTransId="{C937E8E6-F682-4B9B-B912-73BE64A3A5D2}" sibTransId="{E5BB2E0A-5AE4-4A98-8493-3DD92370D205}"/>
    <dgm:cxn modelId="{7413B2BB-6166-DD45-8146-3670C21CC291}" type="presOf" srcId="{FE224BA1-25DA-47B7-8AB9-7CB7D3C74C15}" destId="{D39D2222-3305-3D4B-A565-FEBE0E4B8CF5}" srcOrd="0" destOrd="0" presId="urn:microsoft.com/office/officeart/2008/layout/LinedList"/>
    <dgm:cxn modelId="{FDBAFCD5-452B-46FC-9B48-F9662EEDBE1C}" srcId="{C98CA9E2-E011-4696-B078-0A9375C46097}" destId="{D5259BE1-82B5-4D05-ADD1-0AB56A9507AD}" srcOrd="3" destOrd="0" parTransId="{0E310A8C-0B3F-4DF3-806D-3055B5890C5A}" sibTransId="{A15CE036-7245-483D-9F21-CA25EBFD2B55}"/>
    <dgm:cxn modelId="{CD6D1DDF-E3F8-49F7-87FD-4E3B38B7A801}" srcId="{C98CA9E2-E011-4696-B078-0A9375C46097}" destId="{8F12AF41-E724-40CA-84B6-387CB3ACC07F}" srcOrd="6" destOrd="0" parTransId="{E5CC5E10-6A41-4ADD-BAFC-FDCDEEC8F618}" sibTransId="{0E308832-BD65-4FC5-9D4E-0BF48CD05E50}"/>
    <dgm:cxn modelId="{85F59361-E2FA-A245-804B-B1433775AD9C}" type="presParOf" srcId="{5CE9BCD9-1252-DF42-965B-61C2C0BCFD0F}" destId="{C6587393-0865-1041-B9FB-75DFB6FCD938}" srcOrd="0" destOrd="0" presId="urn:microsoft.com/office/officeart/2008/layout/LinedList"/>
    <dgm:cxn modelId="{C9539E62-7B1F-6643-84C3-166364C5AED3}" type="presParOf" srcId="{5CE9BCD9-1252-DF42-965B-61C2C0BCFD0F}" destId="{08CE5964-FFDD-C34F-BCA6-9B367D43FC64}" srcOrd="1" destOrd="0" presId="urn:microsoft.com/office/officeart/2008/layout/LinedList"/>
    <dgm:cxn modelId="{0CD4D71D-9A5A-2E47-8796-886C63B4B13E}" type="presParOf" srcId="{08CE5964-FFDD-C34F-BCA6-9B367D43FC64}" destId="{4C055618-AAFE-314F-ADCB-D1F5E91787E9}" srcOrd="0" destOrd="0" presId="urn:microsoft.com/office/officeart/2008/layout/LinedList"/>
    <dgm:cxn modelId="{9160FEB4-D54E-6343-9517-468471D95F0D}" type="presParOf" srcId="{08CE5964-FFDD-C34F-BCA6-9B367D43FC64}" destId="{BB4B99D3-EF72-A84D-BB55-3FE89748A4E7}" srcOrd="1" destOrd="0" presId="urn:microsoft.com/office/officeart/2008/layout/LinedList"/>
    <dgm:cxn modelId="{A2FDECA9-37EE-2346-AB54-C3C0008B527C}" type="presParOf" srcId="{5CE9BCD9-1252-DF42-965B-61C2C0BCFD0F}" destId="{D9B48980-8E50-C741-8347-F51B06D931B4}" srcOrd="2" destOrd="0" presId="urn:microsoft.com/office/officeart/2008/layout/LinedList"/>
    <dgm:cxn modelId="{A4924841-14BF-D34F-BED8-9BA25EFF5971}" type="presParOf" srcId="{5CE9BCD9-1252-DF42-965B-61C2C0BCFD0F}" destId="{67F6C84F-C2D2-9C46-AAAD-06B7E169F7DA}" srcOrd="3" destOrd="0" presId="urn:microsoft.com/office/officeart/2008/layout/LinedList"/>
    <dgm:cxn modelId="{09B3B821-CDE3-D545-917C-B994D1811448}" type="presParOf" srcId="{67F6C84F-C2D2-9C46-AAAD-06B7E169F7DA}" destId="{BB223310-948F-224A-B0BA-ABB56D095FBB}" srcOrd="0" destOrd="0" presId="urn:microsoft.com/office/officeart/2008/layout/LinedList"/>
    <dgm:cxn modelId="{A71AA6CD-32F2-2A4E-9485-6C7F995E66BC}" type="presParOf" srcId="{67F6C84F-C2D2-9C46-AAAD-06B7E169F7DA}" destId="{42A1084E-9EF5-324E-8E44-CF2BB6E5E452}" srcOrd="1" destOrd="0" presId="urn:microsoft.com/office/officeart/2008/layout/LinedList"/>
    <dgm:cxn modelId="{1F0A61B4-7219-5949-8C67-CE3D0AE8EB14}" type="presParOf" srcId="{5CE9BCD9-1252-DF42-965B-61C2C0BCFD0F}" destId="{93104B8A-8DFE-1240-B78E-6570F9273F30}" srcOrd="4" destOrd="0" presId="urn:microsoft.com/office/officeart/2008/layout/LinedList"/>
    <dgm:cxn modelId="{B8968F53-B276-CC44-B413-C7DC37ADFE7C}" type="presParOf" srcId="{5CE9BCD9-1252-DF42-965B-61C2C0BCFD0F}" destId="{6AAE9F46-3DCF-364A-A451-5A3548FBA83C}" srcOrd="5" destOrd="0" presId="urn:microsoft.com/office/officeart/2008/layout/LinedList"/>
    <dgm:cxn modelId="{21A9F2C2-F696-4246-A846-8DB740DF9407}" type="presParOf" srcId="{6AAE9F46-3DCF-364A-A451-5A3548FBA83C}" destId="{D39D2222-3305-3D4B-A565-FEBE0E4B8CF5}" srcOrd="0" destOrd="0" presId="urn:microsoft.com/office/officeart/2008/layout/LinedList"/>
    <dgm:cxn modelId="{C87F4DC2-9AD1-D844-87E3-34C3A0C80AAD}" type="presParOf" srcId="{6AAE9F46-3DCF-364A-A451-5A3548FBA83C}" destId="{D5008CE4-F3AF-904D-AF99-54C88A7BCC90}" srcOrd="1" destOrd="0" presId="urn:microsoft.com/office/officeart/2008/layout/LinedList"/>
    <dgm:cxn modelId="{9B830A50-21FF-0F47-B178-D841228E8061}" type="presParOf" srcId="{5CE9BCD9-1252-DF42-965B-61C2C0BCFD0F}" destId="{15C06610-F17C-8A46-9F10-D3C27AB28AF3}" srcOrd="6" destOrd="0" presId="urn:microsoft.com/office/officeart/2008/layout/LinedList"/>
    <dgm:cxn modelId="{A0A105D1-263F-3442-8887-3FFE559486D1}" type="presParOf" srcId="{5CE9BCD9-1252-DF42-965B-61C2C0BCFD0F}" destId="{C204F623-8533-3548-8E56-1CE9808D279C}" srcOrd="7" destOrd="0" presId="urn:microsoft.com/office/officeart/2008/layout/LinedList"/>
    <dgm:cxn modelId="{AD2B790D-A68A-DC4D-A8DE-276A89B61C78}" type="presParOf" srcId="{C204F623-8533-3548-8E56-1CE9808D279C}" destId="{2B61D974-EE17-834A-B7BD-9F25785FA46E}" srcOrd="0" destOrd="0" presId="urn:microsoft.com/office/officeart/2008/layout/LinedList"/>
    <dgm:cxn modelId="{6B99BA15-D3C2-4842-A305-F6DD42DF356E}" type="presParOf" srcId="{C204F623-8533-3548-8E56-1CE9808D279C}" destId="{3841F2D7-F9EA-6646-968B-E11AFE6444E8}" srcOrd="1" destOrd="0" presId="urn:microsoft.com/office/officeart/2008/layout/LinedList"/>
    <dgm:cxn modelId="{C69F0861-1869-0942-B5DB-4B8DAAFF6E6D}" type="presParOf" srcId="{5CE9BCD9-1252-DF42-965B-61C2C0BCFD0F}" destId="{F414C931-20CD-F24A-AF9A-DB7951398DB8}" srcOrd="8" destOrd="0" presId="urn:microsoft.com/office/officeart/2008/layout/LinedList"/>
    <dgm:cxn modelId="{A6DA2802-D7D9-C849-BFDB-2BAFFBDCA1E2}" type="presParOf" srcId="{5CE9BCD9-1252-DF42-965B-61C2C0BCFD0F}" destId="{EB5EDFA3-423D-324F-8237-E6AE085C8967}" srcOrd="9" destOrd="0" presId="urn:microsoft.com/office/officeart/2008/layout/LinedList"/>
    <dgm:cxn modelId="{B3CE8F5F-7332-6A4D-B69C-211CD7BF2A7B}" type="presParOf" srcId="{EB5EDFA3-423D-324F-8237-E6AE085C8967}" destId="{F0BA0F7F-DD4D-7B44-BC6D-8F93C659C661}" srcOrd="0" destOrd="0" presId="urn:microsoft.com/office/officeart/2008/layout/LinedList"/>
    <dgm:cxn modelId="{365F7AF5-ECFE-C247-B2C8-FD8BD458411C}" type="presParOf" srcId="{EB5EDFA3-423D-324F-8237-E6AE085C8967}" destId="{FA573716-F02E-C144-A480-85C1DD001D32}" srcOrd="1" destOrd="0" presId="urn:microsoft.com/office/officeart/2008/layout/LinedList"/>
    <dgm:cxn modelId="{07F4C1DC-12FD-774C-8A3E-7A5600EE6D7A}" type="presParOf" srcId="{5CE9BCD9-1252-DF42-965B-61C2C0BCFD0F}" destId="{41DAC5D3-5EF7-8A4B-820B-76E0B8D15DBC}" srcOrd="10" destOrd="0" presId="urn:microsoft.com/office/officeart/2008/layout/LinedList"/>
    <dgm:cxn modelId="{2F02B069-935D-FD47-91EA-0E5911A4AE59}" type="presParOf" srcId="{5CE9BCD9-1252-DF42-965B-61C2C0BCFD0F}" destId="{E240759D-66A5-714D-B1DC-D34E2244336D}" srcOrd="11" destOrd="0" presId="urn:microsoft.com/office/officeart/2008/layout/LinedList"/>
    <dgm:cxn modelId="{30C840C0-18C0-DA42-8AC6-DEB1ACFE5C0A}" type="presParOf" srcId="{E240759D-66A5-714D-B1DC-D34E2244336D}" destId="{5AEFC9EA-CF39-D149-99FE-6E121CBB0D25}" srcOrd="0" destOrd="0" presId="urn:microsoft.com/office/officeart/2008/layout/LinedList"/>
    <dgm:cxn modelId="{D15C5462-6788-B342-8BBD-7E491AFB5640}" type="presParOf" srcId="{E240759D-66A5-714D-B1DC-D34E2244336D}" destId="{04DC6DB5-4708-3B43-9B9E-0287EB7A6EA2}" srcOrd="1" destOrd="0" presId="urn:microsoft.com/office/officeart/2008/layout/LinedList"/>
    <dgm:cxn modelId="{17734195-9999-7841-A905-DC540A7BB9A6}" type="presParOf" srcId="{5CE9BCD9-1252-DF42-965B-61C2C0BCFD0F}" destId="{794C21FC-F1AF-7441-8119-EBCD5B8A69D5}" srcOrd="12" destOrd="0" presId="urn:microsoft.com/office/officeart/2008/layout/LinedList"/>
    <dgm:cxn modelId="{E8FF863F-DD06-8A42-8E00-578FDB707346}" type="presParOf" srcId="{5CE9BCD9-1252-DF42-965B-61C2C0BCFD0F}" destId="{F43B06E9-3BB0-A14F-99FE-2E53B0FFDF89}" srcOrd="13" destOrd="0" presId="urn:microsoft.com/office/officeart/2008/layout/LinedList"/>
    <dgm:cxn modelId="{91F2A5DF-DDD8-4C42-98B1-E01E2024E548}" type="presParOf" srcId="{F43B06E9-3BB0-A14F-99FE-2E53B0FFDF89}" destId="{84C82754-D092-7E4C-B2CD-076CE6AE5D71}" srcOrd="0" destOrd="0" presId="urn:microsoft.com/office/officeart/2008/layout/LinedList"/>
    <dgm:cxn modelId="{49203D3A-8972-1942-98C3-789C3B6CEB80}" type="presParOf" srcId="{F43B06E9-3BB0-A14F-99FE-2E53B0FFDF89}" destId="{97F7028B-69C6-3F44-8C68-349BB3BFAD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6FFC3-084A-4402-8124-E4050FF2A009}" type="doc">
      <dgm:prSet loTypeId="urn:microsoft.com/office/officeart/2005/8/layout/bProcess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EDDB00-0A06-42ED-845D-291668AC6A2D}">
      <dgm:prSet/>
      <dgm:spPr/>
      <dgm:t>
        <a:bodyPr/>
        <a:lstStyle/>
        <a:p>
          <a:r>
            <a:rPr lang="en-US" dirty="0"/>
            <a:t>EDA</a:t>
          </a:r>
        </a:p>
      </dgm:t>
    </dgm:pt>
    <dgm:pt modelId="{1616A680-D4F5-4A9A-8265-4F0E0BA09ECC}" type="parTrans" cxnId="{16F5D658-3D0C-48DB-A882-84F06BAF786E}">
      <dgm:prSet/>
      <dgm:spPr/>
      <dgm:t>
        <a:bodyPr/>
        <a:lstStyle/>
        <a:p>
          <a:endParaRPr lang="en-US"/>
        </a:p>
      </dgm:t>
    </dgm:pt>
    <dgm:pt modelId="{6B3760A8-6C73-4728-B2BE-026028F34816}" type="sibTrans" cxnId="{16F5D658-3D0C-48DB-A882-84F06BAF786E}">
      <dgm:prSet/>
      <dgm:spPr/>
      <dgm:t>
        <a:bodyPr/>
        <a:lstStyle/>
        <a:p>
          <a:endParaRPr lang="en-US"/>
        </a:p>
      </dgm:t>
    </dgm:pt>
    <dgm:pt modelId="{A8A2DA6A-C997-4B2E-B513-8CCCE7B790F8}">
      <dgm:prSet/>
      <dgm:spPr/>
      <dgm:t>
        <a:bodyPr/>
        <a:lstStyle/>
        <a:p>
          <a:r>
            <a:rPr lang="en-US" dirty="0"/>
            <a:t>Preprocessing</a:t>
          </a:r>
        </a:p>
      </dgm:t>
    </dgm:pt>
    <dgm:pt modelId="{BD2128C7-9848-4593-9EDE-DCE21055BE3D}" type="parTrans" cxnId="{81CD5DF7-3E8E-4544-9AA2-7D5F05DD8EB1}">
      <dgm:prSet/>
      <dgm:spPr/>
      <dgm:t>
        <a:bodyPr/>
        <a:lstStyle/>
        <a:p>
          <a:endParaRPr lang="en-US"/>
        </a:p>
      </dgm:t>
    </dgm:pt>
    <dgm:pt modelId="{BA478939-B1F4-4FBD-9B4F-031DFF8CBD2A}" type="sibTrans" cxnId="{81CD5DF7-3E8E-4544-9AA2-7D5F05DD8EB1}">
      <dgm:prSet/>
      <dgm:spPr/>
      <dgm:t>
        <a:bodyPr/>
        <a:lstStyle/>
        <a:p>
          <a:endParaRPr lang="en-US"/>
        </a:p>
      </dgm:t>
    </dgm:pt>
    <dgm:pt modelId="{458B0F1F-A10A-4E75-ACF5-EE0C8738A8BA}">
      <dgm:prSet/>
      <dgm:spPr/>
      <dgm:t>
        <a:bodyPr/>
        <a:lstStyle/>
        <a:p>
          <a:r>
            <a:rPr lang="en-US" dirty="0"/>
            <a:t>Baseline Model</a:t>
          </a:r>
        </a:p>
      </dgm:t>
    </dgm:pt>
    <dgm:pt modelId="{6CF2C2A3-D28A-4900-B202-0E09F59597EB}" type="parTrans" cxnId="{61470935-6CDD-4ED1-A603-657A87C7701D}">
      <dgm:prSet/>
      <dgm:spPr/>
      <dgm:t>
        <a:bodyPr/>
        <a:lstStyle/>
        <a:p>
          <a:endParaRPr lang="en-US"/>
        </a:p>
      </dgm:t>
    </dgm:pt>
    <dgm:pt modelId="{D00FCEED-A23E-4984-8BA0-4AE7DD15917E}" type="sibTrans" cxnId="{61470935-6CDD-4ED1-A603-657A87C7701D}">
      <dgm:prSet/>
      <dgm:spPr/>
      <dgm:t>
        <a:bodyPr/>
        <a:lstStyle/>
        <a:p>
          <a:endParaRPr lang="en-US"/>
        </a:p>
      </dgm:t>
    </dgm:pt>
    <dgm:pt modelId="{5EDC442C-902A-43F7-9B1C-5B0AC470C05B}">
      <dgm:prSet/>
      <dgm:spPr/>
      <dgm:t>
        <a:bodyPr/>
        <a:lstStyle/>
        <a:p>
          <a:r>
            <a:rPr lang="en-GB" dirty="0"/>
            <a:t>Feature engineering </a:t>
          </a:r>
          <a:r>
            <a:rPr lang="en-US" dirty="0"/>
            <a:t>.</a:t>
          </a:r>
        </a:p>
      </dgm:t>
    </dgm:pt>
    <dgm:pt modelId="{446B2227-8765-4928-AF11-D90E8D9FEC82}" type="parTrans" cxnId="{DB49FF19-0CA9-4568-AD1F-C8B130C6BEE9}">
      <dgm:prSet/>
      <dgm:spPr/>
      <dgm:t>
        <a:bodyPr/>
        <a:lstStyle/>
        <a:p>
          <a:endParaRPr lang="en-US"/>
        </a:p>
      </dgm:t>
    </dgm:pt>
    <dgm:pt modelId="{C1BDD2C2-E2C1-4E5C-8238-73D697814280}" type="sibTrans" cxnId="{DB49FF19-0CA9-4568-AD1F-C8B130C6BEE9}">
      <dgm:prSet/>
      <dgm:spPr/>
      <dgm:t>
        <a:bodyPr/>
        <a:lstStyle/>
        <a:p>
          <a:endParaRPr lang="en-US"/>
        </a:p>
      </dgm:t>
    </dgm:pt>
    <dgm:pt modelId="{35E7B0BA-8766-4825-B46A-2E112DF0B713}">
      <dgm:prSet/>
      <dgm:spPr/>
      <dgm:t>
        <a:bodyPr/>
        <a:lstStyle/>
        <a:p>
          <a:r>
            <a:rPr lang="en-US"/>
            <a:t>Test the Best Model</a:t>
          </a:r>
        </a:p>
      </dgm:t>
    </dgm:pt>
    <dgm:pt modelId="{D1C60674-F5E2-4653-9808-B9607F7DC40A}" type="parTrans" cxnId="{7D5685E9-CAC6-4EF5-95B6-B3EB161DC6AB}">
      <dgm:prSet/>
      <dgm:spPr/>
      <dgm:t>
        <a:bodyPr/>
        <a:lstStyle/>
        <a:p>
          <a:endParaRPr lang="en-US"/>
        </a:p>
      </dgm:t>
    </dgm:pt>
    <dgm:pt modelId="{C3109F58-0914-46C6-AB98-C74D76491A2E}" type="sibTrans" cxnId="{7D5685E9-CAC6-4EF5-95B6-B3EB161DC6AB}">
      <dgm:prSet/>
      <dgm:spPr/>
      <dgm:t>
        <a:bodyPr/>
        <a:lstStyle/>
        <a:p>
          <a:endParaRPr lang="en-US"/>
        </a:p>
      </dgm:t>
    </dgm:pt>
    <dgm:pt modelId="{6134E791-9A9C-4D1B-847E-08F26B5D13EF}">
      <dgm:prSet/>
      <dgm:spPr/>
      <dgm:t>
        <a:bodyPr/>
        <a:lstStyle/>
        <a:p>
          <a:r>
            <a:rPr lang="en-US" dirty="0"/>
            <a:t>Model Deployment</a:t>
          </a:r>
        </a:p>
      </dgm:t>
    </dgm:pt>
    <dgm:pt modelId="{B06EB2AD-C88E-401D-A59E-B0E3A3816568}" type="parTrans" cxnId="{19A50175-B34A-460C-A3E1-C5E12970D5C2}">
      <dgm:prSet/>
      <dgm:spPr/>
      <dgm:t>
        <a:bodyPr/>
        <a:lstStyle/>
        <a:p>
          <a:endParaRPr lang="en-US"/>
        </a:p>
      </dgm:t>
    </dgm:pt>
    <dgm:pt modelId="{20722E67-CD47-4D18-8276-9882078A20A4}" type="sibTrans" cxnId="{19A50175-B34A-460C-A3E1-C5E12970D5C2}">
      <dgm:prSet/>
      <dgm:spPr/>
      <dgm:t>
        <a:bodyPr/>
        <a:lstStyle/>
        <a:p>
          <a:endParaRPr lang="en-US"/>
        </a:p>
      </dgm:t>
    </dgm:pt>
    <dgm:pt modelId="{C316DC7C-24EF-D344-8804-4E72E57784FE}" type="pres">
      <dgm:prSet presAssocID="{BAB6FFC3-084A-4402-8124-E4050FF2A009}" presName="Name0" presStyleCnt="0">
        <dgm:presLayoutVars>
          <dgm:dir/>
          <dgm:resizeHandles val="exact"/>
        </dgm:presLayoutVars>
      </dgm:prSet>
      <dgm:spPr/>
    </dgm:pt>
    <dgm:pt modelId="{D084933E-9285-5F46-82A3-C9F5158775CA}" type="pres">
      <dgm:prSet presAssocID="{9FEDDB00-0A06-42ED-845D-291668AC6A2D}" presName="node" presStyleLbl="node1" presStyleIdx="0" presStyleCnt="6">
        <dgm:presLayoutVars>
          <dgm:bulletEnabled val="1"/>
        </dgm:presLayoutVars>
      </dgm:prSet>
      <dgm:spPr/>
    </dgm:pt>
    <dgm:pt modelId="{1261C13A-A3A2-1146-8174-EB4AC5982F61}" type="pres">
      <dgm:prSet presAssocID="{6B3760A8-6C73-4728-B2BE-026028F34816}" presName="sibTrans" presStyleLbl="sibTrans1D1" presStyleIdx="0" presStyleCnt="5"/>
      <dgm:spPr/>
    </dgm:pt>
    <dgm:pt modelId="{2A692141-CBB5-3D4A-81E5-CFAA529D2C7B}" type="pres">
      <dgm:prSet presAssocID="{6B3760A8-6C73-4728-B2BE-026028F34816}" presName="connectorText" presStyleLbl="sibTrans1D1" presStyleIdx="0" presStyleCnt="5"/>
      <dgm:spPr/>
    </dgm:pt>
    <dgm:pt modelId="{67F8783B-253C-3F41-8C8A-C270B9E90195}" type="pres">
      <dgm:prSet presAssocID="{A8A2DA6A-C997-4B2E-B513-8CCCE7B790F8}" presName="node" presStyleLbl="node1" presStyleIdx="1" presStyleCnt="6">
        <dgm:presLayoutVars>
          <dgm:bulletEnabled val="1"/>
        </dgm:presLayoutVars>
      </dgm:prSet>
      <dgm:spPr/>
    </dgm:pt>
    <dgm:pt modelId="{33671E1C-2D8A-2D46-9684-2EBC323E13AB}" type="pres">
      <dgm:prSet presAssocID="{BA478939-B1F4-4FBD-9B4F-031DFF8CBD2A}" presName="sibTrans" presStyleLbl="sibTrans1D1" presStyleIdx="1" presStyleCnt="5"/>
      <dgm:spPr/>
    </dgm:pt>
    <dgm:pt modelId="{0BF87A40-6559-2843-8BC0-4990E052610E}" type="pres">
      <dgm:prSet presAssocID="{BA478939-B1F4-4FBD-9B4F-031DFF8CBD2A}" presName="connectorText" presStyleLbl="sibTrans1D1" presStyleIdx="1" presStyleCnt="5"/>
      <dgm:spPr/>
    </dgm:pt>
    <dgm:pt modelId="{60B6DDF4-7413-DF4F-B635-19161C055862}" type="pres">
      <dgm:prSet presAssocID="{458B0F1F-A10A-4E75-ACF5-EE0C8738A8BA}" presName="node" presStyleLbl="node1" presStyleIdx="2" presStyleCnt="6">
        <dgm:presLayoutVars>
          <dgm:bulletEnabled val="1"/>
        </dgm:presLayoutVars>
      </dgm:prSet>
      <dgm:spPr/>
    </dgm:pt>
    <dgm:pt modelId="{E399351B-C34F-8D4F-9881-4C4AAED8BCFF}" type="pres">
      <dgm:prSet presAssocID="{D00FCEED-A23E-4984-8BA0-4AE7DD15917E}" presName="sibTrans" presStyleLbl="sibTrans1D1" presStyleIdx="2" presStyleCnt="5"/>
      <dgm:spPr/>
    </dgm:pt>
    <dgm:pt modelId="{E8380F0F-221E-6449-B8A5-5D5D51B24901}" type="pres">
      <dgm:prSet presAssocID="{D00FCEED-A23E-4984-8BA0-4AE7DD15917E}" presName="connectorText" presStyleLbl="sibTrans1D1" presStyleIdx="2" presStyleCnt="5"/>
      <dgm:spPr/>
    </dgm:pt>
    <dgm:pt modelId="{B7EF60AF-6191-6448-9B2C-34339D1C25B2}" type="pres">
      <dgm:prSet presAssocID="{5EDC442C-902A-43F7-9B1C-5B0AC470C05B}" presName="node" presStyleLbl="node1" presStyleIdx="3" presStyleCnt="6" custLinFactNeighborX="-1057">
        <dgm:presLayoutVars>
          <dgm:bulletEnabled val="1"/>
        </dgm:presLayoutVars>
      </dgm:prSet>
      <dgm:spPr/>
    </dgm:pt>
    <dgm:pt modelId="{F2EBDC0B-D636-234C-8CD7-14AD8B5DF9B9}" type="pres">
      <dgm:prSet presAssocID="{C1BDD2C2-E2C1-4E5C-8238-73D697814280}" presName="sibTrans" presStyleLbl="sibTrans1D1" presStyleIdx="3" presStyleCnt="5"/>
      <dgm:spPr/>
    </dgm:pt>
    <dgm:pt modelId="{0F5C72BD-8455-104C-8A8C-530227EA174F}" type="pres">
      <dgm:prSet presAssocID="{C1BDD2C2-E2C1-4E5C-8238-73D697814280}" presName="connectorText" presStyleLbl="sibTrans1D1" presStyleIdx="3" presStyleCnt="5"/>
      <dgm:spPr/>
    </dgm:pt>
    <dgm:pt modelId="{E039663C-92D1-0540-A64B-9C922F2BFA3C}" type="pres">
      <dgm:prSet presAssocID="{35E7B0BA-8766-4825-B46A-2E112DF0B713}" presName="node" presStyleLbl="node1" presStyleIdx="4" presStyleCnt="6">
        <dgm:presLayoutVars>
          <dgm:bulletEnabled val="1"/>
        </dgm:presLayoutVars>
      </dgm:prSet>
      <dgm:spPr/>
    </dgm:pt>
    <dgm:pt modelId="{AD53077A-76E0-7742-A233-06320035805C}" type="pres">
      <dgm:prSet presAssocID="{C3109F58-0914-46C6-AB98-C74D76491A2E}" presName="sibTrans" presStyleLbl="sibTrans1D1" presStyleIdx="4" presStyleCnt="5"/>
      <dgm:spPr/>
    </dgm:pt>
    <dgm:pt modelId="{5202F67F-2611-8E49-BB01-5F40CE8C6C5F}" type="pres">
      <dgm:prSet presAssocID="{C3109F58-0914-46C6-AB98-C74D76491A2E}" presName="connectorText" presStyleLbl="sibTrans1D1" presStyleIdx="4" presStyleCnt="5"/>
      <dgm:spPr/>
    </dgm:pt>
    <dgm:pt modelId="{F05D7309-A1CF-A04A-9328-20039B55A622}" type="pres">
      <dgm:prSet presAssocID="{6134E791-9A9C-4D1B-847E-08F26B5D13EF}" presName="node" presStyleLbl="node1" presStyleIdx="5" presStyleCnt="6">
        <dgm:presLayoutVars>
          <dgm:bulletEnabled val="1"/>
        </dgm:presLayoutVars>
      </dgm:prSet>
      <dgm:spPr/>
    </dgm:pt>
  </dgm:ptLst>
  <dgm:cxnLst>
    <dgm:cxn modelId="{B7D68104-1AAC-2A48-819C-7940A15E57BA}" type="presOf" srcId="{5EDC442C-902A-43F7-9B1C-5B0AC470C05B}" destId="{B7EF60AF-6191-6448-9B2C-34339D1C25B2}" srcOrd="0" destOrd="0" presId="urn:microsoft.com/office/officeart/2005/8/layout/bProcess3"/>
    <dgm:cxn modelId="{0AB2AB13-63C4-1E47-8DA4-C551EDB9C92A}" type="presOf" srcId="{6134E791-9A9C-4D1B-847E-08F26B5D13EF}" destId="{F05D7309-A1CF-A04A-9328-20039B55A622}" srcOrd="0" destOrd="0" presId="urn:microsoft.com/office/officeart/2005/8/layout/bProcess3"/>
    <dgm:cxn modelId="{DB49FF19-0CA9-4568-AD1F-C8B130C6BEE9}" srcId="{BAB6FFC3-084A-4402-8124-E4050FF2A009}" destId="{5EDC442C-902A-43F7-9B1C-5B0AC470C05B}" srcOrd="3" destOrd="0" parTransId="{446B2227-8765-4928-AF11-D90E8D9FEC82}" sibTransId="{C1BDD2C2-E2C1-4E5C-8238-73D697814280}"/>
    <dgm:cxn modelId="{C291AE1C-91E9-0940-9FF3-DF58A9BFFA85}" type="presOf" srcId="{BAB6FFC3-084A-4402-8124-E4050FF2A009}" destId="{C316DC7C-24EF-D344-8804-4E72E57784FE}" srcOrd="0" destOrd="0" presId="urn:microsoft.com/office/officeart/2005/8/layout/bProcess3"/>
    <dgm:cxn modelId="{61470935-6CDD-4ED1-A603-657A87C7701D}" srcId="{BAB6FFC3-084A-4402-8124-E4050FF2A009}" destId="{458B0F1F-A10A-4E75-ACF5-EE0C8738A8BA}" srcOrd="2" destOrd="0" parTransId="{6CF2C2A3-D28A-4900-B202-0E09F59597EB}" sibTransId="{D00FCEED-A23E-4984-8BA0-4AE7DD15917E}"/>
    <dgm:cxn modelId="{1F8FBA4A-E944-7740-B272-4E09AEBB202E}" type="presOf" srcId="{D00FCEED-A23E-4984-8BA0-4AE7DD15917E}" destId="{E399351B-C34F-8D4F-9881-4C4AAED8BCFF}" srcOrd="0" destOrd="0" presId="urn:microsoft.com/office/officeart/2005/8/layout/bProcess3"/>
    <dgm:cxn modelId="{2900CC4A-D65F-CB45-B6FC-0E9F009C0451}" type="presOf" srcId="{458B0F1F-A10A-4E75-ACF5-EE0C8738A8BA}" destId="{60B6DDF4-7413-DF4F-B635-19161C055862}" srcOrd="0" destOrd="0" presId="urn:microsoft.com/office/officeart/2005/8/layout/bProcess3"/>
    <dgm:cxn modelId="{16F5D658-3D0C-48DB-A882-84F06BAF786E}" srcId="{BAB6FFC3-084A-4402-8124-E4050FF2A009}" destId="{9FEDDB00-0A06-42ED-845D-291668AC6A2D}" srcOrd="0" destOrd="0" parTransId="{1616A680-D4F5-4A9A-8265-4F0E0BA09ECC}" sibTransId="{6B3760A8-6C73-4728-B2BE-026028F34816}"/>
    <dgm:cxn modelId="{19A50175-B34A-460C-A3E1-C5E12970D5C2}" srcId="{BAB6FFC3-084A-4402-8124-E4050FF2A009}" destId="{6134E791-9A9C-4D1B-847E-08F26B5D13EF}" srcOrd="5" destOrd="0" parTransId="{B06EB2AD-C88E-401D-A59E-B0E3A3816568}" sibTransId="{20722E67-CD47-4D18-8276-9882078A20A4}"/>
    <dgm:cxn modelId="{3379AA76-F30D-9C44-9AC8-64DF2FE20D3C}" type="presOf" srcId="{BA478939-B1F4-4FBD-9B4F-031DFF8CBD2A}" destId="{33671E1C-2D8A-2D46-9684-2EBC323E13AB}" srcOrd="0" destOrd="0" presId="urn:microsoft.com/office/officeart/2005/8/layout/bProcess3"/>
    <dgm:cxn modelId="{0C8B6188-C597-514B-BB41-E562EFC5800B}" type="presOf" srcId="{C3109F58-0914-46C6-AB98-C74D76491A2E}" destId="{AD53077A-76E0-7742-A233-06320035805C}" srcOrd="0" destOrd="0" presId="urn:microsoft.com/office/officeart/2005/8/layout/bProcess3"/>
    <dgm:cxn modelId="{60241789-B268-DC46-A00B-3EFDDFEED3A8}" type="presOf" srcId="{C1BDD2C2-E2C1-4E5C-8238-73D697814280}" destId="{0F5C72BD-8455-104C-8A8C-530227EA174F}" srcOrd="1" destOrd="0" presId="urn:microsoft.com/office/officeart/2005/8/layout/bProcess3"/>
    <dgm:cxn modelId="{2BA7FB93-FC0A-2140-8C1F-8DD0022FA417}" type="presOf" srcId="{BA478939-B1F4-4FBD-9B4F-031DFF8CBD2A}" destId="{0BF87A40-6559-2843-8BC0-4990E052610E}" srcOrd="1" destOrd="0" presId="urn:microsoft.com/office/officeart/2005/8/layout/bProcess3"/>
    <dgm:cxn modelId="{5185969B-7F09-5146-A1C0-C4765BB9CA3F}" type="presOf" srcId="{C1BDD2C2-E2C1-4E5C-8238-73D697814280}" destId="{F2EBDC0B-D636-234C-8CD7-14AD8B5DF9B9}" srcOrd="0" destOrd="0" presId="urn:microsoft.com/office/officeart/2005/8/layout/bProcess3"/>
    <dgm:cxn modelId="{A86A62AE-2C44-374D-9188-AFDE1A2DAC1D}" type="presOf" srcId="{9FEDDB00-0A06-42ED-845D-291668AC6A2D}" destId="{D084933E-9285-5F46-82A3-C9F5158775CA}" srcOrd="0" destOrd="0" presId="urn:microsoft.com/office/officeart/2005/8/layout/bProcess3"/>
    <dgm:cxn modelId="{7E36E1C5-44A0-FA4B-BAB5-6427DB7EF8E0}" type="presOf" srcId="{D00FCEED-A23E-4984-8BA0-4AE7DD15917E}" destId="{E8380F0F-221E-6449-B8A5-5D5D51B24901}" srcOrd="1" destOrd="0" presId="urn:microsoft.com/office/officeart/2005/8/layout/bProcess3"/>
    <dgm:cxn modelId="{AFBBB6D4-A912-F84F-A79A-9DAB09856C2E}" type="presOf" srcId="{6B3760A8-6C73-4728-B2BE-026028F34816}" destId="{1261C13A-A3A2-1146-8174-EB4AC5982F61}" srcOrd="0" destOrd="0" presId="urn:microsoft.com/office/officeart/2005/8/layout/bProcess3"/>
    <dgm:cxn modelId="{3156AED5-4D37-8647-92E9-1E930546AC0A}" type="presOf" srcId="{C3109F58-0914-46C6-AB98-C74D76491A2E}" destId="{5202F67F-2611-8E49-BB01-5F40CE8C6C5F}" srcOrd="1" destOrd="0" presId="urn:microsoft.com/office/officeart/2005/8/layout/bProcess3"/>
    <dgm:cxn modelId="{B38F3AE7-5EAB-E047-96B2-1F004CDE3E83}" type="presOf" srcId="{35E7B0BA-8766-4825-B46A-2E112DF0B713}" destId="{E039663C-92D1-0540-A64B-9C922F2BFA3C}" srcOrd="0" destOrd="0" presId="urn:microsoft.com/office/officeart/2005/8/layout/bProcess3"/>
    <dgm:cxn modelId="{7D5685E9-CAC6-4EF5-95B6-B3EB161DC6AB}" srcId="{BAB6FFC3-084A-4402-8124-E4050FF2A009}" destId="{35E7B0BA-8766-4825-B46A-2E112DF0B713}" srcOrd="4" destOrd="0" parTransId="{D1C60674-F5E2-4653-9808-B9607F7DC40A}" sibTransId="{C3109F58-0914-46C6-AB98-C74D76491A2E}"/>
    <dgm:cxn modelId="{7D9CFBED-1B3D-4147-9040-55687BC70114}" type="presOf" srcId="{6B3760A8-6C73-4728-B2BE-026028F34816}" destId="{2A692141-CBB5-3D4A-81E5-CFAA529D2C7B}" srcOrd="1" destOrd="0" presId="urn:microsoft.com/office/officeart/2005/8/layout/bProcess3"/>
    <dgm:cxn modelId="{81CD5DF7-3E8E-4544-9AA2-7D5F05DD8EB1}" srcId="{BAB6FFC3-084A-4402-8124-E4050FF2A009}" destId="{A8A2DA6A-C997-4B2E-B513-8CCCE7B790F8}" srcOrd="1" destOrd="0" parTransId="{BD2128C7-9848-4593-9EDE-DCE21055BE3D}" sibTransId="{BA478939-B1F4-4FBD-9B4F-031DFF8CBD2A}"/>
    <dgm:cxn modelId="{7048A6FA-31CB-EA48-8C5E-A42834266039}" type="presOf" srcId="{A8A2DA6A-C997-4B2E-B513-8CCCE7B790F8}" destId="{67F8783B-253C-3F41-8C8A-C270B9E90195}" srcOrd="0" destOrd="0" presId="urn:microsoft.com/office/officeart/2005/8/layout/bProcess3"/>
    <dgm:cxn modelId="{5A1A641D-0967-BE45-8EB7-D0ABBC3D45DA}" type="presParOf" srcId="{C316DC7C-24EF-D344-8804-4E72E57784FE}" destId="{D084933E-9285-5F46-82A3-C9F5158775CA}" srcOrd="0" destOrd="0" presId="urn:microsoft.com/office/officeart/2005/8/layout/bProcess3"/>
    <dgm:cxn modelId="{B9BC5057-9383-9F48-8F7E-A4558DEDE5DD}" type="presParOf" srcId="{C316DC7C-24EF-D344-8804-4E72E57784FE}" destId="{1261C13A-A3A2-1146-8174-EB4AC5982F61}" srcOrd="1" destOrd="0" presId="urn:microsoft.com/office/officeart/2005/8/layout/bProcess3"/>
    <dgm:cxn modelId="{919D2E67-E5E3-0A4A-9AFF-3A8ACAE41C1C}" type="presParOf" srcId="{1261C13A-A3A2-1146-8174-EB4AC5982F61}" destId="{2A692141-CBB5-3D4A-81E5-CFAA529D2C7B}" srcOrd="0" destOrd="0" presId="urn:microsoft.com/office/officeart/2005/8/layout/bProcess3"/>
    <dgm:cxn modelId="{0A913003-A1A3-EB4F-ADBC-1EA01857399B}" type="presParOf" srcId="{C316DC7C-24EF-D344-8804-4E72E57784FE}" destId="{67F8783B-253C-3F41-8C8A-C270B9E90195}" srcOrd="2" destOrd="0" presId="urn:microsoft.com/office/officeart/2005/8/layout/bProcess3"/>
    <dgm:cxn modelId="{A2948E9E-9741-C640-9853-652D943716F5}" type="presParOf" srcId="{C316DC7C-24EF-D344-8804-4E72E57784FE}" destId="{33671E1C-2D8A-2D46-9684-2EBC323E13AB}" srcOrd="3" destOrd="0" presId="urn:microsoft.com/office/officeart/2005/8/layout/bProcess3"/>
    <dgm:cxn modelId="{304656D2-BAB3-7543-A778-F27521565C77}" type="presParOf" srcId="{33671E1C-2D8A-2D46-9684-2EBC323E13AB}" destId="{0BF87A40-6559-2843-8BC0-4990E052610E}" srcOrd="0" destOrd="0" presId="urn:microsoft.com/office/officeart/2005/8/layout/bProcess3"/>
    <dgm:cxn modelId="{CF2F0394-B98A-9345-A8BD-46A56C70D882}" type="presParOf" srcId="{C316DC7C-24EF-D344-8804-4E72E57784FE}" destId="{60B6DDF4-7413-DF4F-B635-19161C055862}" srcOrd="4" destOrd="0" presId="urn:microsoft.com/office/officeart/2005/8/layout/bProcess3"/>
    <dgm:cxn modelId="{40109476-DA0B-6F40-8CE4-760A2D5343B1}" type="presParOf" srcId="{C316DC7C-24EF-D344-8804-4E72E57784FE}" destId="{E399351B-C34F-8D4F-9881-4C4AAED8BCFF}" srcOrd="5" destOrd="0" presId="urn:microsoft.com/office/officeart/2005/8/layout/bProcess3"/>
    <dgm:cxn modelId="{FAE9926D-1BAF-6F4B-B812-938C0AE8798F}" type="presParOf" srcId="{E399351B-C34F-8D4F-9881-4C4AAED8BCFF}" destId="{E8380F0F-221E-6449-B8A5-5D5D51B24901}" srcOrd="0" destOrd="0" presId="urn:microsoft.com/office/officeart/2005/8/layout/bProcess3"/>
    <dgm:cxn modelId="{3A8FCF8A-5194-434D-A3B7-009643D8B2C4}" type="presParOf" srcId="{C316DC7C-24EF-D344-8804-4E72E57784FE}" destId="{B7EF60AF-6191-6448-9B2C-34339D1C25B2}" srcOrd="6" destOrd="0" presId="urn:microsoft.com/office/officeart/2005/8/layout/bProcess3"/>
    <dgm:cxn modelId="{A9D2F6EF-EC9E-0048-9FBA-A4E626326CDC}" type="presParOf" srcId="{C316DC7C-24EF-D344-8804-4E72E57784FE}" destId="{F2EBDC0B-D636-234C-8CD7-14AD8B5DF9B9}" srcOrd="7" destOrd="0" presId="urn:microsoft.com/office/officeart/2005/8/layout/bProcess3"/>
    <dgm:cxn modelId="{4217A441-A976-E749-8C63-3AA6D52D8769}" type="presParOf" srcId="{F2EBDC0B-D636-234C-8CD7-14AD8B5DF9B9}" destId="{0F5C72BD-8455-104C-8A8C-530227EA174F}" srcOrd="0" destOrd="0" presId="urn:microsoft.com/office/officeart/2005/8/layout/bProcess3"/>
    <dgm:cxn modelId="{0E9B364D-91CE-AF42-B752-43AB73D3B0E0}" type="presParOf" srcId="{C316DC7C-24EF-D344-8804-4E72E57784FE}" destId="{E039663C-92D1-0540-A64B-9C922F2BFA3C}" srcOrd="8" destOrd="0" presId="urn:microsoft.com/office/officeart/2005/8/layout/bProcess3"/>
    <dgm:cxn modelId="{5791814F-A322-5D45-8A31-B34E04B317D2}" type="presParOf" srcId="{C316DC7C-24EF-D344-8804-4E72E57784FE}" destId="{AD53077A-76E0-7742-A233-06320035805C}" srcOrd="9" destOrd="0" presId="urn:microsoft.com/office/officeart/2005/8/layout/bProcess3"/>
    <dgm:cxn modelId="{D332F8CA-23B6-3E4B-90DF-E3164A8AF9A9}" type="presParOf" srcId="{AD53077A-76E0-7742-A233-06320035805C}" destId="{5202F67F-2611-8E49-BB01-5F40CE8C6C5F}" srcOrd="0" destOrd="0" presId="urn:microsoft.com/office/officeart/2005/8/layout/bProcess3"/>
    <dgm:cxn modelId="{EF10DBCA-E427-DC47-9BA4-945CE47EF2C0}" type="presParOf" srcId="{C316DC7C-24EF-D344-8804-4E72E57784FE}" destId="{F05D7309-A1CF-A04A-9328-20039B55A622}" srcOrd="10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2BA658-835B-4114-B33D-2247F12B3C34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4CB866-9638-4925-8378-EBC1E1072294}">
      <dgm:prSet/>
      <dgm:spPr/>
      <dgm:t>
        <a:bodyPr/>
        <a:lstStyle/>
        <a:p>
          <a:r>
            <a:rPr lang="en-US" dirty="0"/>
            <a:t>Original data:101766 observations and 50 columns</a:t>
          </a:r>
        </a:p>
      </dgm:t>
    </dgm:pt>
    <dgm:pt modelId="{062E715B-4064-4233-B21B-60C3F4078C05}" type="parTrans" cxnId="{EEA479FB-3EE2-47C8-9FC6-4B2B46DDFBA6}">
      <dgm:prSet/>
      <dgm:spPr/>
      <dgm:t>
        <a:bodyPr/>
        <a:lstStyle/>
        <a:p>
          <a:endParaRPr lang="en-US"/>
        </a:p>
      </dgm:t>
    </dgm:pt>
    <dgm:pt modelId="{48142A79-1ACB-4AA4-A851-30C076DE961C}" type="sibTrans" cxnId="{EEA479FB-3EE2-47C8-9FC6-4B2B46DDFBA6}">
      <dgm:prSet/>
      <dgm:spPr/>
      <dgm:t>
        <a:bodyPr/>
        <a:lstStyle/>
        <a:p>
          <a:endParaRPr lang="en-US"/>
        </a:p>
      </dgm:t>
    </dgm:pt>
    <dgm:pt modelId="{5F713234-9211-B848-A2C3-CD34A5FF746C}">
      <dgm:prSet/>
      <dgm:spPr/>
      <dgm:t>
        <a:bodyPr/>
        <a:lstStyle/>
        <a:p>
          <a:r>
            <a:rPr lang="en-US" dirty="0"/>
            <a:t>After EDA: 99340 observations and 40 columns</a:t>
          </a:r>
        </a:p>
      </dgm:t>
    </dgm:pt>
    <dgm:pt modelId="{3852C64B-9F6E-DB4D-9503-46C3F987B979}" type="parTrans" cxnId="{B59B0F03-A717-7545-B588-280DCE467D42}">
      <dgm:prSet/>
      <dgm:spPr/>
      <dgm:t>
        <a:bodyPr/>
        <a:lstStyle/>
        <a:p>
          <a:endParaRPr lang="en-US"/>
        </a:p>
      </dgm:t>
    </dgm:pt>
    <dgm:pt modelId="{93C91405-A807-F246-BFD0-B05AE1C69C38}" type="sibTrans" cxnId="{B59B0F03-A717-7545-B588-280DCE467D42}">
      <dgm:prSet/>
      <dgm:spPr/>
      <dgm:t>
        <a:bodyPr/>
        <a:lstStyle/>
        <a:p>
          <a:endParaRPr lang="en-US"/>
        </a:p>
      </dgm:t>
    </dgm:pt>
    <dgm:pt modelId="{8B35BA80-8CBB-D449-BDB0-65072C5E200D}">
      <dgm:prSet/>
      <dgm:spPr/>
      <dgm:t>
        <a:bodyPr/>
        <a:lstStyle/>
        <a:p>
          <a:r>
            <a:rPr lang="en-US" dirty="0"/>
            <a:t>After Feature engineering: 99340 observations and 37 columns</a:t>
          </a:r>
        </a:p>
      </dgm:t>
    </dgm:pt>
    <dgm:pt modelId="{1612D06F-6C46-B94A-91FB-FFEFE86AB50E}" type="parTrans" cxnId="{F7ED33F6-78E7-B048-9949-EE717EC00FA5}">
      <dgm:prSet/>
      <dgm:spPr/>
      <dgm:t>
        <a:bodyPr/>
        <a:lstStyle/>
        <a:p>
          <a:endParaRPr lang="en-US"/>
        </a:p>
      </dgm:t>
    </dgm:pt>
    <dgm:pt modelId="{BBAF9AB8-153F-2742-8AFC-16D341BF996D}" type="sibTrans" cxnId="{F7ED33F6-78E7-B048-9949-EE717EC00FA5}">
      <dgm:prSet/>
      <dgm:spPr/>
      <dgm:t>
        <a:bodyPr/>
        <a:lstStyle/>
        <a:p>
          <a:endParaRPr lang="en-US"/>
        </a:p>
      </dgm:t>
    </dgm:pt>
    <dgm:pt modelId="{B2DED6F9-C26A-CD46-83DC-25B656F44A92}" type="pres">
      <dgm:prSet presAssocID="{3C2BA658-835B-4114-B33D-2247F12B3C34}" presName="diagram" presStyleCnt="0">
        <dgm:presLayoutVars>
          <dgm:dir/>
          <dgm:resizeHandles val="exact"/>
        </dgm:presLayoutVars>
      </dgm:prSet>
      <dgm:spPr/>
    </dgm:pt>
    <dgm:pt modelId="{63F7DB8D-7683-A946-BE24-CD04D3AF1763}" type="pres">
      <dgm:prSet presAssocID="{3E4CB866-9638-4925-8378-EBC1E1072294}" presName="node" presStyleLbl="node1" presStyleIdx="0" presStyleCnt="3">
        <dgm:presLayoutVars>
          <dgm:bulletEnabled val="1"/>
        </dgm:presLayoutVars>
      </dgm:prSet>
      <dgm:spPr/>
    </dgm:pt>
    <dgm:pt modelId="{5A198D91-701D-F849-AFF2-159026614927}" type="pres">
      <dgm:prSet presAssocID="{48142A79-1ACB-4AA4-A851-30C076DE961C}" presName="sibTrans" presStyleLbl="sibTrans2D1" presStyleIdx="0" presStyleCnt="2"/>
      <dgm:spPr/>
    </dgm:pt>
    <dgm:pt modelId="{7A8807BB-1039-0348-8AB0-EFAEDB75BE23}" type="pres">
      <dgm:prSet presAssocID="{48142A79-1ACB-4AA4-A851-30C076DE961C}" presName="connectorText" presStyleLbl="sibTrans2D1" presStyleIdx="0" presStyleCnt="2"/>
      <dgm:spPr/>
    </dgm:pt>
    <dgm:pt modelId="{751D183E-313D-774A-AC69-F08E6DB19212}" type="pres">
      <dgm:prSet presAssocID="{5F713234-9211-B848-A2C3-CD34A5FF746C}" presName="node" presStyleLbl="node1" presStyleIdx="1" presStyleCnt="3">
        <dgm:presLayoutVars>
          <dgm:bulletEnabled val="1"/>
        </dgm:presLayoutVars>
      </dgm:prSet>
      <dgm:spPr/>
    </dgm:pt>
    <dgm:pt modelId="{E01481F2-BDD8-DB4D-B874-30AE6BB95809}" type="pres">
      <dgm:prSet presAssocID="{93C91405-A807-F246-BFD0-B05AE1C69C38}" presName="sibTrans" presStyleLbl="sibTrans2D1" presStyleIdx="1" presStyleCnt="2"/>
      <dgm:spPr/>
    </dgm:pt>
    <dgm:pt modelId="{139DC4F7-E02B-874E-9D4F-8D310ECB34EF}" type="pres">
      <dgm:prSet presAssocID="{93C91405-A807-F246-BFD0-B05AE1C69C38}" presName="connectorText" presStyleLbl="sibTrans2D1" presStyleIdx="1" presStyleCnt="2"/>
      <dgm:spPr/>
    </dgm:pt>
    <dgm:pt modelId="{F29FD824-D0D2-EF49-9DF9-F77A0A5CC0F8}" type="pres">
      <dgm:prSet presAssocID="{8B35BA80-8CBB-D449-BDB0-65072C5E200D}" presName="node" presStyleLbl="node1" presStyleIdx="2" presStyleCnt="3" custLinFactNeighborX="335" custLinFactNeighborY="4812">
        <dgm:presLayoutVars>
          <dgm:bulletEnabled val="1"/>
        </dgm:presLayoutVars>
      </dgm:prSet>
      <dgm:spPr/>
    </dgm:pt>
  </dgm:ptLst>
  <dgm:cxnLst>
    <dgm:cxn modelId="{52C64700-7446-AA4E-BF82-8C4EE9D166E2}" type="presOf" srcId="{5F713234-9211-B848-A2C3-CD34A5FF746C}" destId="{751D183E-313D-774A-AC69-F08E6DB19212}" srcOrd="0" destOrd="0" presId="urn:microsoft.com/office/officeart/2005/8/layout/process5"/>
    <dgm:cxn modelId="{B59B0F03-A717-7545-B588-280DCE467D42}" srcId="{3C2BA658-835B-4114-B33D-2247F12B3C34}" destId="{5F713234-9211-B848-A2C3-CD34A5FF746C}" srcOrd="1" destOrd="0" parTransId="{3852C64B-9F6E-DB4D-9503-46C3F987B979}" sibTransId="{93C91405-A807-F246-BFD0-B05AE1C69C38}"/>
    <dgm:cxn modelId="{DD5C9C06-095D-084D-9758-66EFADEEAAB9}" type="presOf" srcId="{93C91405-A807-F246-BFD0-B05AE1C69C38}" destId="{139DC4F7-E02B-874E-9D4F-8D310ECB34EF}" srcOrd="1" destOrd="0" presId="urn:microsoft.com/office/officeart/2005/8/layout/process5"/>
    <dgm:cxn modelId="{AB9B751B-DDF5-C548-9D80-8527B227A455}" type="presOf" srcId="{48142A79-1ACB-4AA4-A851-30C076DE961C}" destId="{7A8807BB-1039-0348-8AB0-EFAEDB75BE23}" srcOrd="1" destOrd="0" presId="urn:microsoft.com/office/officeart/2005/8/layout/process5"/>
    <dgm:cxn modelId="{E1B5552F-6C00-0A4B-800E-94760ECDC2A6}" type="presOf" srcId="{3E4CB866-9638-4925-8378-EBC1E1072294}" destId="{63F7DB8D-7683-A946-BE24-CD04D3AF1763}" srcOrd="0" destOrd="0" presId="urn:microsoft.com/office/officeart/2005/8/layout/process5"/>
    <dgm:cxn modelId="{F74D4731-ECE9-594F-89BB-3843B2FCA8EA}" type="presOf" srcId="{3C2BA658-835B-4114-B33D-2247F12B3C34}" destId="{B2DED6F9-C26A-CD46-83DC-25B656F44A92}" srcOrd="0" destOrd="0" presId="urn:microsoft.com/office/officeart/2005/8/layout/process5"/>
    <dgm:cxn modelId="{B4267FA4-BDC3-5046-9E92-0388CDC5DF1B}" type="presOf" srcId="{93C91405-A807-F246-BFD0-B05AE1C69C38}" destId="{E01481F2-BDD8-DB4D-B874-30AE6BB95809}" srcOrd="0" destOrd="0" presId="urn:microsoft.com/office/officeart/2005/8/layout/process5"/>
    <dgm:cxn modelId="{96539DB6-5DF3-F949-AB1F-13C479312F55}" type="presOf" srcId="{8B35BA80-8CBB-D449-BDB0-65072C5E200D}" destId="{F29FD824-D0D2-EF49-9DF9-F77A0A5CC0F8}" srcOrd="0" destOrd="0" presId="urn:microsoft.com/office/officeart/2005/8/layout/process5"/>
    <dgm:cxn modelId="{2E48D2EA-5FC5-DC49-B9E3-154D8EF4C5F2}" type="presOf" srcId="{48142A79-1ACB-4AA4-A851-30C076DE961C}" destId="{5A198D91-701D-F849-AFF2-159026614927}" srcOrd="0" destOrd="0" presId="urn:microsoft.com/office/officeart/2005/8/layout/process5"/>
    <dgm:cxn modelId="{F7ED33F6-78E7-B048-9949-EE717EC00FA5}" srcId="{3C2BA658-835B-4114-B33D-2247F12B3C34}" destId="{8B35BA80-8CBB-D449-BDB0-65072C5E200D}" srcOrd="2" destOrd="0" parTransId="{1612D06F-6C46-B94A-91FB-FFEFE86AB50E}" sibTransId="{BBAF9AB8-153F-2742-8AFC-16D341BF996D}"/>
    <dgm:cxn modelId="{EEA479FB-3EE2-47C8-9FC6-4B2B46DDFBA6}" srcId="{3C2BA658-835B-4114-B33D-2247F12B3C34}" destId="{3E4CB866-9638-4925-8378-EBC1E1072294}" srcOrd="0" destOrd="0" parTransId="{062E715B-4064-4233-B21B-60C3F4078C05}" sibTransId="{48142A79-1ACB-4AA4-A851-30C076DE961C}"/>
    <dgm:cxn modelId="{2339C2C8-F702-044B-8E05-53CF9C116289}" type="presParOf" srcId="{B2DED6F9-C26A-CD46-83DC-25B656F44A92}" destId="{63F7DB8D-7683-A946-BE24-CD04D3AF1763}" srcOrd="0" destOrd="0" presId="urn:microsoft.com/office/officeart/2005/8/layout/process5"/>
    <dgm:cxn modelId="{6FFA60AC-6787-5041-A5C2-79581220229E}" type="presParOf" srcId="{B2DED6F9-C26A-CD46-83DC-25B656F44A92}" destId="{5A198D91-701D-F849-AFF2-159026614927}" srcOrd="1" destOrd="0" presId="urn:microsoft.com/office/officeart/2005/8/layout/process5"/>
    <dgm:cxn modelId="{CC6203AC-ED12-304A-A978-8D40B0974DAD}" type="presParOf" srcId="{5A198D91-701D-F849-AFF2-159026614927}" destId="{7A8807BB-1039-0348-8AB0-EFAEDB75BE23}" srcOrd="0" destOrd="0" presId="urn:microsoft.com/office/officeart/2005/8/layout/process5"/>
    <dgm:cxn modelId="{049AF075-C3BC-424D-8301-F5D7D2F801E6}" type="presParOf" srcId="{B2DED6F9-C26A-CD46-83DC-25B656F44A92}" destId="{751D183E-313D-774A-AC69-F08E6DB19212}" srcOrd="2" destOrd="0" presId="urn:microsoft.com/office/officeart/2005/8/layout/process5"/>
    <dgm:cxn modelId="{496AF754-CC22-A04F-943D-B54CDB1E301C}" type="presParOf" srcId="{B2DED6F9-C26A-CD46-83DC-25B656F44A92}" destId="{E01481F2-BDD8-DB4D-B874-30AE6BB95809}" srcOrd="3" destOrd="0" presId="urn:microsoft.com/office/officeart/2005/8/layout/process5"/>
    <dgm:cxn modelId="{22D55B71-E7DD-2543-9FB7-1FFB82D0D82F}" type="presParOf" srcId="{E01481F2-BDD8-DB4D-B874-30AE6BB95809}" destId="{139DC4F7-E02B-874E-9D4F-8D310ECB34EF}" srcOrd="0" destOrd="0" presId="urn:microsoft.com/office/officeart/2005/8/layout/process5"/>
    <dgm:cxn modelId="{22722093-60C9-2E44-8A88-C25C9D40D861}" type="presParOf" srcId="{B2DED6F9-C26A-CD46-83DC-25B656F44A92}" destId="{F29FD824-D0D2-EF49-9DF9-F77A0A5CC0F8}" srcOrd="4" destOrd="0" presId="urn:microsoft.com/office/officeart/2005/8/layout/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EAE913-9ECF-4588-8409-AAD571C1DDC9}" type="doc">
      <dgm:prSet loTypeId="urn:microsoft.com/office/officeart/2008/layout/PictureStrip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CDAA35-446B-48E7-9DEB-3AB8E30563AB}">
      <dgm:prSet custT="1"/>
      <dgm:spPr/>
      <dgm:t>
        <a:bodyPr/>
        <a:lstStyle/>
        <a:p>
          <a:r>
            <a:rPr lang="en-US" sz="2800" b="1" dirty="0"/>
            <a:t>Tools: </a:t>
          </a:r>
          <a:r>
            <a:rPr lang="en-US" sz="2800" dirty="0"/>
            <a:t>Jupyter notebook , Python</a:t>
          </a:r>
        </a:p>
      </dgm:t>
    </dgm:pt>
    <dgm:pt modelId="{AF9152DF-6611-439D-909A-4B35940BD551}" type="parTrans" cxnId="{DE4CC5C6-31EE-4E32-890D-965CADB4C31E}">
      <dgm:prSet/>
      <dgm:spPr/>
      <dgm:t>
        <a:bodyPr/>
        <a:lstStyle/>
        <a:p>
          <a:endParaRPr lang="en-US" sz="2800"/>
        </a:p>
      </dgm:t>
    </dgm:pt>
    <dgm:pt modelId="{5624E2B7-D502-42AC-A9FB-5876DCDBDBC3}" type="sibTrans" cxnId="{DE4CC5C6-31EE-4E32-890D-965CADB4C31E}">
      <dgm:prSet/>
      <dgm:spPr/>
      <dgm:t>
        <a:bodyPr/>
        <a:lstStyle/>
        <a:p>
          <a:pPr rtl="0"/>
          <a:endParaRPr lang="en-US" sz="2800"/>
        </a:p>
      </dgm:t>
    </dgm:pt>
    <dgm:pt modelId="{7864123A-0988-4BC0-B53F-BBA863B7E084}">
      <dgm:prSet custT="1"/>
      <dgm:spPr/>
      <dgm:t>
        <a:bodyPr/>
        <a:lstStyle/>
        <a:p>
          <a:r>
            <a:rPr lang="en-US" sz="2800" b="1"/>
            <a:t>libraries: </a:t>
          </a:r>
          <a:r>
            <a:rPr lang="en-US" sz="2800"/>
            <a:t>Pandas ,NumPy ,Matplotlib. ,Seaborn, Scikit-learn</a:t>
          </a:r>
        </a:p>
      </dgm:t>
    </dgm:pt>
    <dgm:pt modelId="{DB2AE5A5-AD00-42A4-9B70-05E19F146A32}" type="parTrans" cxnId="{55420180-BD66-4555-B1F3-A18BF58D6057}">
      <dgm:prSet/>
      <dgm:spPr/>
      <dgm:t>
        <a:bodyPr/>
        <a:lstStyle/>
        <a:p>
          <a:endParaRPr lang="en-US" sz="2800"/>
        </a:p>
      </dgm:t>
    </dgm:pt>
    <dgm:pt modelId="{716AD16C-CE7F-42A8-B39F-CF813E28C7C7}" type="sibTrans" cxnId="{55420180-BD66-4555-B1F3-A18BF58D6057}">
      <dgm:prSet/>
      <dgm:spPr/>
      <dgm:t>
        <a:bodyPr/>
        <a:lstStyle/>
        <a:p>
          <a:pPr rtl="0"/>
          <a:endParaRPr lang="en-US" sz="2800"/>
        </a:p>
      </dgm:t>
    </dgm:pt>
    <dgm:pt modelId="{C84262B8-3872-6840-9782-A1714F943EEA}" type="pres">
      <dgm:prSet presAssocID="{7BEAE913-9ECF-4588-8409-AAD571C1DDC9}" presName="Name0" presStyleCnt="0">
        <dgm:presLayoutVars>
          <dgm:dir/>
          <dgm:resizeHandles val="exact"/>
        </dgm:presLayoutVars>
      </dgm:prSet>
      <dgm:spPr/>
    </dgm:pt>
    <dgm:pt modelId="{229FBD2D-DFCE-4D4C-AAFC-84FA1BA2237D}" type="pres">
      <dgm:prSet presAssocID="{07CDAA35-446B-48E7-9DEB-3AB8E30563AB}" presName="composite" presStyleCnt="0"/>
      <dgm:spPr/>
    </dgm:pt>
    <dgm:pt modelId="{7BE366B2-46BC-7848-9792-C86506779787}" type="pres">
      <dgm:prSet presAssocID="{07CDAA35-446B-48E7-9DEB-3AB8E30563AB}" presName="rect1" presStyleLbl="trAlignAcc1" presStyleIdx="0" presStyleCnt="2">
        <dgm:presLayoutVars>
          <dgm:bulletEnabled val="1"/>
        </dgm:presLayoutVars>
      </dgm:prSet>
      <dgm:spPr/>
    </dgm:pt>
    <dgm:pt modelId="{43F816F1-7FA2-8B4C-A2DD-48D736141A37}" type="pres">
      <dgm:prSet presAssocID="{07CDAA35-446B-48E7-9DEB-3AB8E30563AB}" presName="rect2" presStyleLbl="fgImgPlace1" presStyleIdx="0" presStyleCnt="2" custScaleX="57624" custScaleY="38370" custLinFactNeighborX="10350" custLinFactNeighborY="13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41D6D7B-A503-C74D-87DA-81436DEEB3C5}" type="pres">
      <dgm:prSet presAssocID="{5624E2B7-D502-42AC-A9FB-5876DCDBDBC3}" presName="sibTrans" presStyleCnt="0"/>
      <dgm:spPr/>
    </dgm:pt>
    <dgm:pt modelId="{7812BB44-BFA3-0347-B9BD-35A2DDB429E0}" type="pres">
      <dgm:prSet presAssocID="{7864123A-0988-4BC0-B53F-BBA863B7E084}" presName="composite" presStyleCnt="0"/>
      <dgm:spPr/>
    </dgm:pt>
    <dgm:pt modelId="{A311CA60-0377-9F4F-A15C-588AE45B9755}" type="pres">
      <dgm:prSet presAssocID="{7864123A-0988-4BC0-B53F-BBA863B7E084}" presName="rect1" presStyleLbl="trAlignAcc1" presStyleIdx="1" presStyleCnt="2">
        <dgm:presLayoutVars>
          <dgm:bulletEnabled val="1"/>
        </dgm:presLayoutVars>
      </dgm:prSet>
      <dgm:spPr/>
    </dgm:pt>
    <dgm:pt modelId="{3B63206E-7A7F-4646-833E-F5099172DF64}" type="pres">
      <dgm:prSet presAssocID="{7864123A-0988-4BC0-B53F-BBA863B7E084}" presName="rect2" presStyleLbl="fgImgPlace1" presStyleIdx="1" presStyleCnt="2" custScaleX="68850" custScaleY="59407" custLinFactNeighborX="105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</dgm:ptLst>
  <dgm:cxnLst>
    <dgm:cxn modelId="{0A13CB5A-9A01-224D-B446-9F3C0E680DE5}" type="presOf" srcId="{7BEAE913-9ECF-4588-8409-AAD571C1DDC9}" destId="{C84262B8-3872-6840-9782-A1714F943EEA}" srcOrd="0" destOrd="0" presId="urn:microsoft.com/office/officeart/2008/layout/PictureStrips"/>
    <dgm:cxn modelId="{55420180-BD66-4555-B1F3-A18BF58D6057}" srcId="{7BEAE913-9ECF-4588-8409-AAD571C1DDC9}" destId="{7864123A-0988-4BC0-B53F-BBA863B7E084}" srcOrd="1" destOrd="0" parTransId="{DB2AE5A5-AD00-42A4-9B70-05E19F146A32}" sibTransId="{716AD16C-CE7F-42A8-B39F-CF813E28C7C7}"/>
    <dgm:cxn modelId="{9E4DEB97-1CB9-D24C-8EB3-A9073A938659}" type="presOf" srcId="{7864123A-0988-4BC0-B53F-BBA863B7E084}" destId="{A311CA60-0377-9F4F-A15C-588AE45B9755}" srcOrd="0" destOrd="0" presId="urn:microsoft.com/office/officeart/2008/layout/PictureStrips"/>
    <dgm:cxn modelId="{61BBADA7-3D1C-EA48-8453-27EB597DE602}" type="presOf" srcId="{07CDAA35-446B-48E7-9DEB-3AB8E30563AB}" destId="{7BE366B2-46BC-7848-9792-C86506779787}" srcOrd="0" destOrd="0" presId="urn:microsoft.com/office/officeart/2008/layout/PictureStrips"/>
    <dgm:cxn modelId="{DE4CC5C6-31EE-4E32-890D-965CADB4C31E}" srcId="{7BEAE913-9ECF-4588-8409-AAD571C1DDC9}" destId="{07CDAA35-446B-48E7-9DEB-3AB8E30563AB}" srcOrd="0" destOrd="0" parTransId="{AF9152DF-6611-439D-909A-4B35940BD551}" sibTransId="{5624E2B7-D502-42AC-A9FB-5876DCDBDBC3}"/>
    <dgm:cxn modelId="{6F7AC192-BB69-AB46-B334-63EA872F7711}" type="presParOf" srcId="{C84262B8-3872-6840-9782-A1714F943EEA}" destId="{229FBD2D-DFCE-4D4C-AAFC-84FA1BA2237D}" srcOrd="0" destOrd="0" presId="urn:microsoft.com/office/officeart/2008/layout/PictureStrips"/>
    <dgm:cxn modelId="{D1B63C17-81AD-864E-8701-4005855B37D9}" type="presParOf" srcId="{229FBD2D-DFCE-4D4C-AAFC-84FA1BA2237D}" destId="{7BE366B2-46BC-7848-9792-C86506779787}" srcOrd="0" destOrd="0" presId="urn:microsoft.com/office/officeart/2008/layout/PictureStrips"/>
    <dgm:cxn modelId="{46E0B20A-1352-BD4D-BC88-96C67D806266}" type="presParOf" srcId="{229FBD2D-DFCE-4D4C-AAFC-84FA1BA2237D}" destId="{43F816F1-7FA2-8B4C-A2DD-48D736141A37}" srcOrd="1" destOrd="0" presId="urn:microsoft.com/office/officeart/2008/layout/PictureStrips"/>
    <dgm:cxn modelId="{0E5800E5-8EFB-2E4F-948A-2929AEB81D43}" type="presParOf" srcId="{C84262B8-3872-6840-9782-A1714F943EEA}" destId="{741D6D7B-A503-C74D-87DA-81436DEEB3C5}" srcOrd="1" destOrd="0" presId="urn:microsoft.com/office/officeart/2008/layout/PictureStrips"/>
    <dgm:cxn modelId="{C668EEA5-207E-0042-9C14-96FE589577D5}" type="presParOf" srcId="{C84262B8-3872-6840-9782-A1714F943EEA}" destId="{7812BB44-BFA3-0347-B9BD-35A2DDB429E0}" srcOrd="2" destOrd="0" presId="urn:microsoft.com/office/officeart/2008/layout/PictureStrips"/>
    <dgm:cxn modelId="{FDD4437A-DF59-C84E-ABD2-AC209D9BE3AE}" type="presParOf" srcId="{7812BB44-BFA3-0347-B9BD-35A2DDB429E0}" destId="{A311CA60-0377-9F4F-A15C-588AE45B9755}" srcOrd="0" destOrd="0" presId="urn:microsoft.com/office/officeart/2008/layout/PictureStrips"/>
    <dgm:cxn modelId="{22E26EDD-9BC6-CE4D-A570-E4DECB527858}" type="presParOf" srcId="{7812BB44-BFA3-0347-B9BD-35A2DDB429E0}" destId="{3B63206E-7A7F-4646-833E-F5099172DF64}" srcOrd="1" destOrd="0" presId="urn:microsoft.com/office/officeart/2008/layout/PictureStrips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2CB0DF-9C53-47C1-9E5D-93A930FB599E}" type="doc">
      <dgm:prSet loTypeId="urn:microsoft.com/office/officeart/2005/8/layout/matrix3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6D442F1-D1DA-46A4-973C-9795AFF1A4DA}">
      <dgm:prSet custT="1"/>
      <dgm:spPr/>
      <dgm:t>
        <a:bodyPr/>
        <a:lstStyle/>
        <a:p>
          <a:r>
            <a:rPr lang="en-US" sz="2400" b="1" dirty="0"/>
            <a:t>MISSING VALUES</a:t>
          </a:r>
        </a:p>
        <a:p>
          <a:r>
            <a:rPr lang="en-US" sz="1800" b="1" dirty="0">
              <a:solidFill>
                <a:srgbClr val="002060"/>
              </a:solidFill>
            </a:rPr>
            <a:t>-</a:t>
          </a:r>
          <a:r>
            <a:rPr lang="en-US" sz="1800" b="0" dirty="0">
              <a:solidFill>
                <a:srgbClr val="002060"/>
              </a:solidFill>
            </a:rPr>
            <a:t>Dropping null columns </a:t>
          </a:r>
          <a:r>
            <a:rPr lang="en-US" sz="1800" b="1" dirty="0">
              <a:solidFill>
                <a:srgbClr val="002060"/>
              </a:solidFill>
            </a:rPr>
            <a:t> </a:t>
          </a:r>
          <a:endParaRPr lang="en-US" sz="1800" dirty="0">
            <a:solidFill>
              <a:srgbClr val="002060"/>
            </a:solidFill>
          </a:endParaRPr>
        </a:p>
      </dgm:t>
    </dgm:pt>
    <dgm:pt modelId="{CF410462-8B5D-4AC8-98CA-B64434EC59C6}" type="parTrans" cxnId="{347610F6-5D06-48F7-9AAA-08EC1E204D21}">
      <dgm:prSet/>
      <dgm:spPr/>
      <dgm:t>
        <a:bodyPr/>
        <a:lstStyle/>
        <a:p>
          <a:endParaRPr lang="en-US"/>
        </a:p>
      </dgm:t>
    </dgm:pt>
    <dgm:pt modelId="{816CBD00-EEA1-432B-9866-C8CE87AD2DED}" type="sibTrans" cxnId="{347610F6-5D06-48F7-9AAA-08EC1E204D21}">
      <dgm:prSet/>
      <dgm:spPr/>
      <dgm:t>
        <a:bodyPr/>
        <a:lstStyle/>
        <a:p>
          <a:endParaRPr lang="en-US"/>
        </a:p>
      </dgm:t>
    </dgm:pt>
    <dgm:pt modelId="{EA496009-F1C5-4BB7-B3A3-53A44CC7064F}">
      <dgm:prSet custT="1"/>
      <dgm:spPr/>
      <dgm:t>
        <a:bodyPr/>
        <a:lstStyle/>
        <a:p>
          <a:r>
            <a:rPr lang="en-US" sz="2100" b="1" dirty="0"/>
            <a:t>Categorical Values</a:t>
          </a:r>
        </a:p>
        <a:p>
          <a:r>
            <a:rPr lang="en-US" sz="1800" dirty="0">
              <a:solidFill>
                <a:srgbClr val="002060"/>
              </a:solidFill>
            </a:rPr>
            <a:t>- get dummies </a:t>
          </a:r>
        </a:p>
        <a:p>
          <a:r>
            <a:rPr lang="en-US" sz="1800" dirty="0">
              <a:solidFill>
                <a:srgbClr val="002060"/>
              </a:solidFill>
            </a:rPr>
            <a:t> - Label Encoder</a:t>
          </a:r>
        </a:p>
        <a:p>
          <a:r>
            <a:rPr lang="en-US" sz="1400" dirty="0">
              <a:solidFill>
                <a:srgbClr val="002060"/>
              </a:solidFill>
            </a:rPr>
            <a:t>(metformin)</a:t>
          </a:r>
          <a:r>
            <a:rPr lang="en-US" sz="1400" b="1" dirty="0">
              <a:solidFill>
                <a:srgbClr val="002060"/>
              </a:solidFill>
            </a:rPr>
            <a:t> </a:t>
          </a:r>
          <a:endParaRPr lang="en-US" sz="1400" dirty="0">
            <a:solidFill>
              <a:srgbClr val="002060"/>
            </a:solidFill>
          </a:endParaRPr>
        </a:p>
      </dgm:t>
    </dgm:pt>
    <dgm:pt modelId="{3371EC20-FBD8-48FD-B83D-3FE233D23A66}" type="parTrans" cxnId="{46132504-CFDD-4088-8BB4-3E27E5A827A5}">
      <dgm:prSet/>
      <dgm:spPr/>
      <dgm:t>
        <a:bodyPr/>
        <a:lstStyle/>
        <a:p>
          <a:endParaRPr lang="en-US"/>
        </a:p>
      </dgm:t>
    </dgm:pt>
    <dgm:pt modelId="{933EC9E9-E3AC-4C8F-8921-7E5622032A99}" type="sibTrans" cxnId="{46132504-CFDD-4088-8BB4-3E27E5A827A5}">
      <dgm:prSet/>
      <dgm:spPr/>
      <dgm:t>
        <a:bodyPr/>
        <a:lstStyle/>
        <a:p>
          <a:endParaRPr lang="en-US"/>
        </a:p>
      </dgm:t>
    </dgm:pt>
    <dgm:pt modelId="{F0A550A1-A38F-4AC9-9194-9007138EC27F}">
      <dgm:prSet/>
      <dgm:spPr/>
      <dgm:t>
        <a:bodyPr/>
        <a:lstStyle/>
        <a:p>
          <a:r>
            <a:rPr lang="en-US" b="1" dirty="0"/>
            <a:t>Dropping Unneeded Column </a:t>
          </a:r>
          <a:endParaRPr lang="en-US" dirty="0"/>
        </a:p>
      </dgm:t>
    </dgm:pt>
    <dgm:pt modelId="{72A27710-6BBC-4DB9-B8C1-C9955F1CF4F0}" type="parTrans" cxnId="{EC8AB440-028B-422D-91EF-BD37CCE91BC9}">
      <dgm:prSet/>
      <dgm:spPr/>
      <dgm:t>
        <a:bodyPr/>
        <a:lstStyle/>
        <a:p>
          <a:endParaRPr lang="en-US"/>
        </a:p>
      </dgm:t>
    </dgm:pt>
    <dgm:pt modelId="{275AE24B-E892-4B8C-9CF4-68154EAC0C3D}" type="sibTrans" cxnId="{EC8AB440-028B-422D-91EF-BD37CCE91BC9}">
      <dgm:prSet/>
      <dgm:spPr/>
      <dgm:t>
        <a:bodyPr/>
        <a:lstStyle/>
        <a:p>
          <a:endParaRPr lang="en-US"/>
        </a:p>
      </dgm:t>
    </dgm:pt>
    <dgm:pt modelId="{0BE59613-A0E4-4AB8-B232-22D1B9294FED}">
      <dgm:prSet custT="1"/>
      <dgm:spPr/>
      <dgm:t>
        <a:bodyPr/>
        <a:lstStyle/>
        <a:p>
          <a:r>
            <a:rPr lang="en-US" sz="2100" b="1" dirty="0"/>
            <a:t>Creating New Columns</a:t>
          </a:r>
        </a:p>
        <a:p>
          <a:r>
            <a:rPr lang="en-US" sz="1800" b="0" dirty="0">
              <a:solidFill>
                <a:srgbClr val="002060"/>
              </a:solidFill>
            </a:rPr>
            <a:t>- readmit &amp;
diabetes</a:t>
          </a:r>
        </a:p>
      </dgm:t>
    </dgm:pt>
    <dgm:pt modelId="{2DC92415-5FBF-4CAD-BCA9-F94EC181CCF8}" type="parTrans" cxnId="{ED70ED5E-15E8-4D43-95AF-F3D6B63C4AF0}">
      <dgm:prSet/>
      <dgm:spPr/>
      <dgm:t>
        <a:bodyPr/>
        <a:lstStyle/>
        <a:p>
          <a:endParaRPr lang="en-US"/>
        </a:p>
      </dgm:t>
    </dgm:pt>
    <dgm:pt modelId="{6A3EAE6A-9722-4664-A9F7-AC731969AE44}" type="sibTrans" cxnId="{ED70ED5E-15E8-4D43-95AF-F3D6B63C4AF0}">
      <dgm:prSet/>
      <dgm:spPr/>
      <dgm:t>
        <a:bodyPr/>
        <a:lstStyle/>
        <a:p>
          <a:endParaRPr lang="en-US"/>
        </a:p>
      </dgm:t>
    </dgm:pt>
    <dgm:pt modelId="{2C7FD2D3-9CA5-F242-BE3A-F6D020568BDE}" type="pres">
      <dgm:prSet presAssocID="{422CB0DF-9C53-47C1-9E5D-93A930FB599E}" presName="matrix" presStyleCnt="0">
        <dgm:presLayoutVars>
          <dgm:chMax val="1"/>
          <dgm:dir/>
          <dgm:resizeHandles val="exact"/>
        </dgm:presLayoutVars>
      </dgm:prSet>
      <dgm:spPr/>
    </dgm:pt>
    <dgm:pt modelId="{47B82E1D-9DD1-C647-B069-2FB2DC2669F3}" type="pres">
      <dgm:prSet presAssocID="{422CB0DF-9C53-47C1-9E5D-93A930FB599E}" presName="diamond" presStyleLbl="bgShp" presStyleIdx="0" presStyleCnt="1"/>
      <dgm:spPr/>
    </dgm:pt>
    <dgm:pt modelId="{1979DBEC-F46A-484F-B4CF-7DB4C444CD69}" type="pres">
      <dgm:prSet presAssocID="{422CB0DF-9C53-47C1-9E5D-93A930FB599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346874D-B826-1542-B0AD-1786B546462D}" type="pres">
      <dgm:prSet presAssocID="{422CB0DF-9C53-47C1-9E5D-93A930FB599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C16E4EF-EE15-3745-8B55-60F1E4741FFD}" type="pres">
      <dgm:prSet presAssocID="{422CB0DF-9C53-47C1-9E5D-93A930FB599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19BFA7D-CCD1-8244-BECA-89E1992AA417}" type="pres">
      <dgm:prSet presAssocID="{422CB0DF-9C53-47C1-9E5D-93A930FB599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6132504-CFDD-4088-8BB4-3E27E5A827A5}" srcId="{422CB0DF-9C53-47C1-9E5D-93A930FB599E}" destId="{EA496009-F1C5-4BB7-B3A3-53A44CC7064F}" srcOrd="1" destOrd="0" parTransId="{3371EC20-FBD8-48FD-B83D-3FE233D23A66}" sibTransId="{933EC9E9-E3AC-4C8F-8921-7E5622032A99}"/>
    <dgm:cxn modelId="{EC8AB440-028B-422D-91EF-BD37CCE91BC9}" srcId="{422CB0DF-9C53-47C1-9E5D-93A930FB599E}" destId="{F0A550A1-A38F-4AC9-9194-9007138EC27F}" srcOrd="2" destOrd="0" parTransId="{72A27710-6BBC-4DB9-B8C1-C9955F1CF4F0}" sibTransId="{275AE24B-E892-4B8C-9CF4-68154EAC0C3D}"/>
    <dgm:cxn modelId="{7863BA45-E585-AC4C-B9C0-363750442C49}" type="presOf" srcId="{EA496009-F1C5-4BB7-B3A3-53A44CC7064F}" destId="{2346874D-B826-1542-B0AD-1786B546462D}" srcOrd="0" destOrd="0" presId="urn:microsoft.com/office/officeart/2005/8/layout/matrix3"/>
    <dgm:cxn modelId="{5A23D15E-7D34-3D45-A7A7-EE242B69858D}" type="presOf" srcId="{0BE59613-A0E4-4AB8-B232-22D1B9294FED}" destId="{119BFA7D-CCD1-8244-BECA-89E1992AA417}" srcOrd="0" destOrd="0" presId="urn:microsoft.com/office/officeart/2005/8/layout/matrix3"/>
    <dgm:cxn modelId="{ED70ED5E-15E8-4D43-95AF-F3D6B63C4AF0}" srcId="{422CB0DF-9C53-47C1-9E5D-93A930FB599E}" destId="{0BE59613-A0E4-4AB8-B232-22D1B9294FED}" srcOrd="3" destOrd="0" parTransId="{2DC92415-5FBF-4CAD-BCA9-F94EC181CCF8}" sibTransId="{6A3EAE6A-9722-4664-A9F7-AC731969AE44}"/>
    <dgm:cxn modelId="{8F8DF965-0976-594F-AE90-CCAFDEF59D44}" type="presOf" srcId="{422CB0DF-9C53-47C1-9E5D-93A930FB599E}" destId="{2C7FD2D3-9CA5-F242-BE3A-F6D020568BDE}" srcOrd="0" destOrd="0" presId="urn:microsoft.com/office/officeart/2005/8/layout/matrix3"/>
    <dgm:cxn modelId="{4E22A775-D6B7-EC4E-A7DD-C06C1BB29385}" type="presOf" srcId="{F0A550A1-A38F-4AC9-9194-9007138EC27F}" destId="{5C16E4EF-EE15-3745-8B55-60F1E4741FFD}" srcOrd="0" destOrd="0" presId="urn:microsoft.com/office/officeart/2005/8/layout/matrix3"/>
    <dgm:cxn modelId="{5BA680AB-959D-2346-88D1-F01BA3089905}" type="presOf" srcId="{56D442F1-D1DA-46A4-973C-9795AFF1A4DA}" destId="{1979DBEC-F46A-484F-B4CF-7DB4C444CD69}" srcOrd="0" destOrd="0" presId="urn:microsoft.com/office/officeart/2005/8/layout/matrix3"/>
    <dgm:cxn modelId="{347610F6-5D06-48F7-9AAA-08EC1E204D21}" srcId="{422CB0DF-9C53-47C1-9E5D-93A930FB599E}" destId="{56D442F1-D1DA-46A4-973C-9795AFF1A4DA}" srcOrd="0" destOrd="0" parTransId="{CF410462-8B5D-4AC8-98CA-B64434EC59C6}" sibTransId="{816CBD00-EEA1-432B-9866-C8CE87AD2DED}"/>
    <dgm:cxn modelId="{593D3373-1A78-EB46-A768-1D80A6E93CE7}" type="presParOf" srcId="{2C7FD2D3-9CA5-F242-BE3A-F6D020568BDE}" destId="{47B82E1D-9DD1-C647-B069-2FB2DC2669F3}" srcOrd="0" destOrd="0" presId="urn:microsoft.com/office/officeart/2005/8/layout/matrix3"/>
    <dgm:cxn modelId="{E46A3DBE-CEE2-6747-8137-3DDB2CDA40C2}" type="presParOf" srcId="{2C7FD2D3-9CA5-F242-BE3A-F6D020568BDE}" destId="{1979DBEC-F46A-484F-B4CF-7DB4C444CD69}" srcOrd="1" destOrd="0" presId="urn:microsoft.com/office/officeart/2005/8/layout/matrix3"/>
    <dgm:cxn modelId="{CCD6F2DF-35AF-9C4E-9982-B4760532B72E}" type="presParOf" srcId="{2C7FD2D3-9CA5-F242-BE3A-F6D020568BDE}" destId="{2346874D-B826-1542-B0AD-1786B546462D}" srcOrd="2" destOrd="0" presId="urn:microsoft.com/office/officeart/2005/8/layout/matrix3"/>
    <dgm:cxn modelId="{15D1ABF4-EB10-7E4B-BCCE-5304C260F3EF}" type="presParOf" srcId="{2C7FD2D3-9CA5-F242-BE3A-F6D020568BDE}" destId="{5C16E4EF-EE15-3745-8B55-60F1E4741FFD}" srcOrd="3" destOrd="0" presId="urn:microsoft.com/office/officeart/2005/8/layout/matrix3"/>
    <dgm:cxn modelId="{2AA0B720-821D-C645-AD29-A87ADCCB8CFD}" type="presParOf" srcId="{2C7FD2D3-9CA5-F242-BE3A-F6D020568BDE}" destId="{119BFA7D-CCD1-8244-BECA-89E1992AA41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87393-0865-1041-B9FB-75DFB6FCD938}">
      <dsp:nvSpPr>
        <dsp:cNvPr id="0" name=""/>
        <dsp:cNvSpPr/>
      </dsp:nvSpPr>
      <dsp:spPr>
        <a:xfrm>
          <a:off x="0" y="378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55618-AAFE-314F-ADCB-D1F5E91787E9}">
      <dsp:nvSpPr>
        <dsp:cNvPr id="0" name=""/>
        <dsp:cNvSpPr/>
      </dsp:nvSpPr>
      <dsp:spPr>
        <a:xfrm>
          <a:off x="0" y="378"/>
          <a:ext cx="7729728" cy="4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INTRODUCTION </a:t>
          </a:r>
        </a:p>
      </dsp:txBody>
      <dsp:txXfrm>
        <a:off x="0" y="378"/>
        <a:ext cx="7729728" cy="443032"/>
      </dsp:txXfrm>
    </dsp:sp>
    <dsp:sp modelId="{D9B48980-8E50-C741-8347-F51B06D931B4}">
      <dsp:nvSpPr>
        <dsp:cNvPr id="0" name=""/>
        <dsp:cNvSpPr/>
      </dsp:nvSpPr>
      <dsp:spPr>
        <a:xfrm>
          <a:off x="0" y="443410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23310-948F-224A-B0BA-ABB56D095FBB}">
      <dsp:nvSpPr>
        <dsp:cNvPr id="0" name=""/>
        <dsp:cNvSpPr/>
      </dsp:nvSpPr>
      <dsp:spPr>
        <a:xfrm>
          <a:off x="0" y="443410"/>
          <a:ext cx="7729728" cy="4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METHODOLOGY</a:t>
          </a:r>
        </a:p>
      </dsp:txBody>
      <dsp:txXfrm>
        <a:off x="0" y="443410"/>
        <a:ext cx="7729728" cy="443032"/>
      </dsp:txXfrm>
    </dsp:sp>
    <dsp:sp modelId="{93104B8A-8DFE-1240-B78E-6570F9273F30}">
      <dsp:nvSpPr>
        <dsp:cNvPr id="0" name=""/>
        <dsp:cNvSpPr/>
      </dsp:nvSpPr>
      <dsp:spPr>
        <a:xfrm>
          <a:off x="0" y="886443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D2222-3305-3D4B-A565-FEBE0E4B8CF5}">
      <dsp:nvSpPr>
        <dsp:cNvPr id="0" name=""/>
        <dsp:cNvSpPr/>
      </dsp:nvSpPr>
      <dsp:spPr>
        <a:xfrm>
          <a:off x="0" y="886443"/>
          <a:ext cx="7729728" cy="4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TOOLS</a:t>
          </a:r>
        </a:p>
      </dsp:txBody>
      <dsp:txXfrm>
        <a:off x="0" y="886443"/>
        <a:ext cx="7729728" cy="443032"/>
      </dsp:txXfrm>
    </dsp:sp>
    <dsp:sp modelId="{15C06610-F17C-8A46-9F10-D3C27AB28AF3}">
      <dsp:nvSpPr>
        <dsp:cNvPr id="0" name=""/>
        <dsp:cNvSpPr/>
      </dsp:nvSpPr>
      <dsp:spPr>
        <a:xfrm>
          <a:off x="0" y="1329475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1D974-EE17-834A-B7BD-9F25785FA46E}">
      <dsp:nvSpPr>
        <dsp:cNvPr id="0" name=""/>
        <dsp:cNvSpPr/>
      </dsp:nvSpPr>
      <dsp:spPr>
        <a:xfrm>
          <a:off x="0" y="1329475"/>
          <a:ext cx="7729728" cy="4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EDA</a:t>
          </a:r>
        </a:p>
      </dsp:txBody>
      <dsp:txXfrm>
        <a:off x="0" y="1329475"/>
        <a:ext cx="7729728" cy="443032"/>
      </dsp:txXfrm>
    </dsp:sp>
    <dsp:sp modelId="{F414C931-20CD-F24A-AF9A-DB7951398DB8}">
      <dsp:nvSpPr>
        <dsp:cNvPr id="0" name=""/>
        <dsp:cNvSpPr/>
      </dsp:nvSpPr>
      <dsp:spPr>
        <a:xfrm>
          <a:off x="0" y="1772507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A0F7F-DD4D-7B44-BC6D-8F93C659C661}">
      <dsp:nvSpPr>
        <dsp:cNvPr id="0" name=""/>
        <dsp:cNvSpPr/>
      </dsp:nvSpPr>
      <dsp:spPr>
        <a:xfrm>
          <a:off x="0" y="1772507"/>
          <a:ext cx="7729728" cy="4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PREPROCESSING</a:t>
          </a:r>
        </a:p>
      </dsp:txBody>
      <dsp:txXfrm>
        <a:off x="0" y="1772507"/>
        <a:ext cx="7729728" cy="443032"/>
      </dsp:txXfrm>
    </dsp:sp>
    <dsp:sp modelId="{41DAC5D3-5EF7-8A4B-820B-76E0B8D15DBC}">
      <dsp:nvSpPr>
        <dsp:cNvPr id="0" name=""/>
        <dsp:cNvSpPr/>
      </dsp:nvSpPr>
      <dsp:spPr>
        <a:xfrm>
          <a:off x="0" y="2215539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FC9EA-CF39-D149-99FE-6E121CBB0D25}">
      <dsp:nvSpPr>
        <dsp:cNvPr id="0" name=""/>
        <dsp:cNvSpPr/>
      </dsp:nvSpPr>
      <dsp:spPr>
        <a:xfrm>
          <a:off x="0" y="2215539"/>
          <a:ext cx="7729728" cy="4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MODELLING</a:t>
          </a:r>
        </a:p>
      </dsp:txBody>
      <dsp:txXfrm>
        <a:off x="0" y="2215539"/>
        <a:ext cx="7729728" cy="443032"/>
      </dsp:txXfrm>
    </dsp:sp>
    <dsp:sp modelId="{794C21FC-F1AF-7441-8119-EBCD5B8A69D5}">
      <dsp:nvSpPr>
        <dsp:cNvPr id="0" name=""/>
        <dsp:cNvSpPr/>
      </dsp:nvSpPr>
      <dsp:spPr>
        <a:xfrm>
          <a:off x="0" y="2658572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82754-D092-7E4C-B2CD-076CE6AE5D71}">
      <dsp:nvSpPr>
        <dsp:cNvPr id="0" name=""/>
        <dsp:cNvSpPr/>
      </dsp:nvSpPr>
      <dsp:spPr>
        <a:xfrm>
          <a:off x="0" y="2658572"/>
          <a:ext cx="7729728" cy="4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FEUTURE  WORK</a:t>
          </a:r>
        </a:p>
      </dsp:txBody>
      <dsp:txXfrm>
        <a:off x="0" y="2658572"/>
        <a:ext cx="7729728" cy="443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1C13A-A3A2-1146-8174-EB4AC5982F61}">
      <dsp:nvSpPr>
        <dsp:cNvPr id="0" name=""/>
        <dsp:cNvSpPr/>
      </dsp:nvSpPr>
      <dsp:spPr>
        <a:xfrm>
          <a:off x="3232426" y="1099912"/>
          <a:ext cx="7113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130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9529" y="1141923"/>
        <a:ext cx="37095" cy="7419"/>
      </dsp:txXfrm>
    </dsp:sp>
    <dsp:sp modelId="{D084933E-9285-5F46-82A3-C9F5158775CA}">
      <dsp:nvSpPr>
        <dsp:cNvPr id="0" name=""/>
        <dsp:cNvSpPr/>
      </dsp:nvSpPr>
      <dsp:spPr>
        <a:xfrm>
          <a:off x="8569" y="177935"/>
          <a:ext cx="3225657" cy="19353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EDA</a:t>
          </a:r>
        </a:p>
      </dsp:txBody>
      <dsp:txXfrm>
        <a:off x="8569" y="177935"/>
        <a:ext cx="3225657" cy="1935394"/>
      </dsp:txXfrm>
    </dsp:sp>
    <dsp:sp modelId="{33671E1C-2D8A-2D46-9684-2EBC323E13AB}">
      <dsp:nvSpPr>
        <dsp:cNvPr id="0" name=""/>
        <dsp:cNvSpPr/>
      </dsp:nvSpPr>
      <dsp:spPr>
        <a:xfrm>
          <a:off x="7199984" y="1099912"/>
          <a:ext cx="7113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1301" y="45720"/>
              </a:lnTo>
            </a:path>
          </a:pathLst>
        </a:custGeom>
        <a:noFill/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087" y="1141923"/>
        <a:ext cx="37095" cy="7419"/>
      </dsp:txXfrm>
    </dsp:sp>
    <dsp:sp modelId="{67F8783B-253C-3F41-8C8A-C270B9E90195}">
      <dsp:nvSpPr>
        <dsp:cNvPr id="0" name=""/>
        <dsp:cNvSpPr/>
      </dsp:nvSpPr>
      <dsp:spPr>
        <a:xfrm>
          <a:off x="3976127" y="177935"/>
          <a:ext cx="3225657" cy="1935394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Preprocessing</a:t>
          </a:r>
        </a:p>
      </dsp:txBody>
      <dsp:txXfrm>
        <a:off x="3976127" y="177935"/>
        <a:ext cx="3225657" cy="1935394"/>
      </dsp:txXfrm>
    </dsp:sp>
    <dsp:sp modelId="{E399351B-C34F-8D4F-9881-4C4AAED8BCFF}">
      <dsp:nvSpPr>
        <dsp:cNvPr id="0" name=""/>
        <dsp:cNvSpPr/>
      </dsp:nvSpPr>
      <dsp:spPr>
        <a:xfrm>
          <a:off x="1612828" y="2111529"/>
          <a:ext cx="7943685" cy="711301"/>
        </a:xfrm>
        <a:custGeom>
          <a:avLst/>
          <a:gdLst/>
          <a:ahLst/>
          <a:cxnLst/>
          <a:rect l="0" t="0" r="0" b="0"/>
          <a:pathLst>
            <a:path>
              <a:moveTo>
                <a:pt x="7943685" y="0"/>
              </a:moveTo>
              <a:lnTo>
                <a:pt x="7943685" y="372750"/>
              </a:lnTo>
              <a:lnTo>
                <a:pt x="0" y="372750"/>
              </a:lnTo>
              <a:lnTo>
                <a:pt x="0" y="711301"/>
              </a:lnTo>
            </a:path>
          </a:pathLst>
        </a:custGeom>
        <a:noFill/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85215" y="2463470"/>
        <a:ext cx="398912" cy="7419"/>
      </dsp:txXfrm>
    </dsp:sp>
    <dsp:sp modelId="{60B6DDF4-7413-DF4F-B635-19161C055862}">
      <dsp:nvSpPr>
        <dsp:cNvPr id="0" name=""/>
        <dsp:cNvSpPr/>
      </dsp:nvSpPr>
      <dsp:spPr>
        <a:xfrm>
          <a:off x="7943685" y="177935"/>
          <a:ext cx="3225657" cy="1935394"/>
        </a:xfrm>
        <a:prstGeom prst="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Baseline Model</a:t>
          </a:r>
        </a:p>
      </dsp:txBody>
      <dsp:txXfrm>
        <a:off x="7943685" y="177935"/>
        <a:ext cx="3225657" cy="1935394"/>
      </dsp:txXfrm>
    </dsp:sp>
    <dsp:sp modelId="{F2EBDC0B-D636-234C-8CD7-14AD8B5DF9B9}">
      <dsp:nvSpPr>
        <dsp:cNvPr id="0" name=""/>
        <dsp:cNvSpPr/>
      </dsp:nvSpPr>
      <dsp:spPr>
        <a:xfrm>
          <a:off x="3223857" y="3777208"/>
          <a:ext cx="719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9870" y="45720"/>
              </a:lnTo>
            </a:path>
          </a:pathLst>
        </a:custGeom>
        <a:noFill/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030" y="3819218"/>
        <a:ext cx="37523" cy="7419"/>
      </dsp:txXfrm>
    </dsp:sp>
    <dsp:sp modelId="{B7EF60AF-6191-6448-9B2C-34339D1C25B2}">
      <dsp:nvSpPr>
        <dsp:cNvPr id="0" name=""/>
        <dsp:cNvSpPr/>
      </dsp:nvSpPr>
      <dsp:spPr>
        <a:xfrm>
          <a:off x="0" y="2855231"/>
          <a:ext cx="3225657" cy="1935394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Feature engineering </a:t>
          </a:r>
          <a:r>
            <a:rPr lang="en-US" sz="3700" kern="1200" dirty="0"/>
            <a:t>.</a:t>
          </a:r>
        </a:p>
      </dsp:txBody>
      <dsp:txXfrm>
        <a:off x="0" y="2855231"/>
        <a:ext cx="3225657" cy="1935394"/>
      </dsp:txXfrm>
    </dsp:sp>
    <dsp:sp modelId="{AD53077A-76E0-7742-A233-06320035805C}">
      <dsp:nvSpPr>
        <dsp:cNvPr id="0" name=""/>
        <dsp:cNvSpPr/>
      </dsp:nvSpPr>
      <dsp:spPr>
        <a:xfrm>
          <a:off x="7199984" y="3777208"/>
          <a:ext cx="7113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1301" y="45720"/>
              </a:lnTo>
            </a:path>
          </a:pathLst>
        </a:custGeom>
        <a:noFill/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087" y="3819218"/>
        <a:ext cx="37095" cy="7419"/>
      </dsp:txXfrm>
    </dsp:sp>
    <dsp:sp modelId="{E039663C-92D1-0540-A64B-9C922F2BFA3C}">
      <dsp:nvSpPr>
        <dsp:cNvPr id="0" name=""/>
        <dsp:cNvSpPr/>
      </dsp:nvSpPr>
      <dsp:spPr>
        <a:xfrm>
          <a:off x="3976127" y="2855231"/>
          <a:ext cx="3225657" cy="1935394"/>
        </a:xfrm>
        <a:prstGeom prst="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Test the Best Model</a:t>
          </a:r>
        </a:p>
      </dsp:txBody>
      <dsp:txXfrm>
        <a:off x="3976127" y="2855231"/>
        <a:ext cx="3225657" cy="1935394"/>
      </dsp:txXfrm>
    </dsp:sp>
    <dsp:sp modelId="{F05D7309-A1CF-A04A-9328-20039B55A622}">
      <dsp:nvSpPr>
        <dsp:cNvPr id="0" name=""/>
        <dsp:cNvSpPr/>
      </dsp:nvSpPr>
      <dsp:spPr>
        <a:xfrm>
          <a:off x="7943685" y="2855231"/>
          <a:ext cx="3225657" cy="1935394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Model Deployment</a:t>
          </a:r>
        </a:p>
      </dsp:txBody>
      <dsp:txXfrm>
        <a:off x="7943685" y="2855231"/>
        <a:ext cx="3225657" cy="1935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7DB8D-7683-A946-BE24-CD04D3AF1763}">
      <dsp:nvSpPr>
        <dsp:cNvPr id="0" name=""/>
        <dsp:cNvSpPr/>
      </dsp:nvSpPr>
      <dsp:spPr>
        <a:xfrm>
          <a:off x="9018" y="742285"/>
          <a:ext cx="2695674" cy="1617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Original data:101766 observations and 50 columns</a:t>
          </a:r>
        </a:p>
      </dsp:txBody>
      <dsp:txXfrm>
        <a:off x="56390" y="789657"/>
        <a:ext cx="2600930" cy="1522660"/>
      </dsp:txXfrm>
    </dsp:sp>
    <dsp:sp modelId="{5A198D91-701D-F849-AFF2-159026614927}">
      <dsp:nvSpPr>
        <dsp:cNvPr id="0" name=""/>
        <dsp:cNvSpPr/>
      </dsp:nvSpPr>
      <dsp:spPr>
        <a:xfrm>
          <a:off x="2941912" y="1216723"/>
          <a:ext cx="571482" cy="668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41912" y="1350428"/>
        <a:ext cx="400037" cy="401117"/>
      </dsp:txXfrm>
    </dsp:sp>
    <dsp:sp modelId="{751D183E-313D-774A-AC69-F08E6DB19212}">
      <dsp:nvSpPr>
        <dsp:cNvPr id="0" name=""/>
        <dsp:cNvSpPr/>
      </dsp:nvSpPr>
      <dsp:spPr>
        <a:xfrm>
          <a:off x="3782962" y="742285"/>
          <a:ext cx="2695674" cy="16174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After EDA: 99340 observations and 40 columns</a:t>
          </a:r>
        </a:p>
      </dsp:txBody>
      <dsp:txXfrm>
        <a:off x="3830334" y="789657"/>
        <a:ext cx="2600930" cy="1522660"/>
      </dsp:txXfrm>
    </dsp:sp>
    <dsp:sp modelId="{E01481F2-BDD8-DB4D-B874-30AE6BB95809}">
      <dsp:nvSpPr>
        <dsp:cNvPr id="0" name=""/>
        <dsp:cNvSpPr/>
      </dsp:nvSpPr>
      <dsp:spPr>
        <a:xfrm rot="70717">
          <a:off x="6717779" y="1255303"/>
          <a:ext cx="576384" cy="668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17797" y="1387230"/>
        <a:ext cx="403469" cy="401117"/>
      </dsp:txXfrm>
    </dsp:sp>
    <dsp:sp modelId="{F29FD824-D0D2-EF49-9DF9-F77A0A5CC0F8}">
      <dsp:nvSpPr>
        <dsp:cNvPr id="0" name=""/>
        <dsp:cNvSpPr/>
      </dsp:nvSpPr>
      <dsp:spPr>
        <a:xfrm>
          <a:off x="7565925" y="820114"/>
          <a:ext cx="2695674" cy="16174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After Feature engineering: 99340 observations and 37 columns</a:t>
          </a:r>
        </a:p>
      </dsp:txBody>
      <dsp:txXfrm>
        <a:off x="7613297" y="867486"/>
        <a:ext cx="2600930" cy="1522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66B2-46BC-7848-9792-C86506779787}">
      <dsp:nvSpPr>
        <dsp:cNvPr id="0" name=""/>
        <dsp:cNvSpPr/>
      </dsp:nvSpPr>
      <dsp:spPr>
        <a:xfrm>
          <a:off x="107459" y="686698"/>
          <a:ext cx="5610697" cy="175334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59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Tools: </a:t>
          </a:r>
          <a:r>
            <a:rPr lang="en-US" sz="2800" kern="1200" dirty="0"/>
            <a:t>Jupyter notebook , Python</a:t>
          </a:r>
        </a:p>
      </dsp:txBody>
      <dsp:txXfrm>
        <a:off x="107459" y="686698"/>
        <a:ext cx="5610697" cy="1753342"/>
      </dsp:txXfrm>
    </dsp:sp>
    <dsp:sp modelId="{43F816F1-7FA2-8B4C-A2DD-48D736141A37}">
      <dsp:nvSpPr>
        <dsp:cNvPr id="0" name=""/>
        <dsp:cNvSpPr/>
      </dsp:nvSpPr>
      <dsp:spPr>
        <a:xfrm>
          <a:off x="260758" y="1026151"/>
          <a:ext cx="707242" cy="706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311CA60-0377-9F4F-A15C-588AE45B9755}">
      <dsp:nvSpPr>
        <dsp:cNvPr id="0" name=""/>
        <dsp:cNvSpPr/>
      </dsp:nvSpPr>
      <dsp:spPr>
        <a:xfrm>
          <a:off x="5969386" y="687252"/>
          <a:ext cx="5607154" cy="17522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4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libraries: </a:t>
          </a:r>
          <a:r>
            <a:rPr lang="en-US" sz="2800" kern="1200"/>
            <a:t>Pandas ,NumPy ,Matplotlib. ,Seaborn, Scikit-learn</a:t>
          </a:r>
        </a:p>
      </dsp:txBody>
      <dsp:txXfrm>
        <a:off x="5969386" y="687252"/>
        <a:ext cx="5607154" cy="1752235"/>
      </dsp:txXfrm>
    </dsp:sp>
    <dsp:sp modelId="{3B63206E-7A7F-4646-833E-F5099172DF64}">
      <dsp:nvSpPr>
        <dsp:cNvPr id="0" name=""/>
        <dsp:cNvSpPr/>
      </dsp:nvSpPr>
      <dsp:spPr>
        <a:xfrm>
          <a:off x="6056232" y="807576"/>
          <a:ext cx="844489" cy="1092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82E1D-9DD1-C647-B069-2FB2DC2669F3}">
      <dsp:nvSpPr>
        <dsp:cNvPr id="0" name=""/>
        <dsp:cNvSpPr/>
      </dsp:nvSpPr>
      <dsp:spPr>
        <a:xfrm>
          <a:off x="726332" y="0"/>
          <a:ext cx="4747097" cy="4747097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79DBEC-F46A-484F-B4CF-7DB4C444CD69}">
      <dsp:nvSpPr>
        <dsp:cNvPr id="0" name=""/>
        <dsp:cNvSpPr/>
      </dsp:nvSpPr>
      <dsp:spPr>
        <a:xfrm>
          <a:off x="1177306" y="450974"/>
          <a:ext cx="1851367" cy="18513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MISSING VALUES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-</a:t>
          </a:r>
          <a:r>
            <a:rPr lang="en-US" sz="1800" b="0" kern="1200" dirty="0">
              <a:solidFill>
                <a:srgbClr val="002060"/>
              </a:solidFill>
            </a:rPr>
            <a:t>Dropping null columns </a:t>
          </a:r>
          <a:r>
            <a:rPr lang="en-US" sz="1800" b="1" kern="1200" dirty="0">
              <a:solidFill>
                <a:srgbClr val="002060"/>
              </a:solidFill>
            </a:rPr>
            <a:t> 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1267682" y="541350"/>
        <a:ext cx="1670615" cy="1670615"/>
      </dsp:txXfrm>
    </dsp:sp>
    <dsp:sp modelId="{2346874D-B826-1542-B0AD-1786B546462D}">
      <dsp:nvSpPr>
        <dsp:cNvPr id="0" name=""/>
        <dsp:cNvSpPr/>
      </dsp:nvSpPr>
      <dsp:spPr>
        <a:xfrm>
          <a:off x="3171087" y="450974"/>
          <a:ext cx="1851367" cy="18513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Categorical Values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- get dummies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 - Label Encoder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(metformin)</a:t>
          </a:r>
          <a:r>
            <a:rPr lang="en-US" sz="1400" b="1" kern="1200" dirty="0">
              <a:solidFill>
                <a:srgbClr val="002060"/>
              </a:solidFill>
            </a:rPr>
            <a:t> </a:t>
          </a:r>
          <a:endParaRPr lang="en-US" sz="1400" kern="1200" dirty="0">
            <a:solidFill>
              <a:srgbClr val="002060"/>
            </a:solidFill>
          </a:endParaRPr>
        </a:p>
      </dsp:txBody>
      <dsp:txXfrm>
        <a:off x="3261463" y="541350"/>
        <a:ext cx="1670615" cy="1670615"/>
      </dsp:txXfrm>
    </dsp:sp>
    <dsp:sp modelId="{5C16E4EF-EE15-3745-8B55-60F1E4741FFD}">
      <dsp:nvSpPr>
        <dsp:cNvPr id="0" name=""/>
        <dsp:cNvSpPr/>
      </dsp:nvSpPr>
      <dsp:spPr>
        <a:xfrm>
          <a:off x="1177306" y="2444754"/>
          <a:ext cx="1851367" cy="18513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Dropping Unneeded Column </a:t>
          </a:r>
          <a:endParaRPr lang="en-US" sz="2400" kern="1200" dirty="0"/>
        </a:p>
      </dsp:txBody>
      <dsp:txXfrm>
        <a:off x="1267682" y="2535130"/>
        <a:ext cx="1670615" cy="1670615"/>
      </dsp:txXfrm>
    </dsp:sp>
    <dsp:sp modelId="{119BFA7D-CCD1-8244-BECA-89E1992AA417}">
      <dsp:nvSpPr>
        <dsp:cNvPr id="0" name=""/>
        <dsp:cNvSpPr/>
      </dsp:nvSpPr>
      <dsp:spPr>
        <a:xfrm>
          <a:off x="3171087" y="2444754"/>
          <a:ext cx="1851367" cy="185136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Creating New Columns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002060"/>
              </a:solidFill>
            </a:rPr>
            <a:t>- readmit &amp;
diabetes</a:t>
          </a:r>
        </a:p>
      </dsp:txBody>
      <dsp:txXfrm>
        <a:off x="3261463" y="2535130"/>
        <a:ext cx="1670615" cy="1670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9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6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0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9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2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7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8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shoq.com/free-photos/p/210/daily-report-and-checklist-medical-diagnosi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71983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71983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hellemazur45.wordpress.com/2015/03/06/sharing-your-medical-history-with-your-family-barbara-jacoby-2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edicine-p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hdphoto" Target="../media/hdphoto1.wdp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ww.pixnio.com/science/medical-science/medicines-drugs/capsules-cure-healthcare-medicine-medical-care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978120C2-5D4C-6849-A89D-53B304AA0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111" r="22112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4FC3F-04C6-FC4D-A433-11AE3ACE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</p:spPr>
        <p:txBody>
          <a:bodyPr>
            <a:noAutofit/>
          </a:bodyPr>
          <a:lstStyle/>
          <a:p>
            <a:pPr rtl="1"/>
            <a:r>
              <a:rPr lang="en-US" sz="5400" dirty="0"/>
              <a:t>Diabetes</a:t>
            </a:r>
            <a:br>
              <a:rPr lang="en-US" sz="5400" dirty="0"/>
            </a:br>
            <a:r>
              <a:rPr lang="en-US" sz="5400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1BA78-4DCF-0D4B-AD0B-9FBDA6985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38257" y="5434983"/>
            <a:ext cx="6801612" cy="12398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Abrar Alsharidi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Morooj Aldeeb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8C9B0-BA29-674F-869C-0BC780EE2E8C}"/>
              </a:ext>
            </a:extLst>
          </p:cNvPr>
          <p:cNvSpPr txBox="1"/>
          <p:nvPr/>
        </p:nvSpPr>
        <p:spPr>
          <a:xfrm>
            <a:off x="9900988" y="6657945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SA" sz="700">
                <a:solidFill>
                  <a:srgbClr val="FFFFFF"/>
                </a:solidFill>
                <a:hlinkClick r:id="rId3" tooltip="https://fshoq.com/free-photos/p/210/daily-report-and-checklist-medical-diagno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SA" sz="700">
                <a:solidFill>
                  <a:srgbClr val="FFFFFF"/>
                </a:solidFill>
              </a:rPr>
              <a:t> by Unknown Author is licensed under </a:t>
            </a:r>
            <a:r>
              <a:rPr lang="en-S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S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8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1A62-4F69-4C41-9FD6-B0D93D96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4" y="1104973"/>
            <a:ext cx="3849622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Diabetes Degree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36DAA9-DB67-4D20-BCF9-E9CEE46A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00" y="3920744"/>
            <a:ext cx="3212434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it is clear that the data is nearly balanced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EDF99-CEDD-E94F-AA45-99E2387B7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4376" y="1104973"/>
            <a:ext cx="6257544" cy="43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4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4516-CC0A-B549-B959-CC8569CF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81" y="559958"/>
            <a:ext cx="7729728" cy="1188720"/>
          </a:xfrm>
        </p:spPr>
        <p:txBody>
          <a:bodyPr/>
          <a:lstStyle/>
          <a:p>
            <a:r>
              <a:rPr lang="en-US" dirty="0"/>
              <a:t>Classification Models</a:t>
            </a:r>
            <a:r>
              <a:rPr lang="en-SA"/>
              <a:t>lassification </a:t>
            </a:r>
            <a:r>
              <a:rPr lang="en-SA" dirty="0"/>
              <a:t>Modelling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612B2B-805C-FD45-9777-7A3A25E95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817201"/>
              </p:ext>
            </p:extLst>
          </p:nvPr>
        </p:nvGraphicFramePr>
        <p:xfrm>
          <a:off x="2231137" y="2593297"/>
          <a:ext cx="6643041" cy="3642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4347">
                  <a:extLst>
                    <a:ext uri="{9D8B030D-6E8A-4147-A177-3AD203B41FA5}">
                      <a16:colId xmlns:a16="http://schemas.microsoft.com/office/drawing/2014/main" val="2559163809"/>
                    </a:ext>
                  </a:extLst>
                </a:gridCol>
                <a:gridCol w="2214347">
                  <a:extLst>
                    <a:ext uri="{9D8B030D-6E8A-4147-A177-3AD203B41FA5}">
                      <a16:colId xmlns:a16="http://schemas.microsoft.com/office/drawing/2014/main" val="1121391985"/>
                    </a:ext>
                  </a:extLst>
                </a:gridCol>
                <a:gridCol w="2214347">
                  <a:extLst>
                    <a:ext uri="{9D8B030D-6E8A-4147-A177-3AD203B41FA5}">
                      <a16:colId xmlns:a16="http://schemas.microsoft.com/office/drawing/2014/main" val="838348983"/>
                    </a:ext>
                  </a:extLst>
                </a:gridCol>
              </a:tblGrid>
              <a:tr h="544822">
                <a:tc>
                  <a:txBody>
                    <a:bodyPr/>
                    <a:lstStyle/>
                    <a:p>
                      <a:r>
                        <a:rPr lang="en-SA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Validation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85087"/>
                  </a:ext>
                </a:extLst>
              </a:tr>
              <a:tr h="544822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K-nearest Neighbors 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23912"/>
                  </a:ext>
                </a:extLst>
              </a:tr>
              <a:tr h="544822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Logistic Regression </a:t>
                      </a:r>
                      <a:endParaRPr lang="en-US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74860"/>
                  </a:ext>
                </a:extLst>
              </a:tr>
              <a:tr h="343631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Decision Tree 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75745"/>
                  </a:ext>
                </a:extLst>
              </a:tr>
              <a:tr h="343631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Random Forest 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2836"/>
                  </a:ext>
                </a:extLst>
              </a:tr>
              <a:tr h="544822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  <a:highlight>
                            <a:srgbClr val="FFFF00"/>
                          </a:highlight>
                        </a:rPr>
                        <a:t>XGBoost Classifier </a:t>
                      </a:r>
                      <a:endParaRPr lang="en-US" b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dirty="0">
                          <a:highlight>
                            <a:srgbClr val="FFFF00"/>
                          </a:highlight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>
                          <a:highlight>
                            <a:srgbClr val="FFFF00"/>
                          </a:highlight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91983"/>
                  </a:ext>
                </a:extLst>
              </a:tr>
              <a:tr h="343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Bernoulli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23799"/>
                  </a:ext>
                </a:extLst>
              </a:tr>
              <a:tr h="34363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AdaBoost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751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20B8B2-AD5D-D742-9BCE-F622603E922F}"/>
              </a:ext>
            </a:extLst>
          </p:cNvPr>
          <p:cNvSpPr txBox="1"/>
          <p:nvPr/>
        </p:nvSpPr>
        <p:spPr>
          <a:xfrm>
            <a:off x="2338464" y="1847822"/>
            <a:ext cx="614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SA" b="1" dirty="0"/>
              <a:t>e split our data into: training set: 80%, Validation 10% and Testing 10%</a:t>
            </a:r>
          </a:p>
        </p:txBody>
      </p:sp>
    </p:spTree>
    <p:extLst>
      <p:ext uri="{BB962C8B-B14F-4D97-AF65-F5344CB8AC3E}">
        <p14:creationId xmlns:p14="http://schemas.microsoft.com/office/powerpoint/2010/main" val="165093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FCD-4DB7-8A46-BCC4-853F369B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6904-8A87-9D4D-BFDD-F8513A8D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388624"/>
            <a:ext cx="10183318" cy="3986776"/>
          </a:xfrm>
        </p:spPr>
        <p:txBody>
          <a:bodyPr/>
          <a:lstStyle/>
          <a:p>
            <a:r>
              <a:rPr lang="en-US" dirty="0"/>
              <a:t>We converted Readmitted from Nominal into binary by encoding No=0 and others=1. while </a:t>
            </a:r>
            <a:r>
              <a:rPr lang="en-US" dirty="0" err="1"/>
              <a:t>DiabetesMed</a:t>
            </a:r>
            <a:r>
              <a:rPr lang="en-US" dirty="0"/>
              <a:t> was encoded as yes=1 and no=0 and created a completely new </a:t>
            </a:r>
            <a:br>
              <a:rPr lang="en-US" dirty="0"/>
            </a:br>
            <a:r>
              <a:rPr lang="en-US" dirty="0"/>
              <a:t>column called ‘</a:t>
            </a:r>
            <a:r>
              <a:rPr lang="en-US" dirty="0" err="1"/>
              <a:t>ddegree</a:t>
            </a:r>
            <a:r>
              <a:rPr lang="en-US" dirty="0"/>
              <a:t>’ using Logic AND between </a:t>
            </a:r>
            <a:br>
              <a:rPr lang="en-US" dirty="0"/>
            </a:br>
            <a:r>
              <a:rPr lang="en-US" dirty="0"/>
              <a:t>Readmitted and </a:t>
            </a:r>
            <a:r>
              <a:rPr lang="en-US" dirty="0" err="1"/>
              <a:t>DiabetesMed</a:t>
            </a:r>
            <a:r>
              <a:rPr lang="en-US" dirty="0"/>
              <a:t>.</a:t>
            </a:r>
          </a:p>
          <a:p>
            <a:r>
              <a:rPr lang="en-US" dirty="0"/>
              <a:t>We used Standard Scaler (Z-score).</a:t>
            </a:r>
          </a:p>
          <a:p>
            <a:r>
              <a:rPr lang="en-US" dirty="0"/>
              <a:t>We used the top 10 most influential features.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052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CD4A-DBD0-9A4B-A647-192B96BD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25" y="230925"/>
            <a:ext cx="4805714" cy="1188720"/>
          </a:xfrm>
        </p:spPr>
        <p:txBody>
          <a:bodyPr>
            <a:normAutofit/>
          </a:bodyPr>
          <a:lstStyle/>
          <a:p>
            <a:r>
              <a:rPr lang="en-US" b="1" dirty="0"/>
              <a:t>Best 10 Features</a:t>
            </a:r>
            <a:r>
              <a:rPr lang="en-SA"/>
              <a:t>eature </a:t>
            </a:r>
            <a:r>
              <a:rPr lang="en-SA" dirty="0"/>
              <a:t>engeneering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4B6356-0F57-5247-B924-D0EB321A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sz="2400" dirty="0"/>
              <a:t>F</a:t>
            </a:r>
            <a:r>
              <a:rPr lang="en-SA" sz="2400" dirty="0"/>
              <a:t>ind the  most important columns with our target and remove the other.</a:t>
            </a:r>
          </a:p>
          <a:p>
            <a:endParaRPr lang="en-SA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B204C-CCE8-1047-B229-AE9C4E7AB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8193"/>
          <a:stretch/>
        </p:blipFill>
        <p:spPr>
          <a:xfrm>
            <a:off x="4823366" y="1953727"/>
            <a:ext cx="6227064" cy="29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3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C643-94D3-5B47-857D-B7C4C20E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166" y="282767"/>
            <a:ext cx="7729728" cy="1188720"/>
          </a:xfrm>
        </p:spPr>
        <p:txBody>
          <a:bodyPr/>
          <a:lstStyle/>
          <a:p>
            <a:r>
              <a:rPr lang="en-US" dirty="0"/>
              <a:t>(confusion matrix)</a:t>
            </a:r>
            <a:br>
              <a:rPr lang="en-US" dirty="0"/>
            </a:br>
            <a:r>
              <a:rPr lang="en-US" sz="1600" b="1" dirty="0"/>
              <a:t>XGBoost Classifier</a:t>
            </a:r>
            <a:endParaRPr lang="en-SA" sz="1600" dirty="0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E94B3DE6-D17D-DD4A-ADBB-C0A42CD51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580" y="1668478"/>
            <a:ext cx="6224882" cy="4964097"/>
          </a:xfrm>
        </p:spPr>
      </p:pic>
    </p:spTree>
    <p:extLst>
      <p:ext uri="{BB962C8B-B14F-4D97-AF65-F5344CB8AC3E}">
        <p14:creationId xmlns:p14="http://schemas.microsoft.com/office/powerpoint/2010/main" val="316532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FAC-01E0-7E4B-8BC2-56536B58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FA9-AAA5-174E-A0AB-4E4B9101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096" y="2683014"/>
            <a:ext cx="7729728" cy="3101983"/>
          </a:xfrm>
        </p:spPr>
        <p:txBody>
          <a:bodyPr/>
          <a:lstStyle/>
          <a:p>
            <a:r>
              <a:rPr lang="en-US" dirty="0"/>
              <a:t>The best model tested so far is XG Boost followed by Random Forrest.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n_estimators</a:t>
            </a:r>
            <a:r>
              <a:rPr lang="en-US" dirty="0"/>
              <a:t>=30000,</a:t>
            </a:r>
            <a:br>
              <a:rPr lang="en-US" dirty="0"/>
            </a:br>
            <a:r>
              <a:rPr lang="en-US" dirty="0"/>
              <a:t>                        </a:t>
            </a:r>
            <a:r>
              <a:rPr lang="en-US" dirty="0" err="1"/>
              <a:t>max_depth</a:t>
            </a:r>
            <a:r>
              <a:rPr lang="en-US" dirty="0"/>
              <a:t>=4,</a:t>
            </a:r>
            <a:br>
              <a:rPr lang="en-US" dirty="0"/>
            </a:br>
            <a:r>
              <a:rPr lang="en-US" dirty="0"/>
              <a:t>                        objective='</a:t>
            </a:r>
            <a:r>
              <a:rPr lang="en-US" dirty="0" err="1"/>
              <a:t>binary:logistic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/>
              <a:t>                        </a:t>
            </a:r>
            <a:r>
              <a:rPr lang="en-US" dirty="0" err="1"/>
              <a:t>learning_rate</a:t>
            </a:r>
            <a:r>
              <a:rPr lang="en-US" dirty="0"/>
              <a:t>=.05,</a:t>
            </a:r>
            <a:br>
              <a:rPr lang="en-US" dirty="0"/>
            </a:br>
            <a:r>
              <a:rPr lang="en-US" dirty="0"/>
              <a:t>                        subsample=.8,</a:t>
            </a:r>
            <a:br>
              <a:rPr lang="en-US" dirty="0"/>
            </a:br>
            <a:r>
              <a:rPr lang="en-US" dirty="0"/>
              <a:t>                        </a:t>
            </a:r>
            <a:r>
              <a:rPr lang="en-US" dirty="0" err="1"/>
              <a:t>min_child_weight</a:t>
            </a:r>
            <a:r>
              <a:rPr lang="en-US" dirty="0"/>
              <a:t>=3,</a:t>
            </a:r>
            <a:br>
              <a:rPr lang="en-US" dirty="0"/>
            </a:br>
            <a:r>
              <a:rPr lang="en-US" dirty="0"/>
              <a:t>                        </a:t>
            </a:r>
            <a:r>
              <a:rPr lang="en-US" dirty="0" err="1"/>
              <a:t>colsample_bytree</a:t>
            </a:r>
            <a:r>
              <a:rPr lang="en-US" dirty="0"/>
              <a:t>=.8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6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octor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0603889E-EF8D-024E-8315-DEDC33CBB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335" r="20331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88175-4D0C-C64E-8A20-8B288BEC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89" y="643950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  <a:endParaRPr lang="en-SA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B7A99B2-100E-2149-BD50-4DD3688B3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792133"/>
              </p:ext>
            </p:extLst>
          </p:nvPr>
        </p:nvGraphicFramePr>
        <p:xfrm>
          <a:off x="907390" y="2254099"/>
          <a:ext cx="8801875" cy="36289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5033">
                  <a:extLst>
                    <a:ext uri="{9D8B030D-6E8A-4147-A177-3AD203B41FA5}">
                      <a16:colId xmlns:a16="http://schemas.microsoft.com/office/drawing/2014/main" val="1668708634"/>
                    </a:ext>
                  </a:extLst>
                </a:gridCol>
                <a:gridCol w="1622700">
                  <a:extLst>
                    <a:ext uri="{9D8B030D-6E8A-4147-A177-3AD203B41FA5}">
                      <a16:colId xmlns:a16="http://schemas.microsoft.com/office/drawing/2014/main" val="3445805277"/>
                    </a:ext>
                  </a:extLst>
                </a:gridCol>
                <a:gridCol w="1784970">
                  <a:extLst>
                    <a:ext uri="{9D8B030D-6E8A-4147-A177-3AD203B41FA5}">
                      <a16:colId xmlns:a16="http://schemas.microsoft.com/office/drawing/2014/main" val="2050499502"/>
                    </a:ext>
                  </a:extLst>
                </a:gridCol>
                <a:gridCol w="1671381">
                  <a:extLst>
                    <a:ext uri="{9D8B030D-6E8A-4147-A177-3AD203B41FA5}">
                      <a16:colId xmlns:a16="http://schemas.microsoft.com/office/drawing/2014/main" val="3772362936"/>
                    </a:ext>
                  </a:extLst>
                </a:gridCol>
                <a:gridCol w="1557791">
                  <a:extLst>
                    <a:ext uri="{9D8B030D-6E8A-4147-A177-3AD203B41FA5}">
                      <a16:colId xmlns:a16="http://schemas.microsoft.com/office/drawing/2014/main" val="390246220"/>
                    </a:ext>
                  </a:extLst>
                </a:gridCol>
              </a:tblGrid>
              <a:tr h="39749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</a:rPr>
                        <a:t>Tunned Models 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FFFFFF"/>
                          </a:solidFill>
                          <a:effectLst/>
                        </a:rPr>
                        <a:t>F1 Score </a:t>
                      </a:r>
                      <a:endParaRPr lang="en-US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468504"/>
                  </a:ext>
                </a:extLst>
              </a:tr>
              <a:tr h="547171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K-nearest Neighbors 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sz="1800" b="0" dirty="0">
                          <a:effectLst/>
                        </a:rPr>
                        <a:t>0.66 </a:t>
                      </a:r>
                      <a:endParaRPr lang="en-SA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215781"/>
                  </a:ext>
                </a:extLst>
              </a:tr>
              <a:tr h="547171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Logistic Regression </a:t>
                      </a:r>
                      <a:endParaRPr lang="en-US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sz="1800" b="0" dirty="0">
                          <a:effectLst/>
                        </a:rPr>
                        <a:t>0.43</a:t>
                      </a:r>
                      <a:endParaRPr lang="en-SA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651185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Decision Tree 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sz="1800" b="0" dirty="0">
                          <a:effectLst/>
                        </a:rPr>
                        <a:t>0.53</a:t>
                      </a:r>
                      <a:endParaRPr lang="en-SA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171059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Random Forest 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sz="1800" b="0" dirty="0">
                          <a:effectLst/>
                        </a:rPr>
                        <a:t>0.56</a:t>
                      </a:r>
                      <a:endParaRPr lang="en-SA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995120"/>
                  </a:ext>
                </a:extLst>
              </a:tr>
              <a:tr h="547171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  <a:highlight>
                            <a:srgbClr val="FFFF00"/>
                          </a:highlight>
                        </a:rPr>
                        <a:t>XGBoost Classifier </a:t>
                      </a:r>
                      <a:endParaRPr lang="en-US" b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highlight>
                            <a:srgbClr val="FFFF00"/>
                          </a:highlight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highlight>
                            <a:srgbClr val="FFFF00"/>
                          </a:highlight>
                        </a:rPr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highlight>
                            <a:srgbClr val="FFFF00"/>
                          </a:highlight>
                        </a:rPr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b="0" dirty="0">
                          <a:effectLst/>
                          <a:highlight>
                            <a:srgbClr val="FFFF00"/>
                          </a:highlight>
                        </a:rPr>
                        <a:t>0.54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894633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b="0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878090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31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97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octor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0603889E-EF8D-024E-8315-DEDC33CBB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335" r="20331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88175-4D0C-C64E-8A20-8B288BEC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05" y="1819600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err="1"/>
              <a:t>XGBoost</a:t>
            </a:r>
            <a:r>
              <a:rPr lang="en-US" b="1" dirty="0"/>
              <a:t> Classifier</a:t>
            </a:r>
            <a:endParaRPr lang="en-SA" dirty="0">
              <a:highlight>
                <a:srgbClr val="FFFF00"/>
              </a:highlight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B7A99B2-100E-2149-BD50-4DD3688B3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609029"/>
              </p:ext>
            </p:extLst>
          </p:nvPr>
        </p:nvGraphicFramePr>
        <p:xfrm>
          <a:off x="570930" y="3428561"/>
          <a:ext cx="9003621" cy="9299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1207">
                  <a:extLst>
                    <a:ext uri="{9D8B030D-6E8A-4147-A177-3AD203B41FA5}">
                      <a16:colId xmlns:a16="http://schemas.microsoft.com/office/drawing/2014/main" val="1668708634"/>
                    </a:ext>
                  </a:extLst>
                </a:gridCol>
                <a:gridCol w="3001207">
                  <a:extLst>
                    <a:ext uri="{9D8B030D-6E8A-4147-A177-3AD203B41FA5}">
                      <a16:colId xmlns:a16="http://schemas.microsoft.com/office/drawing/2014/main" val="390246220"/>
                    </a:ext>
                  </a:extLst>
                </a:gridCol>
                <a:gridCol w="3001207">
                  <a:extLst>
                    <a:ext uri="{9D8B030D-6E8A-4147-A177-3AD203B41FA5}">
                      <a16:colId xmlns:a16="http://schemas.microsoft.com/office/drawing/2014/main" val="2638399426"/>
                    </a:ext>
                  </a:extLst>
                </a:gridCol>
              </a:tblGrid>
              <a:tr h="464983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</a:rPr>
                        <a:t>Dataset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Accuracy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</a:rPr>
                        <a:t>F1 Score 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468504"/>
                  </a:ext>
                </a:extLst>
              </a:tr>
              <a:tr h="464983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Testing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b="0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A" b="0" dirty="0">
                          <a:effectLst/>
                        </a:rPr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65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48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8A42-05A6-8146-9D67-C9FA1FE9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93" y="1358200"/>
            <a:ext cx="5004377" cy="1303867"/>
          </a:xfrm>
        </p:spPr>
        <p:txBody>
          <a:bodyPr>
            <a:normAutofit/>
          </a:bodyPr>
          <a:lstStyle/>
          <a:p>
            <a:r>
              <a:rPr lang="en-US" dirty="0"/>
              <a:t>Models( ROC Curve)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DD4D2-96AA-B34A-A831-BE1A420E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30" y="1044477"/>
            <a:ext cx="5004377" cy="4965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39CAF-C054-3247-88BB-E2144C6ED273}"/>
              </a:ext>
            </a:extLst>
          </p:cNvPr>
          <p:cNvSpPr txBox="1"/>
          <p:nvPr/>
        </p:nvSpPr>
        <p:spPr>
          <a:xfrm>
            <a:off x="1188720" y="2834640"/>
            <a:ext cx="440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Explains the best two models in terms of accuracy (XG boost) and Random Forrest Classifiers </a:t>
            </a:r>
          </a:p>
        </p:txBody>
      </p:sp>
    </p:spTree>
    <p:extLst>
      <p:ext uri="{BB962C8B-B14F-4D97-AF65-F5344CB8AC3E}">
        <p14:creationId xmlns:p14="http://schemas.microsoft.com/office/powerpoint/2010/main" val="367211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34D5-8495-AB44-A35F-77CFDA0A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CF79-9BCB-8340-AD91-DF2589F9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sz="2400" dirty="0"/>
              <a:t>Applying more complex models to classify diabetic patients perhaps with better results. i.e., Deep Learning (Neural networks) models.</a:t>
            </a: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CB55314-A907-3049-A8D7-268844253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825" r="28844" b="-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A70D8-0AEF-5F47-9AFE-F4E7869F45CD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SA" sz="700">
                <a:solidFill>
                  <a:srgbClr val="FFFFFF"/>
                </a:solidFill>
                <a:hlinkClick r:id="rId3" tooltip="https://michellemazur45.wordpress.com/2015/03/06/sharing-your-medical-history-with-your-family-barbara-jacoby-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SA" sz="700">
                <a:solidFill>
                  <a:srgbClr val="FFFFFF"/>
                </a:solidFill>
              </a:rPr>
              <a:t> by Unknown Author is licensed under </a:t>
            </a:r>
            <a:r>
              <a:rPr lang="en-SA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S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4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9303F795-828C-42EE-8432-ADB845D72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70000"/>
          </a:blip>
          <a:srcRect t="13056" b="2675"/>
          <a:stretch/>
        </p:blipFill>
        <p:spPr>
          <a:xfrm>
            <a:off x="67755" y="10"/>
            <a:ext cx="12191980" cy="6857990"/>
          </a:xfrm>
          <a:prstGeom prst="rect">
            <a:avLst/>
          </a:prstGeom>
        </p:spPr>
      </p:pic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D299F18-45B4-4544-AC93-DD946ACB8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322652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1423DC19-6284-FB45-9368-067215B7A3BF}"/>
              </a:ext>
            </a:extLst>
          </p:cNvPr>
          <p:cNvSpPr txBox="1">
            <a:spLocks/>
          </p:cNvSpPr>
          <p:nvPr/>
        </p:nvSpPr>
        <p:spPr>
          <a:xfrm>
            <a:off x="2366603" y="925711"/>
            <a:ext cx="7729728" cy="1188720"/>
          </a:xfrm>
          <a:prstGeom prst="rect">
            <a:avLst/>
          </a:prstGeom>
          <a:solidFill>
            <a:schemeClr val="bg1">
              <a:alpha val="4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0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flower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0F2448A8-B0E1-8D4C-8AE9-EF075BF8C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7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098617-CD88-894B-85D6-E6CEA13C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50" y="2386744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rgbClr val="262626"/>
                </a:solidFill>
              </a:rPr>
              <a:t>Thank you for listen </a:t>
            </a:r>
            <a:r>
              <a:rPr lang="en-US" sz="5300" dirty="0">
                <a:solidFill>
                  <a:srgbClr val="262626"/>
                </a:solidFill>
                <a:sym typeface="Wingdings" pitchFamily="2" charset="2"/>
              </a:rPr>
              <a:t></a:t>
            </a:r>
            <a:endParaRPr lang="en-US" sz="53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4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B76D-176B-4841-898D-073509F3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pPr rtl="1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61A5-7426-8D4D-90F4-01353DB0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project and according to the data set, we will use supervised machine learning techniques. Particularly, binary classification to predict the outcome of a diabetic patient based on set of features which are thought to be very important, and which are likely able to explain the variability in disease outcome in different patients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4DF0-1AE9-5249-8E14-660FF7A2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1414-B9F4-994E-B210-240E38DE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791325"/>
            <a:ext cx="9487916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predict the diabetes degree based on the health condition of the patient and the frequency of patient visits to hospitals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0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D698-CC3D-2B45-B5FD-C44F6EE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191" y="144128"/>
            <a:ext cx="7729728" cy="11887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METHODOLOGY</a:t>
            </a:r>
            <a:endParaRPr lang="en-SA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089E06-02D4-463F-BCDE-A209EF378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955843"/>
              </p:ext>
            </p:extLst>
          </p:nvPr>
        </p:nvGraphicFramePr>
        <p:xfrm>
          <a:off x="507044" y="1332848"/>
          <a:ext cx="11177912" cy="496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15676B-B971-5043-A0F7-90006DBBB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972" y="2779313"/>
            <a:ext cx="1544113" cy="64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57916-6F4C-2D4A-B5AA-01949977AD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506" r="15992"/>
          <a:stretch/>
        </p:blipFill>
        <p:spPr>
          <a:xfrm>
            <a:off x="1631687" y="5685453"/>
            <a:ext cx="1286398" cy="415833"/>
          </a:xfrm>
          <a:prstGeom prst="rect">
            <a:avLst/>
          </a:prstGeom>
          <a:effectLst>
            <a:outerShdw blurRad="177800" dist="406400" dir="2640000" sx="20000" sy="20000" algn="ctr" rotWithShape="0">
              <a:schemeClr val="accent1">
                <a:alpha val="92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463ED-9C05-D14E-89AD-7E5BFEEFA0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946" t="7768" r="29673"/>
          <a:stretch/>
        </p:blipFill>
        <p:spPr>
          <a:xfrm>
            <a:off x="9531630" y="5622529"/>
            <a:ext cx="1286398" cy="478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88F2B0-9241-A340-BD47-7EA2C887096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9097"/>
                    </a14:imgEffect>
                    <a14:imgEffect>
                      <a14:saturation sat="184000"/>
                    </a14:imgEffect>
                  </a14:imgLayer>
                </a14:imgProps>
              </a:ext>
            </a:extLst>
          </a:blip>
          <a:srcRect l="14448" t="325" r="14937"/>
          <a:stretch/>
        </p:blipFill>
        <p:spPr>
          <a:xfrm>
            <a:off x="9291809" y="2939361"/>
            <a:ext cx="1526219" cy="478758"/>
          </a:xfrm>
          <a:prstGeom prst="rect">
            <a:avLst/>
          </a:prstGeom>
          <a:noFill/>
          <a:effectLst>
            <a:outerShdw blurRad="419100" dist="469900" dir="3960000" sx="25000" sy="25000" algn="ctr" rotWithShape="0">
              <a:schemeClr val="accent1">
                <a:alpha val="7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50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C4E-4F20-FA40-A196-B7772A2B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5181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b="1" dirty="0" err="1"/>
              <a:t>MetaData</a:t>
            </a:r>
            <a:endParaRPr lang="en-SA" dirty="0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9F9CF5-5EAB-458C-8887-7E188F18D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469882"/>
              </p:ext>
            </p:extLst>
          </p:nvPr>
        </p:nvGraphicFramePr>
        <p:xfrm>
          <a:off x="965201" y="3442859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163534-D703-7A40-A838-F941BF4D3C31}"/>
              </a:ext>
            </a:extLst>
          </p:cNvPr>
          <p:cNvSpPr txBox="1"/>
          <p:nvPr/>
        </p:nvSpPr>
        <p:spPr>
          <a:xfrm>
            <a:off x="965201" y="2704849"/>
            <a:ext cx="94633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The data source used was the UCI website, </a:t>
            </a: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it represents 10 years (1999-2008) of clinical care at 130 US hospitals. </a:t>
            </a:r>
          </a:p>
          <a:p>
            <a:endParaRPr lang="en-US" sz="2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Data frame shape:-</a:t>
            </a:r>
          </a:p>
        </p:txBody>
      </p:sp>
    </p:spTree>
    <p:extLst>
      <p:ext uri="{BB962C8B-B14F-4D97-AF65-F5344CB8AC3E}">
        <p14:creationId xmlns:p14="http://schemas.microsoft.com/office/powerpoint/2010/main" val="244589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stethoscope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C8535ECA-0C42-7449-801B-AF0AC9533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81103-B79D-4E94-BBA4-E0B2A4DCC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181939"/>
              </p:ext>
            </p:extLst>
          </p:nvPr>
        </p:nvGraphicFramePr>
        <p:xfrm>
          <a:off x="152400" y="2537460"/>
          <a:ext cx="11684000" cy="312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617EB69-48C9-4745-8C54-0424E69414AB}"/>
              </a:ext>
            </a:extLst>
          </p:cNvPr>
          <p:cNvSpPr/>
          <p:nvPr/>
        </p:nvSpPr>
        <p:spPr>
          <a:xfrm>
            <a:off x="2882686" y="901412"/>
            <a:ext cx="6171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Tools and Libraries </a:t>
            </a:r>
          </a:p>
        </p:txBody>
      </p:sp>
    </p:spTree>
    <p:extLst>
      <p:ext uri="{BB962C8B-B14F-4D97-AF65-F5344CB8AC3E}">
        <p14:creationId xmlns:p14="http://schemas.microsoft.com/office/powerpoint/2010/main" val="200042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FB2F0-A0FF-704E-ADCF-C108B0D1A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085846"/>
              </p:ext>
            </p:extLst>
          </p:nvPr>
        </p:nvGraphicFramePr>
        <p:xfrm>
          <a:off x="5512340" y="1055450"/>
          <a:ext cx="6199762" cy="474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3B6F0A5D-3830-1646-B11C-7C8071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98" y="728421"/>
            <a:ext cx="4665539" cy="960895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58236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597" y="185350"/>
            <a:ext cx="9601200" cy="94025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597" y="1296276"/>
            <a:ext cx="96012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Viewing the variables in the dataset to understand the dataset better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E17D7-CC18-D84A-B0BD-85D05D03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97" y="1704118"/>
            <a:ext cx="9124264" cy="51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{B26B2A9D-3D97-404F-94E1-3712D5D6BAC4}tf10001120</Template>
  <TotalTime>3719</TotalTime>
  <Words>470</Words>
  <Application>Microsoft Macintosh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Helvetica Neue</vt:lpstr>
      <vt:lpstr>Parcel</vt:lpstr>
      <vt:lpstr>Diabetes Classification</vt:lpstr>
      <vt:lpstr>PowerPoint Presentation</vt:lpstr>
      <vt:lpstr>Introduction</vt:lpstr>
      <vt:lpstr>objective</vt:lpstr>
      <vt:lpstr>METHODOLOGY</vt:lpstr>
      <vt:lpstr>MetaData</vt:lpstr>
      <vt:lpstr>PowerPoint Presentation</vt:lpstr>
      <vt:lpstr>EDA</vt:lpstr>
      <vt:lpstr>Data Understanding</vt:lpstr>
      <vt:lpstr>Diabetes Degree</vt:lpstr>
      <vt:lpstr>Classification Modelslassification Modelling </vt:lpstr>
      <vt:lpstr>FEATURE ENGINEERING</vt:lpstr>
      <vt:lpstr>Best 10 Featureseature engeneering</vt:lpstr>
      <vt:lpstr>(confusion matrix) XGBoost Classifier</vt:lpstr>
      <vt:lpstr>Hyper-parameters</vt:lpstr>
      <vt:lpstr>Classification Models</vt:lpstr>
      <vt:lpstr>XGBoost Classifier</vt:lpstr>
      <vt:lpstr>Models( ROC Curve)</vt:lpstr>
      <vt:lpstr>Future work</vt:lpstr>
      <vt:lpstr>Thank you for listen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Fawzy</dc:creator>
  <cp:lastModifiedBy>Mohamed Fawzy</cp:lastModifiedBy>
  <cp:revision>53</cp:revision>
  <dcterms:created xsi:type="dcterms:W3CDTF">2021-11-04T11:26:34Z</dcterms:created>
  <dcterms:modified xsi:type="dcterms:W3CDTF">2021-11-07T13:58:24Z</dcterms:modified>
</cp:coreProperties>
</file>