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8053-23E8-4BBB-9DCC-551779F36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1117C-CB1D-461F-A03E-04A7571C0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DE27-E101-4E19-BA76-8EFBD3BC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2F69-D4BB-4619-BBDB-7C3F6B17A57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CC92-BDB0-4633-AE6C-C733A384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E514-BCC4-4490-AD9F-55135438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A981-2F7E-4492-9C3B-FEDB8E5F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0476-93E7-46A6-8DC6-371B1D3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1A5C0-CCF9-4752-8D21-0001180A7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07DF1-701B-48D2-8341-4144BCC8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2F69-D4BB-4619-BBDB-7C3F6B17A57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A966D-8980-49E2-881C-97A3122B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5F7B1-A932-48B5-9790-794534E6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A981-2F7E-4492-9C3B-FEDB8E5F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1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CD391-AF06-4F08-A6A0-545A623DA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AB726-3FA7-42CC-8890-E0B4233A2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F3AA-D7D4-4B15-843C-DEDA783E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2F69-D4BB-4619-BBDB-7C3F6B17A57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0798F-13D0-4B86-AACC-2ECAAEAB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A505-8958-41C7-820A-6AC4568C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A981-2F7E-4492-9C3B-FEDB8E5F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9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6FE2-4FB1-4739-9998-96A21F25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A910B-C3C7-46AB-9552-3C545C6F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FB40-6446-481E-BA49-D1342685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2F69-D4BB-4619-BBDB-7C3F6B17A57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DA86E-AF5B-48A4-B337-A8DA79A2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3189B-97C6-4D35-B8CB-22FF0298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A981-2F7E-4492-9C3B-FEDB8E5F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8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828E-E67C-4B5D-84E7-F7F16A3B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7F0BE-9FAE-4400-8B1B-30BEA7C92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496B1-9743-4471-A162-AE6680D9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2F69-D4BB-4619-BBDB-7C3F6B17A57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C074C-98AD-4614-9377-3E29AD56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6F8CD-F29D-4D5E-A7B0-DBF2B1B7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A981-2F7E-4492-9C3B-FEDB8E5F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2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4676-5E55-4AB9-8DA1-C53CBCEF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156D-5E39-4CE8-B8D0-AFF8775C2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F5CF7-941D-4233-87DF-836D9262A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679D0-FC29-44C7-9EC6-ACAFF182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2F69-D4BB-4619-BBDB-7C3F6B17A57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2E6FB-DC02-488D-B601-F97DF5A6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1E42F-A656-4405-B08D-4ECB3FDF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A981-2F7E-4492-9C3B-FEDB8E5F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3354-EA6D-4469-A1AB-C7830ABC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80DD5-A6D5-4B3E-A127-06306335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1DE56-1CDA-44F9-8799-26902205E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082C5-9053-42AC-A2B1-CF1FB6C23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F380F-9643-4313-B5D6-D002DD75A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7D34E-B750-4D27-921F-233C67ED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2F69-D4BB-4619-BBDB-7C3F6B17A57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4C50B-0F68-418D-BAEA-AAE67234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9D6DD-D4D3-42BB-90D9-F9570F8C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A981-2F7E-4492-9C3B-FEDB8E5F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2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9507-3879-47AC-B9B3-0ABA14F8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BBF15-9DC9-4EA1-B5C5-4B901EC6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2F69-D4BB-4619-BBDB-7C3F6B17A57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D2614-39BE-444D-BFEA-1A65B117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70731-CE26-4941-B8E9-EA91DD0E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A981-2F7E-4492-9C3B-FEDB8E5F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6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4852B-A8FC-44C8-8C6A-735C3C39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2F69-D4BB-4619-BBDB-7C3F6B17A57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A2E5A-C1A8-480E-9C3C-FA17EEFE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6767E-E523-4309-9240-39A3B08D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A981-2F7E-4492-9C3B-FEDB8E5F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8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A08A-E33D-4349-A9F0-EE811DCE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AA33-2818-409E-8585-96B340F6E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6E2AA-42BB-4893-80DC-EB4308BD6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65221-B8FA-4552-847E-AECA3BA8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2F69-D4BB-4619-BBDB-7C3F6B17A57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D404E-665F-4A88-88E4-A7CDDB18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BC306-4B4B-4A2F-BDB6-785D9E24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A981-2F7E-4492-9C3B-FEDB8E5F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6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D32A-F3DD-4CB0-9C48-BD4F0479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2F4C1-223B-4D3C-B386-20063B7DF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59748-ECB2-4650-B277-EAB28E442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12965-18E3-47EC-9828-4C0E72AA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2F69-D4BB-4619-BBDB-7C3F6B17A57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FC713-EEF4-4E8B-BFC1-A87D0C69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C7CC-5FE5-4E08-A84B-FD3FE310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A981-2F7E-4492-9C3B-FEDB8E5F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4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3207F-610B-4881-9249-309AE270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EBE3B-C848-49C1-B56D-F5310E85A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28D5A-F2CF-40EE-9FF5-0D839578E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2F69-D4BB-4619-BBDB-7C3F6B17A57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C6CE-E48C-4838-BD35-CA442F67A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EB76E-50B8-4871-8523-C84FF57B2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0A981-2F7E-4492-9C3B-FEDB8E5F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9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3608-6ADE-45B0-B084-6F1D35D63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Twitter Sentiment Analysis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2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D41DE-6922-4D14-9447-E04D6E87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C4C8A837-28B2-4ECB-8100-6495EE4A8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647700"/>
            <a:ext cx="734149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7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18D8DDE-8269-43D8-A082-3751814B1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54" y="2099371"/>
            <a:ext cx="9550891" cy="3803845"/>
          </a:xfrm>
        </p:spPr>
      </p:pic>
    </p:spTree>
    <p:extLst>
      <p:ext uri="{BB962C8B-B14F-4D97-AF65-F5344CB8AC3E}">
        <p14:creationId xmlns:p14="http://schemas.microsoft.com/office/powerpoint/2010/main" val="8055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86C62FCB-B114-4122-AD83-A2208BFBF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92" y="2010466"/>
            <a:ext cx="9074616" cy="3981655"/>
          </a:xfrm>
        </p:spPr>
      </p:pic>
    </p:spTree>
    <p:extLst>
      <p:ext uri="{BB962C8B-B14F-4D97-AF65-F5344CB8AC3E}">
        <p14:creationId xmlns:p14="http://schemas.microsoft.com/office/powerpoint/2010/main" val="157287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893A7E33-6823-440B-A40D-94C0ED99E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9823"/>
            <a:ext cx="10515600" cy="3162941"/>
          </a:xfrm>
        </p:spPr>
      </p:pic>
    </p:spTree>
    <p:extLst>
      <p:ext uri="{BB962C8B-B14F-4D97-AF65-F5344CB8AC3E}">
        <p14:creationId xmlns:p14="http://schemas.microsoft.com/office/powerpoint/2010/main" val="309516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11A8B99B-3A00-4E89-B2A6-C08955C80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096196"/>
            <a:ext cx="9982200" cy="4266504"/>
          </a:xfrm>
        </p:spPr>
      </p:pic>
    </p:spTree>
    <p:extLst>
      <p:ext uri="{BB962C8B-B14F-4D97-AF65-F5344CB8AC3E}">
        <p14:creationId xmlns:p14="http://schemas.microsoft.com/office/powerpoint/2010/main" val="325557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Twitter Sentiment Analysis </vt:lpstr>
      <vt:lpstr>Architecture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</dc:title>
  <dc:creator>EL-Mogy, Abrar</dc:creator>
  <cp:lastModifiedBy>EL-Mogy, Abrar</cp:lastModifiedBy>
  <cp:revision>2</cp:revision>
  <dcterms:created xsi:type="dcterms:W3CDTF">2022-04-17T15:10:21Z</dcterms:created>
  <dcterms:modified xsi:type="dcterms:W3CDTF">2022-04-17T15:22:32Z</dcterms:modified>
</cp:coreProperties>
</file>