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7" r:id="rId3"/>
    <p:sldId id="256" r:id="rId4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274E24-65D2-42BA-BB31-E9EBEA6DDBFB}" v="8" dt="2021-12-16T03:54:39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55" autoAdjust="0"/>
  </p:normalViewPr>
  <p:slideViewPr>
    <p:cSldViewPr snapToGrid="0">
      <p:cViewPr varScale="1">
        <p:scale>
          <a:sx n="45" d="100"/>
          <a:sy n="45" d="100"/>
        </p:scale>
        <p:origin x="787" y="1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r Fahim" userId="762215b1e2557f41" providerId="LiveId" clId="{9A274E24-65D2-42BA-BB31-E9EBEA6DDBFB}"/>
    <pc:docChg chg="undo custSel modSld addSection delSection">
      <pc:chgData name="Abrar Fahim" userId="762215b1e2557f41" providerId="LiveId" clId="{9A274E24-65D2-42BA-BB31-E9EBEA6DDBFB}" dt="2021-12-16T03:54:39.592" v="356"/>
      <pc:docMkLst>
        <pc:docMk/>
      </pc:docMkLst>
      <pc:sldChg chg="addSp delSp modSp mod modTransition setBg modClrScheme chgLayout">
        <pc:chgData name="Abrar Fahim" userId="762215b1e2557f41" providerId="LiveId" clId="{9A274E24-65D2-42BA-BB31-E9EBEA6DDBFB}" dt="2021-12-16T03:54:39.592" v="356"/>
        <pc:sldMkLst>
          <pc:docMk/>
          <pc:sldMk cId="2055866723" sldId="256"/>
        </pc:sldMkLst>
        <pc:spChg chg="add del mod ord">
          <ac:chgData name="Abrar Fahim" userId="762215b1e2557f41" providerId="LiveId" clId="{9A274E24-65D2-42BA-BB31-E9EBEA6DDBFB}" dt="2021-12-16T02:32:28.803" v="299" actId="700"/>
          <ac:spMkLst>
            <pc:docMk/>
            <pc:sldMk cId="2055866723" sldId="256"/>
            <ac:spMk id="6" creationId="{EEED542F-A33B-4CF5-9457-D93B85D774A5}"/>
          </ac:spMkLst>
        </pc:spChg>
        <pc:spChg chg="add del mod ord">
          <ac:chgData name="Abrar Fahim" userId="762215b1e2557f41" providerId="LiveId" clId="{9A274E24-65D2-42BA-BB31-E9EBEA6DDBFB}" dt="2021-12-16T02:32:28.803" v="299" actId="700"/>
          <ac:spMkLst>
            <pc:docMk/>
            <pc:sldMk cId="2055866723" sldId="256"/>
            <ac:spMk id="7" creationId="{32A4F3BD-B8EA-462C-89D5-3BDFB73295E3}"/>
          </ac:spMkLst>
        </pc:spChg>
        <pc:spChg chg="add mod ord">
          <ac:chgData name="Abrar Fahim" userId="762215b1e2557f41" providerId="LiveId" clId="{9A274E24-65D2-42BA-BB31-E9EBEA6DDBFB}" dt="2021-12-16T03:05:56.067" v="344" actId="20577"/>
          <ac:spMkLst>
            <pc:docMk/>
            <pc:sldMk cId="2055866723" sldId="256"/>
            <ac:spMk id="8" creationId="{BAD5FA60-6007-493B-AC40-DD5462735F59}"/>
          </ac:spMkLst>
        </pc:spChg>
        <pc:spChg chg="add">
          <ac:chgData name="Abrar Fahim" userId="762215b1e2557f41" providerId="LiveId" clId="{9A274E24-65D2-42BA-BB31-E9EBEA6DDBFB}" dt="2021-12-16T02:33:14.789" v="327" actId="26606"/>
          <ac:spMkLst>
            <pc:docMk/>
            <pc:sldMk cId="2055866723" sldId="256"/>
            <ac:spMk id="13" creationId="{A8384FB5-9ADC-4DDC-881B-597D56F5B15D}"/>
          </ac:spMkLst>
        </pc:spChg>
        <pc:spChg chg="add">
          <ac:chgData name="Abrar Fahim" userId="762215b1e2557f41" providerId="LiveId" clId="{9A274E24-65D2-42BA-BB31-E9EBEA6DDBFB}" dt="2021-12-16T02:33:14.789" v="327" actId="26606"/>
          <ac:spMkLst>
            <pc:docMk/>
            <pc:sldMk cId="2055866723" sldId="256"/>
            <ac:spMk id="15" creationId="{91E5A9A7-95C6-4F4F-B00E-C82E07FE62EF}"/>
          </ac:spMkLst>
        </pc:spChg>
        <pc:spChg chg="add">
          <ac:chgData name="Abrar Fahim" userId="762215b1e2557f41" providerId="LiveId" clId="{9A274E24-65D2-42BA-BB31-E9EBEA6DDBFB}" dt="2021-12-16T02:33:14.789" v="327" actId="26606"/>
          <ac:spMkLst>
            <pc:docMk/>
            <pc:sldMk cId="2055866723" sldId="256"/>
            <ac:spMk id="17" creationId="{D07DD2DE-F619-49DD-B5E7-03A290FF4ED1}"/>
          </ac:spMkLst>
        </pc:spChg>
        <pc:spChg chg="add">
          <ac:chgData name="Abrar Fahim" userId="762215b1e2557f41" providerId="LiveId" clId="{9A274E24-65D2-42BA-BB31-E9EBEA6DDBFB}" dt="2021-12-16T02:33:14.789" v="327" actId="26606"/>
          <ac:spMkLst>
            <pc:docMk/>
            <pc:sldMk cId="2055866723" sldId="256"/>
            <ac:spMk id="19" creationId="{85149191-5F60-4A28-AAFF-039F96B0F3EC}"/>
          </ac:spMkLst>
        </pc:spChg>
        <pc:spChg chg="add">
          <ac:chgData name="Abrar Fahim" userId="762215b1e2557f41" providerId="LiveId" clId="{9A274E24-65D2-42BA-BB31-E9EBEA6DDBFB}" dt="2021-12-16T02:33:14.789" v="327" actId="26606"/>
          <ac:spMkLst>
            <pc:docMk/>
            <pc:sldMk cId="2055866723" sldId="256"/>
            <ac:spMk id="21" creationId="{F8260ED5-17F7-4158-B241-D51DD4CF1B7E}"/>
          </ac:spMkLst>
        </pc:spChg>
        <pc:picChg chg="del mod ord">
          <ac:chgData name="Abrar Fahim" userId="762215b1e2557f41" providerId="LiveId" clId="{9A274E24-65D2-42BA-BB31-E9EBEA6DDBFB}" dt="2021-12-16T03:06:53.990" v="345" actId="21"/>
          <ac:picMkLst>
            <pc:docMk/>
            <pc:sldMk cId="2055866723" sldId="256"/>
            <ac:picMk id="5" creationId="{5707FC52-AAD5-4061-8F10-BA5CED903506}"/>
          </ac:picMkLst>
        </pc:picChg>
        <pc:picChg chg="add mod">
          <ac:chgData name="Abrar Fahim" userId="762215b1e2557f41" providerId="LiveId" clId="{9A274E24-65D2-42BA-BB31-E9EBEA6DDBFB}" dt="2021-12-16T03:07:30.401" v="354" actId="14100"/>
          <ac:picMkLst>
            <pc:docMk/>
            <pc:sldMk cId="2055866723" sldId="256"/>
            <ac:picMk id="10" creationId="{E029138C-0D08-494D-8155-61D01933ABA1}"/>
          </ac:picMkLst>
        </pc:picChg>
      </pc:sldChg>
      <pc:sldChg chg="addSp modSp mod modTransition setBg modClrScheme chgLayout">
        <pc:chgData name="Abrar Fahim" userId="762215b1e2557f41" providerId="LiveId" clId="{9A274E24-65D2-42BA-BB31-E9EBEA6DDBFB}" dt="2021-12-16T03:53:33.706" v="355"/>
        <pc:sldMkLst>
          <pc:docMk/>
          <pc:sldMk cId="2583754372" sldId="257"/>
        </pc:sldMkLst>
        <pc:spChg chg="add mod ord">
          <ac:chgData name="Abrar Fahim" userId="762215b1e2557f41" providerId="LiveId" clId="{9A274E24-65D2-42BA-BB31-E9EBEA6DDBFB}" dt="2021-12-16T02:33:46.945" v="338" actId="113"/>
          <ac:spMkLst>
            <pc:docMk/>
            <pc:sldMk cId="2583754372" sldId="257"/>
            <ac:spMk id="4" creationId="{D33E8A98-73BC-4CF6-ADFD-5BF764816468}"/>
          </ac:spMkLst>
        </pc:spChg>
        <pc:spChg chg="add">
          <ac:chgData name="Abrar Fahim" userId="762215b1e2557f41" providerId="LiveId" clId="{9A274E24-65D2-42BA-BB31-E9EBEA6DDBFB}" dt="2021-12-16T02:33:42.229" v="337" actId="26606"/>
          <ac:spMkLst>
            <pc:docMk/>
            <pc:sldMk cId="2583754372" sldId="257"/>
            <ac:spMk id="9" creationId="{A8384FB5-9ADC-4DDC-881B-597D56F5B15D}"/>
          </ac:spMkLst>
        </pc:spChg>
        <pc:spChg chg="add">
          <ac:chgData name="Abrar Fahim" userId="762215b1e2557f41" providerId="LiveId" clId="{9A274E24-65D2-42BA-BB31-E9EBEA6DDBFB}" dt="2021-12-16T02:33:42.229" v="337" actId="26606"/>
          <ac:spMkLst>
            <pc:docMk/>
            <pc:sldMk cId="2583754372" sldId="257"/>
            <ac:spMk id="11" creationId="{91E5A9A7-95C6-4F4F-B00E-C82E07FE62EF}"/>
          </ac:spMkLst>
        </pc:spChg>
        <pc:spChg chg="add">
          <ac:chgData name="Abrar Fahim" userId="762215b1e2557f41" providerId="LiveId" clId="{9A274E24-65D2-42BA-BB31-E9EBEA6DDBFB}" dt="2021-12-16T02:33:42.229" v="337" actId="26606"/>
          <ac:spMkLst>
            <pc:docMk/>
            <pc:sldMk cId="2583754372" sldId="257"/>
            <ac:spMk id="13" creationId="{D07DD2DE-F619-49DD-B5E7-03A290FF4ED1}"/>
          </ac:spMkLst>
        </pc:spChg>
        <pc:spChg chg="add">
          <ac:chgData name="Abrar Fahim" userId="762215b1e2557f41" providerId="LiveId" clId="{9A274E24-65D2-42BA-BB31-E9EBEA6DDBFB}" dt="2021-12-16T02:33:42.229" v="337" actId="26606"/>
          <ac:spMkLst>
            <pc:docMk/>
            <pc:sldMk cId="2583754372" sldId="257"/>
            <ac:spMk id="15" creationId="{85149191-5F60-4A28-AAFF-039F96B0F3EC}"/>
          </ac:spMkLst>
        </pc:spChg>
        <pc:spChg chg="add">
          <ac:chgData name="Abrar Fahim" userId="762215b1e2557f41" providerId="LiveId" clId="{9A274E24-65D2-42BA-BB31-E9EBEA6DDBFB}" dt="2021-12-16T02:33:42.229" v="337" actId="26606"/>
          <ac:spMkLst>
            <pc:docMk/>
            <pc:sldMk cId="2583754372" sldId="257"/>
            <ac:spMk id="17" creationId="{F8260ED5-17F7-4158-B241-D51DD4CF1B7E}"/>
          </ac:spMkLst>
        </pc:spChg>
        <pc:picChg chg="mod ord">
          <ac:chgData name="Abrar Fahim" userId="762215b1e2557f41" providerId="LiveId" clId="{9A274E24-65D2-42BA-BB31-E9EBEA6DDBFB}" dt="2021-12-16T02:33:51.849" v="340" actId="14100"/>
          <ac:picMkLst>
            <pc:docMk/>
            <pc:sldMk cId="2583754372" sldId="257"/>
            <ac:picMk id="3" creationId="{63082B06-79ED-4F8A-85A5-DFBEEC38396F}"/>
          </ac:picMkLst>
        </pc:picChg>
      </pc:sldChg>
      <pc:sldChg chg="addSp delSp modSp mod">
        <pc:chgData name="Abrar Fahim" userId="762215b1e2557f41" providerId="LiveId" clId="{9A274E24-65D2-42BA-BB31-E9EBEA6DDBFB}" dt="2021-12-16T02:31:44.994" v="295" actId="1076"/>
        <pc:sldMkLst>
          <pc:docMk/>
          <pc:sldMk cId="3854392665" sldId="258"/>
        </pc:sldMkLst>
        <pc:spChg chg="mod">
          <ac:chgData name="Abrar Fahim" userId="762215b1e2557f41" providerId="LiveId" clId="{9A274E24-65D2-42BA-BB31-E9EBEA6DDBFB}" dt="2021-12-16T02:31:28.260" v="294" actId="115"/>
          <ac:spMkLst>
            <pc:docMk/>
            <pc:sldMk cId="3854392665" sldId="258"/>
            <ac:spMk id="5" creationId="{58C34B01-DD6C-47D9-BEDA-C3B299181468}"/>
          </ac:spMkLst>
        </pc:spChg>
        <pc:spChg chg="mod">
          <ac:chgData name="Abrar Fahim" userId="762215b1e2557f41" providerId="LiveId" clId="{9A274E24-65D2-42BA-BB31-E9EBEA6DDBFB}" dt="2021-12-16T02:31:44.994" v="295" actId="1076"/>
          <ac:spMkLst>
            <pc:docMk/>
            <pc:sldMk cId="3854392665" sldId="258"/>
            <ac:spMk id="7" creationId="{31FF3A14-7E8A-4A19-BD5C-4E9579D3FF03}"/>
          </ac:spMkLst>
        </pc:spChg>
        <pc:spChg chg="add del mod">
          <ac:chgData name="Abrar Fahim" userId="762215b1e2557f41" providerId="LiveId" clId="{9A274E24-65D2-42BA-BB31-E9EBEA6DDBFB}" dt="2021-12-16T02:30:40.542" v="286" actId="1076"/>
          <ac:spMkLst>
            <pc:docMk/>
            <pc:sldMk cId="3854392665" sldId="258"/>
            <ac:spMk id="8" creationId="{55B2B757-B7F9-4DC1-94BC-4B6D95E7BE3C}"/>
          </ac:spMkLst>
        </pc:spChg>
        <pc:spChg chg="add del">
          <ac:chgData name="Abrar Fahim" userId="762215b1e2557f41" providerId="LiveId" clId="{9A274E24-65D2-42BA-BB31-E9EBEA6DDBFB}" dt="2021-12-16T02:29:16.995" v="238" actId="22"/>
          <ac:spMkLst>
            <pc:docMk/>
            <pc:sldMk cId="3854392665" sldId="258"/>
            <ac:spMk id="10" creationId="{7D32EE06-C1BE-484E-BFD1-616E2222E58E}"/>
          </ac:spMkLst>
        </pc:spChg>
        <pc:spChg chg="add del">
          <ac:chgData name="Abrar Fahim" userId="762215b1e2557f41" providerId="LiveId" clId="{9A274E24-65D2-42BA-BB31-E9EBEA6DDBFB}" dt="2021-12-16T02:29:22.838" v="240" actId="22"/>
          <ac:spMkLst>
            <pc:docMk/>
            <pc:sldMk cId="3854392665" sldId="258"/>
            <ac:spMk id="12" creationId="{C3111170-EE4E-4679-B6A5-9E1206A6EFBF}"/>
          </ac:spMkLst>
        </pc:spChg>
        <pc:spChg chg="add mod">
          <ac:chgData name="Abrar Fahim" userId="762215b1e2557f41" providerId="LiveId" clId="{9A274E24-65D2-42BA-BB31-E9EBEA6DDBFB}" dt="2021-12-16T02:31:10.079" v="291" actId="122"/>
          <ac:spMkLst>
            <pc:docMk/>
            <pc:sldMk cId="3854392665" sldId="258"/>
            <ac:spMk id="13" creationId="{864B06BF-EFA6-45B8-BAF5-13E3DDA5FA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6E36-7065-42CD-ABAA-BCF6D64E6499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2481-AC87-4542-BB2C-D6ED55C44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55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6E36-7065-42CD-ABAA-BCF6D64E6499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2481-AC87-4542-BB2C-D6ED55C44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02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6E36-7065-42CD-ABAA-BCF6D64E6499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2481-AC87-4542-BB2C-D6ED55C44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37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6E36-7065-42CD-ABAA-BCF6D64E6499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2481-AC87-4542-BB2C-D6ED55C44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69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6E36-7065-42CD-ABAA-BCF6D64E6499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2481-AC87-4542-BB2C-D6ED55C44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8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6E36-7065-42CD-ABAA-BCF6D64E6499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2481-AC87-4542-BB2C-D6ED55C44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27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6E36-7065-42CD-ABAA-BCF6D64E6499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2481-AC87-4542-BB2C-D6ED55C44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5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6E36-7065-42CD-ABAA-BCF6D64E6499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2481-AC87-4542-BB2C-D6ED55C44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2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6E36-7065-42CD-ABAA-BCF6D64E6499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2481-AC87-4542-BB2C-D6ED55C44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74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6E36-7065-42CD-ABAA-BCF6D64E6499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2481-AC87-4542-BB2C-D6ED55C44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12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6E36-7065-42CD-ABAA-BCF6D64E6499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2481-AC87-4542-BB2C-D6ED55C44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38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26E36-7065-42CD-ABAA-BCF6D64E6499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12481-AC87-4542-BB2C-D6ED55C44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17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C34B01-DD6C-47D9-BEDA-C3B299181468}"/>
              </a:ext>
            </a:extLst>
          </p:cNvPr>
          <p:cNvSpPr txBox="1"/>
          <p:nvPr/>
        </p:nvSpPr>
        <p:spPr>
          <a:xfrm>
            <a:off x="8167942" y="2540000"/>
            <a:ext cx="55988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600" b="1" u="sng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KeySynth</a:t>
            </a:r>
            <a:endParaRPr lang="en-GB" sz="96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F3A14-7E8A-4A19-BD5C-4E9579D3FF03}"/>
              </a:ext>
            </a:extLst>
          </p:cNvPr>
          <p:cNvSpPr txBox="1"/>
          <p:nvPr/>
        </p:nvSpPr>
        <p:spPr>
          <a:xfrm>
            <a:off x="3420533" y="4797851"/>
            <a:ext cx="144610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dirty="0">
                <a:latin typeface="Garamond" panose="02020404030301010803" pitchFamily="18" charset="0"/>
              </a:rPr>
              <a:t>Keyboard Synthesizer with audio wave visualization and parameter changing tool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2B757-B7F9-4DC1-94BC-4B6D95E7BE3C}"/>
              </a:ext>
            </a:extLst>
          </p:cNvPr>
          <p:cNvSpPr txBox="1"/>
          <p:nvPr/>
        </p:nvSpPr>
        <p:spPr>
          <a:xfrm rot="10800000" flipV="1">
            <a:off x="1752598" y="8440992"/>
            <a:ext cx="61468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tx2">
                    <a:lumMod val="75000"/>
                  </a:schemeClr>
                </a:solidFill>
              </a:rPr>
              <a:t>Abrar Fahim                                                                                           af4175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4B06BF-EFA6-45B8-BAF5-13E3DDA5FACC}"/>
              </a:ext>
            </a:extLst>
          </p:cNvPr>
          <p:cNvSpPr txBox="1"/>
          <p:nvPr/>
        </p:nvSpPr>
        <p:spPr>
          <a:xfrm>
            <a:off x="13080736" y="8440992"/>
            <a:ext cx="74339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tx2">
                    <a:lumMod val="75000"/>
                  </a:schemeClr>
                </a:solidFill>
              </a:rPr>
              <a:t>Md. Jaber Hossain                                                                                           mh6426</a:t>
            </a:r>
          </a:p>
          <a:p>
            <a:pPr algn="ctr"/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85439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674137" cy="12192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520157" y="2520155"/>
            <a:ext cx="12223676" cy="718337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81857" y="4729817"/>
            <a:ext cx="7743278" cy="717956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2099443" y="2912229"/>
            <a:ext cx="12191239" cy="6366780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328703" y="2135755"/>
            <a:ext cx="8548092" cy="7268562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3E8A98-73BC-4CF6-ADFD-5BF76481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377" y="4919299"/>
            <a:ext cx="5121347" cy="54611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7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3082B06-79ED-4F8A-85A5-DFBEEC383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687" y="830591"/>
            <a:ext cx="9335570" cy="1088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5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674137" cy="12192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520157" y="2520155"/>
            <a:ext cx="12223676" cy="718337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81857" y="4729817"/>
            <a:ext cx="7743278" cy="717956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2099443" y="2912229"/>
            <a:ext cx="12191239" cy="6366780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328703" y="2135755"/>
            <a:ext cx="8548092" cy="7268562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AD5FA60-6007-493B-AC40-DD546273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377" y="4919299"/>
            <a:ext cx="5121347" cy="54611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7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Operation Principle</a:t>
            </a:r>
          </a:p>
        </p:txBody>
      </p: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E029138C-0D08-494D-8155-61D01933A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314" y="250371"/>
            <a:ext cx="11038115" cy="1165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6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22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Office Theme</vt:lpstr>
      <vt:lpstr>PowerPoint Presentation</vt:lpstr>
      <vt:lpstr>Overview</vt:lpstr>
      <vt:lpstr>Operation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Abrar Fahim</dc:creator>
  <cp:lastModifiedBy>Abrar Fahim</cp:lastModifiedBy>
  <cp:revision>1</cp:revision>
  <dcterms:created xsi:type="dcterms:W3CDTF">2021-12-16T01:36:28Z</dcterms:created>
  <dcterms:modified xsi:type="dcterms:W3CDTF">2021-12-16T03:54:47Z</dcterms:modified>
</cp:coreProperties>
</file>