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8"/>
  </p:notesMasterIdLst>
  <p:sldIdLst>
    <p:sldId id="256" r:id="rId2"/>
    <p:sldId id="262" r:id="rId3"/>
    <p:sldId id="264" r:id="rId4"/>
    <p:sldId id="268" r:id="rId5"/>
    <p:sldId id="318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276" r:id="rId17"/>
  </p:sldIdLst>
  <p:sldSz cx="9144000" cy="5143500" type="screen16x9"/>
  <p:notesSz cx="6858000" cy="9144000"/>
  <p:embeddedFontLst>
    <p:embeddedFont>
      <p:font typeface="Lilita One" panose="020B0604020202020204" charset="0"/>
      <p:regular r:id="rId19"/>
    </p:embeddedFont>
    <p:embeddedFont>
      <p:font typeface="Mulish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75D5"/>
    <a:srgbClr val="C62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426CF8-0313-4C99-A3F8-F1ABAD366F97}">
  <a:tblStyle styleId="{F4426CF8-0313-4C99-A3F8-F1ABAD366F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753" autoAdjust="0"/>
  </p:normalViewPr>
  <p:slideViewPr>
    <p:cSldViewPr snapToGrid="0">
      <p:cViewPr varScale="1">
        <p:scale>
          <a:sx n="63" d="100"/>
          <a:sy n="63" d="100"/>
        </p:scale>
        <p:origin x="77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5879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2118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0354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8e49a9d6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88e49a9d6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941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0570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2388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e0bd9e236d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e0bd9e236d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12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8a0076b5d1_0_16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8a0076b5d1_0_16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8e49a9d6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88e49a9d6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7996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88e49a9d6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88e49a9d6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3309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498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9096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a0076b5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a0076b5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156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24800" y="1638422"/>
            <a:ext cx="6002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Font typeface="Lilita One"/>
              <a:buNone/>
              <a:defRPr sz="7000"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24800" y="2733675"/>
            <a:ext cx="51747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sh"/>
              <a:buNone/>
              <a:defRPr sz="28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20000" y="1498200"/>
            <a:ext cx="82500" cy="2147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85401" y="-35377"/>
            <a:ext cx="3821270" cy="5231077"/>
            <a:chOff x="5585401" y="1895"/>
            <a:chExt cx="3821270" cy="5231077"/>
          </a:xfrm>
        </p:grpSpPr>
        <p:sp>
          <p:nvSpPr>
            <p:cNvPr id="13" name="Google Shape;13;p2"/>
            <p:cNvSpPr/>
            <p:nvPr/>
          </p:nvSpPr>
          <p:spPr>
            <a:xfrm>
              <a:off x="8934353" y="4693222"/>
              <a:ext cx="275093" cy="539392"/>
            </a:xfrm>
            <a:custGeom>
              <a:avLst/>
              <a:gdLst/>
              <a:ahLst/>
              <a:cxnLst/>
              <a:rect l="l" t="t" r="r" b="b"/>
              <a:pathLst>
                <a:path w="8454" h="16575" extrusionOk="0">
                  <a:moveTo>
                    <a:pt x="8454" y="1"/>
                  </a:moveTo>
                  <a:cubicBezTo>
                    <a:pt x="7609" y="644"/>
                    <a:pt x="6978" y="1239"/>
                    <a:pt x="6632" y="1739"/>
                  </a:cubicBezTo>
                  <a:cubicBezTo>
                    <a:pt x="2298" y="6204"/>
                    <a:pt x="477" y="11240"/>
                    <a:pt x="1" y="16574"/>
                  </a:cubicBezTo>
                  <a:lnTo>
                    <a:pt x="4037" y="16574"/>
                  </a:lnTo>
                  <a:cubicBezTo>
                    <a:pt x="4787" y="12383"/>
                    <a:pt x="6370" y="8990"/>
                    <a:pt x="8454" y="6216"/>
                  </a:cubicBezTo>
                  <a:lnTo>
                    <a:pt x="8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71299" y="4415016"/>
              <a:ext cx="538147" cy="817598"/>
            </a:xfrm>
            <a:custGeom>
              <a:avLst/>
              <a:gdLst/>
              <a:ahLst/>
              <a:cxnLst/>
              <a:rect l="l" t="t" r="r" b="b"/>
              <a:pathLst>
                <a:path w="16538" h="25124" extrusionOk="0">
                  <a:moveTo>
                    <a:pt x="16538" y="1"/>
                  </a:moveTo>
                  <a:cubicBezTo>
                    <a:pt x="11942" y="2418"/>
                    <a:pt x="8061" y="4692"/>
                    <a:pt x="7049" y="6109"/>
                  </a:cubicBezTo>
                  <a:cubicBezTo>
                    <a:pt x="1393" y="11681"/>
                    <a:pt x="0" y="18229"/>
                    <a:pt x="286" y="25123"/>
                  </a:cubicBezTo>
                  <a:lnTo>
                    <a:pt x="3965" y="25123"/>
                  </a:lnTo>
                  <a:lnTo>
                    <a:pt x="3965" y="24897"/>
                  </a:lnTo>
                  <a:cubicBezTo>
                    <a:pt x="4334" y="13860"/>
                    <a:pt x="10073" y="7776"/>
                    <a:pt x="16538" y="3954"/>
                  </a:cubicBezTo>
                  <a:lnTo>
                    <a:pt x="16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16200" y="1171212"/>
              <a:ext cx="393246" cy="1237982"/>
            </a:xfrm>
            <a:custGeom>
              <a:avLst/>
              <a:gdLst/>
              <a:ahLst/>
              <a:cxnLst/>
              <a:rect l="l" t="t" r="r" b="b"/>
              <a:pathLst>
                <a:path w="12085" h="38042" extrusionOk="0">
                  <a:moveTo>
                    <a:pt x="12085" y="1"/>
                  </a:moveTo>
                  <a:cubicBezTo>
                    <a:pt x="2846" y="17456"/>
                    <a:pt x="0" y="25552"/>
                    <a:pt x="12085" y="38041"/>
                  </a:cubicBezTo>
                  <a:lnTo>
                    <a:pt x="12085" y="32338"/>
                  </a:lnTo>
                  <a:cubicBezTo>
                    <a:pt x="11168" y="31064"/>
                    <a:pt x="10549" y="29957"/>
                    <a:pt x="10335" y="29124"/>
                  </a:cubicBezTo>
                  <a:cubicBezTo>
                    <a:pt x="6977" y="21408"/>
                    <a:pt x="8787" y="14277"/>
                    <a:pt x="12085" y="7347"/>
                  </a:cubicBezTo>
                  <a:lnTo>
                    <a:pt x="120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07823" y="4164341"/>
              <a:ext cx="801623" cy="1068273"/>
            </a:xfrm>
            <a:custGeom>
              <a:avLst/>
              <a:gdLst/>
              <a:ahLst/>
              <a:cxnLst/>
              <a:rect l="l" t="t" r="r" b="b"/>
              <a:pathLst>
                <a:path w="24635" h="32827" extrusionOk="0">
                  <a:moveTo>
                    <a:pt x="24635" y="1"/>
                  </a:moveTo>
                  <a:cubicBezTo>
                    <a:pt x="17551" y="3453"/>
                    <a:pt x="8776" y="7823"/>
                    <a:pt x="7228" y="9883"/>
                  </a:cubicBezTo>
                  <a:cubicBezTo>
                    <a:pt x="406" y="16455"/>
                    <a:pt x="1" y="24492"/>
                    <a:pt x="1120" y="32826"/>
                  </a:cubicBezTo>
                  <a:lnTo>
                    <a:pt x="4823" y="32826"/>
                  </a:lnTo>
                  <a:cubicBezTo>
                    <a:pt x="4549" y="30742"/>
                    <a:pt x="4371" y="29064"/>
                    <a:pt x="4371" y="28016"/>
                  </a:cubicBezTo>
                  <a:cubicBezTo>
                    <a:pt x="4716" y="15086"/>
                    <a:pt x="12919" y="9323"/>
                    <a:pt x="20611" y="5918"/>
                  </a:cubicBezTo>
                  <a:cubicBezTo>
                    <a:pt x="21980" y="5204"/>
                    <a:pt x="23325" y="4513"/>
                    <a:pt x="24635" y="3870"/>
                  </a:cubicBezTo>
                  <a:lnTo>
                    <a:pt x="246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83771" y="1895"/>
              <a:ext cx="725675" cy="2726183"/>
            </a:xfrm>
            <a:custGeom>
              <a:avLst/>
              <a:gdLst/>
              <a:ahLst/>
              <a:cxnLst/>
              <a:rect l="l" t="t" r="r" b="b"/>
              <a:pathLst>
                <a:path w="22301" h="83773" extrusionOk="0">
                  <a:moveTo>
                    <a:pt x="1965" y="0"/>
                  </a:moveTo>
                  <a:cubicBezTo>
                    <a:pt x="6037" y="738"/>
                    <a:pt x="9895" y="1881"/>
                    <a:pt x="13871" y="5727"/>
                  </a:cubicBezTo>
                  <a:cubicBezTo>
                    <a:pt x="22075" y="13990"/>
                    <a:pt x="21087" y="24622"/>
                    <a:pt x="16967" y="31468"/>
                  </a:cubicBezTo>
                  <a:cubicBezTo>
                    <a:pt x="5180" y="53530"/>
                    <a:pt x="1" y="61388"/>
                    <a:pt x="13764" y="75128"/>
                  </a:cubicBezTo>
                  <a:cubicBezTo>
                    <a:pt x="16800" y="78307"/>
                    <a:pt x="19753" y="81200"/>
                    <a:pt x="22301" y="83772"/>
                  </a:cubicBezTo>
                  <a:lnTo>
                    <a:pt x="22301" y="79010"/>
                  </a:lnTo>
                  <a:cubicBezTo>
                    <a:pt x="17408" y="74081"/>
                    <a:pt x="12443" y="68747"/>
                    <a:pt x="11776" y="66211"/>
                  </a:cubicBezTo>
                  <a:cubicBezTo>
                    <a:pt x="5716" y="52566"/>
                    <a:pt x="16884" y="40886"/>
                    <a:pt x="22301" y="28777"/>
                  </a:cubicBezTo>
                  <a:lnTo>
                    <a:pt x="22301" y="8156"/>
                  </a:lnTo>
                  <a:cubicBezTo>
                    <a:pt x="21372" y="6560"/>
                    <a:pt x="20277" y="5060"/>
                    <a:pt x="19051" y="3691"/>
                  </a:cubicBezTo>
                  <a:cubicBezTo>
                    <a:pt x="17836" y="2179"/>
                    <a:pt x="16217" y="976"/>
                    <a:pt x="14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25408" y="3912495"/>
              <a:ext cx="1084038" cy="1320477"/>
            </a:xfrm>
            <a:custGeom>
              <a:avLst/>
              <a:gdLst/>
              <a:ahLst/>
              <a:cxnLst/>
              <a:rect l="l" t="t" r="r" b="b"/>
              <a:pathLst>
                <a:path w="33314" h="40577" extrusionOk="0">
                  <a:moveTo>
                    <a:pt x="33314" y="1"/>
                  </a:moveTo>
                  <a:cubicBezTo>
                    <a:pt x="32885" y="251"/>
                    <a:pt x="32445" y="489"/>
                    <a:pt x="32004" y="715"/>
                  </a:cubicBezTo>
                  <a:cubicBezTo>
                    <a:pt x="27932" y="3013"/>
                    <a:pt x="10002" y="10930"/>
                    <a:pt x="7727" y="13967"/>
                  </a:cubicBezTo>
                  <a:cubicBezTo>
                    <a:pt x="0" y="21467"/>
                    <a:pt x="1155" y="31004"/>
                    <a:pt x="2905" y="40577"/>
                  </a:cubicBezTo>
                  <a:lnTo>
                    <a:pt x="6418" y="40577"/>
                  </a:lnTo>
                  <a:cubicBezTo>
                    <a:pt x="4275" y="24563"/>
                    <a:pt x="5870" y="17372"/>
                    <a:pt x="20598" y="10288"/>
                  </a:cubicBezTo>
                  <a:cubicBezTo>
                    <a:pt x="25349" y="7835"/>
                    <a:pt x="29718" y="5775"/>
                    <a:pt x="33314" y="3965"/>
                  </a:cubicBezTo>
                  <a:lnTo>
                    <a:pt x="33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47795" y="1895"/>
              <a:ext cx="1958875" cy="5230719"/>
            </a:xfrm>
            <a:custGeom>
              <a:avLst/>
              <a:gdLst/>
              <a:ahLst/>
              <a:cxnLst/>
              <a:rect l="l" t="t" r="r" b="b"/>
              <a:pathLst>
                <a:path w="60199" h="160735" extrusionOk="0">
                  <a:moveTo>
                    <a:pt x="0" y="0"/>
                  </a:moveTo>
                  <a:cubicBezTo>
                    <a:pt x="5358" y="3238"/>
                    <a:pt x="10906" y="2786"/>
                    <a:pt x="21848" y="5001"/>
                  </a:cubicBezTo>
                  <a:cubicBezTo>
                    <a:pt x="27266" y="5894"/>
                    <a:pt x="31385" y="6203"/>
                    <a:pt x="36291" y="10787"/>
                  </a:cubicBezTo>
                  <a:cubicBezTo>
                    <a:pt x="44065" y="18502"/>
                    <a:pt x="43125" y="28504"/>
                    <a:pt x="39267" y="34909"/>
                  </a:cubicBezTo>
                  <a:cubicBezTo>
                    <a:pt x="28218" y="55495"/>
                    <a:pt x="23587" y="62793"/>
                    <a:pt x="36302" y="75485"/>
                  </a:cubicBezTo>
                  <a:cubicBezTo>
                    <a:pt x="43149" y="82677"/>
                    <a:pt x="49554" y="88297"/>
                    <a:pt x="51269" y="91773"/>
                  </a:cubicBezTo>
                  <a:cubicBezTo>
                    <a:pt x="56460" y="101298"/>
                    <a:pt x="52721" y="113228"/>
                    <a:pt x="43029" y="118086"/>
                  </a:cubicBezTo>
                  <a:cubicBezTo>
                    <a:pt x="39565" y="120027"/>
                    <a:pt x="23051" y="127444"/>
                    <a:pt x="20908" y="129956"/>
                  </a:cubicBezTo>
                  <a:cubicBezTo>
                    <a:pt x="11633" y="138434"/>
                    <a:pt x="15086" y="149852"/>
                    <a:pt x="16967" y="160734"/>
                  </a:cubicBezTo>
                  <a:lnTo>
                    <a:pt x="20277" y="160734"/>
                  </a:lnTo>
                  <a:cubicBezTo>
                    <a:pt x="17252" y="141684"/>
                    <a:pt x="17514" y="134350"/>
                    <a:pt x="32969" y="126980"/>
                  </a:cubicBezTo>
                  <a:cubicBezTo>
                    <a:pt x="42339" y="122122"/>
                    <a:pt x="49637" y="119193"/>
                    <a:pt x="52543" y="116300"/>
                  </a:cubicBezTo>
                  <a:cubicBezTo>
                    <a:pt x="53102" y="115776"/>
                    <a:pt x="53638" y="115228"/>
                    <a:pt x="54138" y="114645"/>
                  </a:cubicBezTo>
                  <a:lnTo>
                    <a:pt x="54138" y="88832"/>
                  </a:lnTo>
                  <a:cubicBezTo>
                    <a:pt x="53840" y="88487"/>
                    <a:pt x="53543" y="88142"/>
                    <a:pt x="53209" y="87820"/>
                  </a:cubicBezTo>
                  <a:cubicBezTo>
                    <a:pt x="49899" y="84070"/>
                    <a:pt x="36029" y="71461"/>
                    <a:pt x="34886" y="67449"/>
                  </a:cubicBezTo>
                  <a:cubicBezTo>
                    <a:pt x="25087" y="46172"/>
                    <a:pt x="60198" y="30063"/>
                    <a:pt x="41553" y="8823"/>
                  </a:cubicBezTo>
                  <a:cubicBezTo>
                    <a:pt x="36112" y="2167"/>
                    <a:pt x="22539" y="1810"/>
                    <a:pt x="12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037108" y="1895"/>
              <a:ext cx="2047222" cy="5230719"/>
            </a:xfrm>
            <a:custGeom>
              <a:avLst/>
              <a:gdLst/>
              <a:ahLst/>
              <a:cxnLst/>
              <a:rect l="l" t="t" r="r" b="b"/>
              <a:pathLst>
                <a:path w="62914" h="160735" extrusionOk="0">
                  <a:moveTo>
                    <a:pt x="1" y="0"/>
                  </a:moveTo>
                  <a:cubicBezTo>
                    <a:pt x="1382" y="2548"/>
                    <a:pt x="3311" y="4643"/>
                    <a:pt x="6109" y="6048"/>
                  </a:cubicBezTo>
                  <a:cubicBezTo>
                    <a:pt x="11788" y="9084"/>
                    <a:pt x="16062" y="8584"/>
                    <a:pt x="26897" y="10716"/>
                  </a:cubicBezTo>
                  <a:cubicBezTo>
                    <a:pt x="31219" y="11382"/>
                    <a:pt x="35529" y="11990"/>
                    <a:pt x="39720" y="16073"/>
                  </a:cubicBezTo>
                  <a:cubicBezTo>
                    <a:pt x="46852" y="23277"/>
                    <a:pt x="45875" y="32468"/>
                    <a:pt x="42315" y="38374"/>
                  </a:cubicBezTo>
                  <a:cubicBezTo>
                    <a:pt x="31969" y="57579"/>
                    <a:pt x="27909" y="64234"/>
                    <a:pt x="39779" y="76009"/>
                  </a:cubicBezTo>
                  <a:cubicBezTo>
                    <a:pt x="46221" y="82784"/>
                    <a:pt x="51817" y="87630"/>
                    <a:pt x="53495" y="90952"/>
                  </a:cubicBezTo>
                  <a:cubicBezTo>
                    <a:pt x="58270" y="99762"/>
                    <a:pt x="54805" y="110787"/>
                    <a:pt x="45840" y="115264"/>
                  </a:cubicBezTo>
                  <a:cubicBezTo>
                    <a:pt x="41637" y="117657"/>
                    <a:pt x="26444" y="124039"/>
                    <a:pt x="24135" y="127504"/>
                  </a:cubicBezTo>
                  <a:cubicBezTo>
                    <a:pt x="15622" y="136933"/>
                    <a:pt x="21789" y="149542"/>
                    <a:pt x="22480" y="160734"/>
                  </a:cubicBezTo>
                  <a:lnTo>
                    <a:pt x="26016" y="160734"/>
                  </a:lnTo>
                  <a:cubicBezTo>
                    <a:pt x="22349" y="138684"/>
                    <a:pt x="21099" y="131159"/>
                    <a:pt x="36767" y="123670"/>
                  </a:cubicBezTo>
                  <a:cubicBezTo>
                    <a:pt x="45518" y="119134"/>
                    <a:pt x="52293" y="116443"/>
                    <a:pt x="55067" y="113693"/>
                  </a:cubicBezTo>
                  <a:cubicBezTo>
                    <a:pt x="62651" y="106608"/>
                    <a:pt x="62913" y="94678"/>
                    <a:pt x="55662" y="87273"/>
                  </a:cubicBezTo>
                  <a:cubicBezTo>
                    <a:pt x="52674" y="83903"/>
                    <a:pt x="39839" y="72164"/>
                    <a:pt x="38744" y="68580"/>
                  </a:cubicBezTo>
                  <a:cubicBezTo>
                    <a:pt x="29302" y="48685"/>
                    <a:pt x="62294" y="33647"/>
                    <a:pt x="44756" y="13883"/>
                  </a:cubicBezTo>
                  <a:cubicBezTo>
                    <a:pt x="37779" y="5453"/>
                    <a:pt x="16741" y="8061"/>
                    <a:pt x="9073" y="2857"/>
                  </a:cubicBezTo>
                  <a:cubicBezTo>
                    <a:pt x="7680" y="2119"/>
                    <a:pt x="6430" y="1155"/>
                    <a:pt x="5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64358" y="1895"/>
              <a:ext cx="2058448" cy="5230719"/>
            </a:xfrm>
            <a:custGeom>
              <a:avLst/>
              <a:gdLst/>
              <a:ahLst/>
              <a:cxnLst/>
              <a:rect l="l" t="t" r="r" b="b"/>
              <a:pathLst>
                <a:path w="63259" h="160735" extrusionOk="0">
                  <a:moveTo>
                    <a:pt x="1" y="0"/>
                  </a:moveTo>
                  <a:cubicBezTo>
                    <a:pt x="965" y="4489"/>
                    <a:pt x="2513" y="8346"/>
                    <a:pt x="5763" y="10549"/>
                  </a:cubicBezTo>
                  <a:cubicBezTo>
                    <a:pt x="11716" y="15061"/>
                    <a:pt x="15515" y="13990"/>
                    <a:pt x="26706" y="16264"/>
                  </a:cubicBezTo>
                  <a:cubicBezTo>
                    <a:pt x="30993" y="16943"/>
                    <a:pt x="34743" y="17371"/>
                    <a:pt x="38756" y="21217"/>
                  </a:cubicBezTo>
                  <a:cubicBezTo>
                    <a:pt x="45340" y="27801"/>
                    <a:pt x="44459" y="36326"/>
                    <a:pt x="41196" y="41708"/>
                  </a:cubicBezTo>
                  <a:cubicBezTo>
                    <a:pt x="31743" y="59269"/>
                    <a:pt x="27980" y="65496"/>
                    <a:pt x="38625" y="76128"/>
                  </a:cubicBezTo>
                  <a:cubicBezTo>
                    <a:pt x="44530" y="82367"/>
                    <a:pt x="49924" y="87023"/>
                    <a:pt x="51495" y="90190"/>
                  </a:cubicBezTo>
                  <a:cubicBezTo>
                    <a:pt x="55829" y="98286"/>
                    <a:pt x="52626" y="108359"/>
                    <a:pt x="44411" y="112466"/>
                  </a:cubicBezTo>
                  <a:cubicBezTo>
                    <a:pt x="40637" y="114609"/>
                    <a:pt x="26718" y="120503"/>
                    <a:pt x="24575" y="123575"/>
                  </a:cubicBezTo>
                  <a:cubicBezTo>
                    <a:pt x="14836" y="134159"/>
                    <a:pt x="25373" y="149125"/>
                    <a:pt x="22456" y="160734"/>
                  </a:cubicBezTo>
                  <a:lnTo>
                    <a:pt x="26849" y="160734"/>
                  </a:lnTo>
                  <a:cubicBezTo>
                    <a:pt x="27278" y="153281"/>
                    <a:pt x="24528" y="144363"/>
                    <a:pt x="24158" y="138374"/>
                  </a:cubicBezTo>
                  <a:cubicBezTo>
                    <a:pt x="22908" y="116752"/>
                    <a:pt x="51067" y="120479"/>
                    <a:pt x="57305" y="105442"/>
                  </a:cubicBezTo>
                  <a:cubicBezTo>
                    <a:pt x="63259" y="90725"/>
                    <a:pt x="49614" y="83510"/>
                    <a:pt x="41470" y="74116"/>
                  </a:cubicBezTo>
                  <a:cubicBezTo>
                    <a:pt x="34946" y="67330"/>
                    <a:pt x="36017" y="58674"/>
                    <a:pt x="38815" y="53792"/>
                  </a:cubicBezTo>
                  <a:cubicBezTo>
                    <a:pt x="43387" y="44208"/>
                    <a:pt x="49864" y="35790"/>
                    <a:pt x="48423" y="28575"/>
                  </a:cubicBezTo>
                  <a:cubicBezTo>
                    <a:pt x="44363" y="5786"/>
                    <a:pt x="16872" y="18026"/>
                    <a:pt x="6823" y="5382"/>
                  </a:cubicBezTo>
                  <a:cubicBezTo>
                    <a:pt x="5501" y="4000"/>
                    <a:pt x="4549" y="2143"/>
                    <a:pt x="3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34625" y="1895"/>
              <a:ext cx="1932518" cy="5230719"/>
            </a:xfrm>
            <a:custGeom>
              <a:avLst/>
              <a:gdLst/>
              <a:ahLst/>
              <a:cxnLst/>
              <a:rect l="l" t="t" r="r" b="b"/>
              <a:pathLst>
                <a:path w="59389" h="160735" extrusionOk="0">
                  <a:moveTo>
                    <a:pt x="0" y="0"/>
                  </a:moveTo>
                  <a:cubicBezTo>
                    <a:pt x="988" y="7572"/>
                    <a:pt x="2060" y="15073"/>
                    <a:pt x="8680" y="18193"/>
                  </a:cubicBezTo>
                  <a:cubicBezTo>
                    <a:pt x="13300" y="20503"/>
                    <a:pt x="16907" y="20181"/>
                    <a:pt x="25801" y="21919"/>
                  </a:cubicBezTo>
                  <a:cubicBezTo>
                    <a:pt x="29421" y="22455"/>
                    <a:pt x="33135" y="23027"/>
                    <a:pt x="36636" y="26503"/>
                  </a:cubicBezTo>
                  <a:cubicBezTo>
                    <a:pt x="42577" y="32575"/>
                    <a:pt x="41648" y="40303"/>
                    <a:pt x="38696" y="45160"/>
                  </a:cubicBezTo>
                  <a:cubicBezTo>
                    <a:pt x="29873" y="61448"/>
                    <a:pt x="26730" y="67008"/>
                    <a:pt x="36672" y="76795"/>
                  </a:cubicBezTo>
                  <a:cubicBezTo>
                    <a:pt x="42220" y="82641"/>
                    <a:pt x="46589" y="86320"/>
                    <a:pt x="48161" y="89368"/>
                  </a:cubicBezTo>
                  <a:cubicBezTo>
                    <a:pt x="52078" y="96750"/>
                    <a:pt x="49149" y="105918"/>
                    <a:pt x="41672" y="109656"/>
                  </a:cubicBezTo>
                  <a:cubicBezTo>
                    <a:pt x="38493" y="111466"/>
                    <a:pt x="25932" y="116883"/>
                    <a:pt x="23956" y="119384"/>
                  </a:cubicBezTo>
                  <a:cubicBezTo>
                    <a:pt x="12133" y="131349"/>
                    <a:pt x="30135" y="149876"/>
                    <a:pt x="17145" y="160734"/>
                  </a:cubicBezTo>
                  <a:lnTo>
                    <a:pt x="24158" y="160734"/>
                  </a:lnTo>
                  <a:cubicBezTo>
                    <a:pt x="28516" y="153543"/>
                    <a:pt x="23956" y="140839"/>
                    <a:pt x="23515" y="133409"/>
                  </a:cubicBezTo>
                  <a:cubicBezTo>
                    <a:pt x="22455" y="113716"/>
                    <a:pt x="48185" y="117086"/>
                    <a:pt x="53888" y="103358"/>
                  </a:cubicBezTo>
                  <a:cubicBezTo>
                    <a:pt x="59389" y="89880"/>
                    <a:pt x="46816" y="83201"/>
                    <a:pt x="39386" y="74628"/>
                  </a:cubicBezTo>
                  <a:cubicBezTo>
                    <a:pt x="33409" y="68437"/>
                    <a:pt x="34397" y="60460"/>
                    <a:pt x="36945" y="56031"/>
                  </a:cubicBezTo>
                  <a:cubicBezTo>
                    <a:pt x="41577" y="46113"/>
                    <a:pt x="48221" y="38671"/>
                    <a:pt x="45137" y="30206"/>
                  </a:cubicBezTo>
                  <a:cubicBezTo>
                    <a:pt x="39565" y="12918"/>
                    <a:pt x="16276" y="22836"/>
                    <a:pt x="7465" y="11466"/>
                  </a:cubicBezTo>
                  <a:cubicBezTo>
                    <a:pt x="5144" y="8906"/>
                    <a:pt x="4084" y="4620"/>
                    <a:pt x="3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85401" y="1895"/>
              <a:ext cx="2525299" cy="5230719"/>
            </a:xfrm>
            <a:custGeom>
              <a:avLst/>
              <a:gdLst/>
              <a:ahLst/>
              <a:cxnLst/>
              <a:rect l="l" t="t" r="r" b="b"/>
              <a:pathLst>
                <a:path w="77606" h="160735" extrusionOk="0">
                  <a:moveTo>
                    <a:pt x="22063" y="0"/>
                  </a:moveTo>
                  <a:cubicBezTo>
                    <a:pt x="24194" y="8430"/>
                    <a:pt x="23135" y="19371"/>
                    <a:pt x="29933" y="23348"/>
                  </a:cubicBezTo>
                  <a:cubicBezTo>
                    <a:pt x="34660" y="26396"/>
                    <a:pt x="37625" y="25706"/>
                    <a:pt x="46435" y="27480"/>
                  </a:cubicBezTo>
                  <a:cubicBezTo>
                    <a:pt x="49971" y="28027"/>
                    <a:pt x="53091" y="28408"/>
                    <a:pt x="56377" y="31563"/>
                  </a:cubicBezTo>
                  <a:cubicBezTo>
                    <a:pt x="61890" y="37100"/>
                    <a:pt x="61009" y="44160"/>
                    <a:pt x="58318" y="48613"/>
                  </a:cubicBezTo>
                  <a:cubicBezTo>
                    <a:pt x="50233" y="63460"/>
                    <a:pt x="47602" y="68425"/>
                    <a:pt x="56675" y="77295"/>
                  </a:cubicBezTo>
                  <a:cubicBezTo>
                    <a:pt x="61699" y="82593"/>
                    <a:pt x="65200" y="85463"/>
                    <a:pt x="66795" y="88308"/>
                  </a:cubicBezTo>
                  <a:cubicBezTo>
                    <a:pt x="70498" y="95012"/>
                    <a:pt x="67878" y="103441"/>
                    <a:pt x="61044" y="106858"/>
                  </a:cubicBezTo>
                  <a:cubicBezTo>
                    <a:pt x="58449" y="108335"/>
                    <a:pt x="47364" y="113216"/>
                    <a:pt x="45483" y="115217"/>
                  </a:cubicBezTo>
                  <a:cubicBezTo>
                    <a:pt x="33112" y="126706"/>
                    <a:pt x="53115" y="145458"/>
                    <a:pt x="36101" y="154912"/>
                  </a:cubicBezTo>
                  <a:cubicBezTo>
                    <a:pt x="34370" y="155925"/>
                    <a:pt x="32293" y="156292"/>
                    <a:pt x="30033" y="156292"/>
                  </a:cubicBezTo>
                  <a:cubicBezTo>
                    <a:pt x="24112" y="156292"/>
                    <a:pt x="16939" y="153775"/>
                    <a:pt x="11462" y="153775"/>
                  </a:cubicBezTo>
                  <a:cubicBezTo>
                    <a:pt x="9841" y="153775"/>
                    <a:pt x="8368" y="153995"/>
                    <a:pt x="7121" y="154567"/>
                  </a:cubicBezTo>
                  <a:cubicBezTo>
                    <a:pt x="4025" y="155543"/>
                    <a:pt x="1823" y="157865"/>
                    <a:pt x="1" y="160734"/>
                  </a:cubicBezTo>
                  <a:lnTo>
                    <a:pt x="5168" y="160734"/>
                  </a:lnTo>
                  <a:cubicBezTo>
                    <a:pt x="5490" y="160472"/>
                    <a:pt x="5835" y="160234"/>
                    <a:pt x="6192" y="160020"/>
                  </a:cubicBezTo>
                  <a:cubicBezTo>
                    <a:pt x="8777" y="158294"/>
                    <a:pt x="11590" y="157709"/>
                    <a:pt x="14511" y="157709"/>
                  </a:cubicBezTo>
                  <a:cubicBezTo>
                    <a:pt x="20658" y="157709"/>
                    <a:pt x="27286" y="160297"/>
                    <a:pt x="33288" y="160297"/>
                  </a:cubicBezTo>
                  <a:cubicBezTo>
                    <a:pt x="37484" y="160297"/>
                    <a:pt x="41374" y="159032"/>
                    <a:pt x="44578" y="154733"/>
                  </a:cubicBezTo>
                  <a:cubicBezTo>
                    <a:pt x="50162" y="148518"/>
                    <a:pt x="45388" y="135755"/>
                    <a:pt x="44971" y="128468"/>
                  </a:cubicBezTo>
                  <a:cubicBezTo>
                    <a:pt x="44102" y="110704"/>
                    <a:pt x="67390" y="113693"/>
                    <a:pt x="72570" y="101286"/>
                  </a:cubicBezTo>
                  <a:cubicBezTo>
                    <a:pt x="77606" y="89047"/>
                    <a:pt x="66104" y="82903"/>
                    <a:pt x="59401" y="75164"/>
                  </a:cubicBezTo>
                  <a:cubicBezTo>
                    <a:pt x="53889" y="69449"/>
                    <a:pt x="54913" y="62139"/>
                    <a:pt x="57234" y="58162"/>
                  </a:cubicBezTo>
                  <a:cubicBezTo>
                    <a:pt x="61782" y="48577"/>
                    <a:pt x="67819" y="41886"/>
                    <a:pt x="64271" y="33814"/>
                  </a:cubicBezTo>
                  <a:cubicBezTo>
                    <a:pt x="58746" y="19431"/>
                    <a:pt x="37827" y="27944"/>
                    <a:pt x="30219" y="17526"/>
                  </a:cubicBezTo>
                  <a:cubicBezTo>
                    <a:pt x="27040" y="13823"/>
                    <a:pt x="26611" y="6382"/>
                    <a:pt x="25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019437" y="2001399"/>
            <a:ext cx="409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019450" y="2743600"/>
            <a:ext cx="3255300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ulish"/>
              <a:buNone/>
              <a:defRPr sz="20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uli"/>
              <a:buNone/>
              <a:defRPr sz="28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5532213" y="-2195"/>
            <a:ext cx="3611622" cy="4300445"/>
            <a:chOff x="5532213" y="-2195"/>
            <a:chExt cx="3611622" cy="4300445"/>
          </a:xfrm>
        </p:grpSpPr>
        <p:sp>
          <p:nvSpPr>
            <p:cNvPr id="29" name="Google Shape;29;p3"/>
            <p:cNvSpPr/>
            <p:nvPr/>
          </p:nvSpPr>
          <p:spPr>
            <a:xfrm rot="10800000" flipH="1">
              <a:off x="5532213" y="-1843"/>
              <a:ext cx="3611622" cy="4300093"/>
            </a:xfrm>
            <a:custGeom>
              <a:avLst/>
              <a:gdLst/>
              <a:ahLst/>
              <a:cxnLst/>
              <a:rect l="l" t="t" r="r" b="b"/>
              <a:pathLst>
                <a:path w="112872" h="134273" extrusionOk="0">
                  <a:moveTo>
                    <a:pt x="83885" y="0"/>
                  </a:moveTo>
                  <a:cubicBezTo>
                    <a:pt x="77646" y="0"/>
                    <a:pt x="71710" y="1067"/>
                    <a:pt x="66652" y="5185"/>
                  </a:cubicBezTo>
                  <a:cubicBezTo>
                    <a:pt x="54412" y="15138"/>
                    <a:pt x="60484" y="34284"/>
                    <a:pt x="50959" y="45023"/>
                  </a:cubicBezTo>
                  <a:cubicBezTo>
                    <a:pt x="38529" y="59060"/>
                    <a:pt x="6513" y="62478"/>
                    <a:pt x="3072" y="80432"/>
                  </a:cubicBezTo>
                  <a:cubicBezTo>
                    <a:pt x="1" y="96541"/>
                    <a:pt x="29814" y="106316"/>
                    <a:pt x="30195" y="124533"/>
                  </a:cubicBezTo>
                  <a:cubicBezTo>
                    <a:pt x="30266" y="127831"/>
                    <a:pt x="29588" y="131057"/>
                    <a:pt x="28528" y="134272"/>
                  </a:cubicBezTo>
                  <a:lnTo>
                    <a:pt x="33124" y="134272"/>
                  </a:lnTo>
                  <a:cubicBezTo>
                    <a:pt x="34434" y="130903"/>
                    <a:pt x="35398" y="127485"/>
                    <a:pt x="35600" y="123949"/>
                  </a:cubicBezTo>
                  <a:cubicBezTo>
                    <a:pt x="36612" y="105483"/>
                    <a:pt x="10681" y="97839"/>
                    <a:pt x="10752" y="79920"/>
                  </a:cubicBezTo>
                  <a:cubicBezTo>
                    <a:pt x="10788" y="70729"/>
                    <a:pt x="24968" y="63990"/>
                    <a:pt x="31886" y="60382"/>
                  </a:cubicBezTo>
                  <a:cubicBezTo>
                    <a:pt x="39672" y="56310"/>
                    <a:pt x="50162" y="53250"/>
                    <a:pt x="55829" y="46499"/>
                  </a:cubicBezTo>
                  <a:cubicBezTo>
                    <a:pt x="64449" y="36200"/>
                    <a:pt x="57294" y="18008"/>
                    <a:pt x="69617" y="8661"/>
                  </a:cubicBezTo>
                  <a:cubicBezTo>
                    <a:pt x="74537" y="4929"/>
                    <a:pt x="80167" y="3906"/>
                    <a:pt x="86058" y="3906"/>
                  </a:cubicBezTo>
                  <a:cubicBezTo>
                    <a:pt x="93207" y="3906"/>
                    <a:pt x="100740" y="5414"/>
                    <a:pt x="107850" y="5414"/>
                  </a:cubicBezTo>
                  <a:cubicBezTo>
                    <a:pt x="109552" y="5414"/>
                    <a:pt x="111229" y="5327"/>
                    <a:pt x="112872" y="5113"/>
                  </a:cubicBezTo>
                  <a:lnTo>
                    <a:pt x="112872" y="303"/>
                  </a:lnTo>
                  <a:cubicBezTo>
                    <a:pt x="110131" y="991"/>
                    <a:pt x="107258" y="1230"/>
                    <a:pt x="104314" y="1230"/>
                  </a:cubicBezTo>
                  <a:cubicBezTo>
                    <a:pt x="97633" y="1230"/>
                    <a:pt x="90585" y="0"/>
                    <a:pt x="83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 flipH="1">
              <a:off x="6097961" y="-1843"/>
              <a:ext cx="3045490" cy="4054301"/>
            </a:xfrm>
            <a:custGeom>
              <a:avLst/>
              <a:gdLst/>
              <a:ahLst/>
              <a:cxnLst/>
              <a:rect l="l" t="t" r="r" b="b"/>
              <a:pathLst>
                <a:path w="95179" h="126598" extrusionOk="0">
                  <a:moveTo>
                    <a:pt x="70508" y="1"/>
                  </a:moveTo>
                  <a:cubicBezTo>
                    <a:pt x="64970" y="1"/>
                    <a:pt x="59685" y="1001"/>
                    <a:pt x="55031" y="4439"/>
                  </a:cubicBezTo>
                  <a:cubicBezTo>
                    <a:pt x="49138" y="8797"/>
                    <a:pt x="47268" y="15833"/>
                    <a:pt x="46387" y="22799"/>
                  </a:cubicBezTo>
                  <a:cubicBezTo>
                    <a:pt x="45685" y="28383"/>
                    <a:pt x="46721" y="35657"/>
                    <a:pt x="43208" y="40205"/>
                  </a:cubicBezTo>
                  <a:cubicBezTo>
                    <a:pt x="33350" y="52969"/>
                    <a:pt x="2572" y="52624"/>
                    <a:pt x="1203" y="72031"/>
                  </a:cubicBezTo>
                  <a:cubicBezTo>
                    <a:pt x="0" y="89223"/>
                    <a:pt x="25349" y="97748"/>
                    <a:pt x="23218" y="115905"/>
                  </a:cubicBezTo>
                  <a:cubicBezTo>
                    <a:pt x="22789" y="119560"/>
                    <a:pt x="21551" y="123097"/>
                    <a:pt x="20003" y="126597"/>
                  </a:cubicBezTo>
                  <a:lnTo>
                    <a:pt x="24468" y="126597"/>
                  </a:lnTo>
                  <a:cubicBezTo>
                    <a:pt x="26230" y="123025"/>
                    <a:pt x="27718" y="119418"/>
                    <a:pt x="28385" y="115691"/>
                  </a:cubicBezTo>
                  <a:cubicBezTo>
                    <a:pt x="31540" y="97939"/>
                    <a:pt x="7870" y="88438"/>
                    <a:pt x="9609" y="72067"/>
                  </a:cubicBezTo>
                  <a:cubicBezTo>
                    <a:pt x="11716" y="52266"/>
                    <a:pt x="39386" y="54386"/>
                    <a:pt x="48459" y="41479"/>
                  </a:cubicBezTo>
                  <a:cubicBezTo>
                    <a:pt x="51304" y="37431"/>
                    <a:pt x="49661" y="30252"/>
                    <a:pt x="49947" y="25347"/>
                  </a:cubicBezTo>
                  <a:cubicBezTo>
                    <a:pt x="50352" y="18596"/>
                    <a:pt x="52590" y="11881"/>
                    <a:pt x="58317" y="7868"/>
                  </a:cubicBezTo>
                  <a:cubicBezTo>
                    <a:pt x="62738" y="4771"/>
                    <a:pt x="67688" y="3825"/>
                    <a:pt x="72867" y="3825"/>
                  </a:cubicBezTo>
                  <a:cubicBezTo>
                    <a:pt x="80132" y="3825"/>
                    <a:pt x="87846" y="5686"/>
                    <a:pt x="95179" y="6082"/>
                  </a:cubicBezTo>
                  <a:lnTo>
                    <a:pt x="95179" y="1915"/>
                  </a:lnTo>
                  <a:cubicBezTo>
                    <a:pt x="94800" y="1925"/>
                    <a:pt x="94420" y="1930"/>
                    <a:pt x="94038" y="1930"/>
                  </a:cubicBezTo>
                  <a:cubicBezTo>
                    <a:pt x="86381" y="1930"/>
                    <a:pt x="78200" y="1"/>
                    <a:pt x="70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10800000" flipH="1">
              <a:off x="6601601" y="-1843"/>
              <a:ext cx="2541849" cy="3806588"/>
            </a:xfrm>
            <a:custGeom>
              <a:avLst/>
              <a:gdLst/>
              <a:ahLst/>
              <a:cxnLst/>
              <a:rect l="l" t="t" r="r" b="b"/>
              <a:pathLst>
                <a:path w="79439" h="118863" extrusionOk="0">
                  <a:moveTo>
                    <a:pt x="59713" y="0"/>
                  </a:moveTo>
                  <a:cubicBezTo>
                    <a:pt x="54889" y="0"/>
                    <a:pt x="50258" y="857"/>
                    <a:pt x="46054" y="3538"/>
                  </a:cubicBezTo>
                  <a:cubicBezTo>
                    <a:pt x="40732" y="6932"/>
                    <a:pt x="38279" y="13944"/>
                    <a:pt x="37958" y="20005"/>
                  </a:cubicBezTo>
                  <a:cubicBezTo>
                    <a:pt x="37708" y="24696"/>
                    <a:pt x="40470" y="30911"/>
                    <a:pt x="38148" y="34923"/>
                  </a:cubicBezTo>
                  <a:cubicBezTo>
                    <a:pt x="34838" y="40650"/>
                    <a:pt x="25123" y="42496"/>
                    <a:pt x="19420" y="45889"/>
                  </a:cubicBezTo>
                  <a:cubicBezTo>
                    <a:pt x="12490" y="50020"/>
                    <a:pt x="3656" y="56342"/>
                    <a:pt x="2382" y="64641"/>
                  </a:cubicBezTo>
                  <a:cubicBezTo>
                    <a:pt x="1" y="80238"/>
                    <a:pt x="21753" y="90740"/>
                    <a:pt x="17681" y="107908"/>
                  </a:cubicBezTo>
                  <a:cubicBezTo>
                    <a:pt x="16788" y="111647"/>
                    <a:pt x="15062" y="115266"/>
                    <a:pt x="13097" y="118862"/>
                  </a:cubicBezTo>
                  <a:lnTo>
                    <a:pt x="17396" y="118862"/>
                  </a:lnTo>
                  <a:cubicBezTo>
                    <a:pt x="19527" y="115278"/>
                    <a:pt x="21467" y="111683"/>
                    <a:pt x="22551" y="108004"/>
                  </a:cubicBezTo>
                  <a:cubicBezTo>
                    <a:pt x="27373" y="91573"/>
                    <a:pt x="7978" y="80238"/>
                    <a:pt x="10871" y="65224"/>
                  </a:cubicBezTo>
                  <a:cubicBezTo>
                    <a:pt x="12490" y="56866"/>
                    <a:pt x="21563" y="51866"/>
                    <a:pt x="28242" y="47639"/>
                  </a:cubicBezTo>
                  <a:cubicBezTo>
                    <a:pt x="32886" y="44698"/>
                    <a:pt x="41696" y="40721"/>
                    <a:pt x="43744" y="36019"/>
                  </a:cubicBezTo>
                  <a:cubicBezTo>
                    <a:pt x="45280" y="32506"/>
                    <a:pt x="42553" y="26470"/>
                    <a:pt x="42625" y="22183"/>
                  </a:cubicBezTo>
                  <a:cubicBezTo>
                    <a:pt x="42696" y="16528"/>
                    <a:pt x="44578" y="10051"/>
                    <a:pt x="49757" y="6967"/>
                  </a:cubicBezTo>
                  <a:cubicBezTo>
                    <a:pt x="53682" y="4623"/>
                    <a:pt x="57960" y="3843"/>
                    <a:pt x="62406" y="3843"/>
                  </a:cubicBezTo>
                  <a:cubicBezTo>
                    <a:pt x="67940" y="3843"/>
                    <a:pt x="73735" y="5051"/>
                    <a:pt x="79439" y="5955"/>
                  </a:cubicBezTo>
                  <a:lnTo>
                    <a:pt x="79439" y="2264"/>
                  </a:lnTo>
                  <a:cubicBezTo>
                    <a:pt x="72893" y="1517"/>
                    <a:pt x="66133" y="0"/>
                    <a:pt x="59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10800000" flipH="1">
              <a:off x="7158582" y="-1843"/>
              <a:ext cx="1984869" cy="3565631"/>
            </a:xfrm>
            <a:custGeom>
              <a:avLst/>
              <a:gdLst/>
              <a:ahLst/>
              <a:cxnLst/>
              <a:rect l="l" t="t" r="r" b="b"/>
              <a:pathLst>
                <a:path w="62032" h="111339" extrusionOk="0">
                  <a:moveTo>
                    <a:pt x="47798" y="1"/>
                  </a:moveTo>
                  <a:cubicBezTo>
                    <a:pt x="43708" y="1"/>
                    <a:pt x="39809" y="740"/>
                    <a:pt x="36267" y="2884"/>
                  </a:cubicBezTo>
                  <a:cubicBezTo>
                    <a:pt x="25658" y="9290"/>
                    <a:pt x="33267" y="20791"/>
                    <a:pt x="32088" y="29495"/>
                  </a:cubicBezTo>
                  <a:cubicBezTo>
                    <a:pt x="30266" y="42937"/>
                    <a:pt x="5537" y="43699"/>
                    <a:pt x="1810" y="58510"/>
                  </a:cubicBezTo>
                  <a:cubicBezTo>
                    <a:pt x="0" y="65678"/>
                    <a:pt x="5025" y="72738"/>
                    <a:pt x="7680" y="79215"/>
                  </a:cubicBezTo>
                  <a:cubicBezTo>
                    <a:pt x="10514" y="86061"/>
                    <a:pt x="12359" y="93514"/>
                    <a:pt x="9859" y="100694"/>
                  </a:cubicBezTo>
                  <a:cubicBezTo>
                    <a:pt x="8609" y="104290"/>
                    <a:pt x="6489" y="107802"/>
                    <a:pt x="4203" y="111338"/>
                  </a:cubicBezTo>
                  <a:lnTo>
                    <a:pt x="8371" y="111338"/>
                  </a:lnTo>
                  <a:cubicBezTo>
                    <a:pt x="10788" y="107885"/>
                    <a:pt x="13026" y="104480"/>
                    <a:pt x="14407" y="101027"/>
                  </a:cubicBezTo>
                  <a:cubicBezTo>
                    <a:pt x="17157" y="94169"/>
                    <a:pt x="16062" y="86811"/>
                    <a:pt x="13895" y="79870"/>
                  </a:cubicBezTo>
                  <a:cubicBezTo>
                    <a:pt x="11919" y="73512"/>
                    <a:pt x="7799" y="66261"/>
                    <a:pt x="9895" y="59546"/>
                  </a:cubicBezTo>
                  <a:cubicBezTo>
                    <a:pt x="12276" y="51950"/>
                    <a:pt x="20860" y="47711"/>
                    <a:pt x="27397" y="43985"/>
                  </a:cubicBezTo>
                  <a:cubicBezTo>
                    <a:pt x="31195" y="41818"/>
                    <a:pt x="42387" y="36579"/>
                    <a:pt x="39255" y="31292"/>
                  </a:cubicBezTo>
                  <a:cubicBezTo>
                    <a:pt x="35350" y="24720"/>
                    <a:pt x="32147" y="10945"/>
                    <a:pt x="40398" y="6325"/>
                  </a:cubicBezTo>
                  <a:cubicBezTo>
                    <a:pt x="43665" y="4486"/>
                    <a:pt x="47215" y="3830"/>
                    <a:pt x="50925" y="3830"/>
                  </a:cubicBezTo>
                  <a:cubicBezTo>
                    <a:pt x="54515" y="3830"/>
                    <a:pt x="58255" y="4444"/>
                    <a:pt x="62032" y="5194"/>
                  </a:cubicBezTo>
                  <a:lnTo>
                    <a:pt x="62032" y="1848"/>
                  </a:lnTo>
                  <a:cubicBezTo>
                    <a:pt x="57205" y="930"/>
                    <a:pt x="52382" y="1"/>
                    <a:pt x="47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10800000" flipH="1">
              <a:off x="7558967" y="-1843"/>
              <a:ext cx="1584868" cy="3320640"/>
            </a:xfrm>
            <a:custGeom>
              <a:avLst/>
              <a:gdLst/>
              <a:ahLst/>
              <a:cxnLst/>
              <a:rect l="l" t="t" r="r" b="b"/>
              <a:pathLst>
                <a:path w="49531" h="103689" extrusionOk="0">
                  <a:moveTo>
                    <a:pt x="41719" y="1"/>
                  </a:moveTo>
                  <a:cubicBezTo>
                    <a:pt x="38391" y="1"/>
                    <a:pt x="35190" y="571"/>
                    <a:pt x="32207" y="2116"/>
                  </a:cubicBezTo>
                  <a:cubicBezTo>
                    <a:pt x="21075" y="7902"/>
                    <a:pt x="31886" y="19404"/>
                    <a:pt x="34124" y="26417"/>
                  </a:cubicBezTo>
                  <a:cubicBezTo>
                    <a:pt x="36005" y="32370"/>
                    <a:pt x="26635" y="36108"/>
                    <a:pt x="22516" y="38430"/>
                  </a:cubicBezTo>
                  <a:cubicBezTo>
                    <a:pt x="16039" y="42085"/>
                    <a:pt x="7883" y="45871"/>
                    <a:pt x="5144" y="53158"/>
                  </a:cubicBezTo>
                  <a:cubicBezTo>
                    <a:pt x="2739" y="59504"/>
                    <a:pt x="5966" y="66719"/>
                    <a:pt x="7323" y="73053"/>
                  </a:cubicBezTo>
                  <a:cubicBezTo>
                    <a:pt x="8812" y="79995"/>
                    <a:pt x="9240" y="87222"/>
                    <a:pt x="6311" y="93782"/>
                  </a:cubicBezTo>
                  <a:cubicBezTo>
                    <a:pt x="4835" y="97080"/>
                    <a:pt x="2489" y="100354"/>
                    <a:pt x="1" y="103688"/>
                  </a:cubicBezTo>
                  <a:lnTo>
                    <a:pt x="4132" y="103688"/>
                  </a:lnTo>
                  <a:cubicBezTo>
                    <a:pt x="6668" y="100485"/>
                    <a:pt x="9050" y="97366"/>
                    <a:pt x="10562" y="94270"/>
                  </a:cubicBezTo>
                  <a:cubicBezTo>
                    <a:pt x="13645" y="87984"/>
                    <a:pt x="13776" y="80923"/>
                    <a:pt x="12931" y="74030"/>
                  </a:cubicBezTo>
                  <a:cubicBezTo>
                    <a:pt x="12157" y="67743"/>
                    <a:pt x="9812" y="60635"/>
                    <a:pt x="12479" y="54599"/>
                  </a:cubicBezTo>
                  <a:cubicBezTo>
                    <a:pt x="15527" y="47705"/>
                    <a:pt x="23254" y="44157"/>
                    <a:pt x="29588" y="40656"/>
                  </a:cubicBezTo>
                  <a:cubicBezTo>
                    <a:pt x="34112" y="38156"/>
                    <a:pt x="40899" y="35406"/>
                    <a:pt x="40387" y="29429"/>
                  </a:cubicBezTo>
                  <a:cubicBezTo>
                    <a:pt x="39815" y="22940"/>
                    <a:pt x="24885" y="11153"/>
                    <a:pt x="36672" y="5569"/>
                  </a:cubicBezTo>
                  <a:cubicBezTo>
                    <a:pt x="39356" y="4299"/>
                    <a:pt x="42196" y="3816"/>
                    <a:pt x="45137" y="3816"/>
                  </a:cubicBezTo>
                  <a:cubicBezTo>
                    <a:pt x="46580" y="3816"/>
                    <a:pt x="48046" y="3932"/>
                    <a:pt x="49531" y="4128"/>
                  </a:cubicBezTo>
                  <a:lnTo>
                    <a:pt x="49531" y="818"/>
                  </a:lnTo>
                  <a:cubicBezTo>
                    <a:pt x="46880" y="333"/>
                    <a:pt x="44263" y="1"/>
                    <a:pt x="41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10800000" flipH="1">
              <a:off x="7821474" y="-1843"/>
              <a:ext cx="1321977" cy="3077667"/>
            </a:xfrm>
            <a:custGeom>
              <a:avLst/>
              <a:gdLst/>
              <a:ahLst/>
              <a:cxnLst/>
              <a:rect l="l" t="t" r="r" b="b"/>
              <a:pathLst>
                <a:path w="41315" h="96102" extrusionOk="0">
                  <a:moveTo>
                    <a:pt x="40381" y="0"/>
                  </a:moveTo>
                  <a:cubicBezTo>
                    <a:pt x="37833" y="0"/>
                    <a:pt x="35374" y="406"/>
                    <a:pt x="33028" y="1447"/>
                  </a:cubicBezTo>
                  <a:cubicBezTo>
                    <a:pt x="22134" y="6257"/>
                    <a:pt x="37934" y="18365"/>
                    <a:pt x="37445" y="25092"/>
                  </a:cubicBezTo>
                  <a:cubicBezTo>
                    <a:pt x="36600" y="36475"/>
                    <a:pt x="16181" y="38654"/>
                    <a:pt x="11145" y="48643"/>
                  </a:cubicBezTo>
                  <a:cubicBezTo>
                    <a:pt x="5287" y="60275"/>
                    <a:pt x="13181" y="74825"/>
                    <a:pt x="6489" y="87219"/>
                  </a:cubicBezTo>
                  <a:cubicBezTo>
                    <a:pt x="4930" y="90112"/>
                    <a:pt x="2536" y="93065"/>
                    <a:pt x="0" y="96101"/>
                  </a:cubicBezTo>
                  <a:lnTo>
                    <a:pt x="4132" y="96101"/>
                  </a:lnTo>
                  <a:cubicBezTo>
                    <a:pt x="6644" y="93244"/>
                    <a:pt x="8978" y="90469"/>
                    <a:pt x="10502" y="87779"/>
                  </a:cubicBezTo>
                  <a:cubicBezTo>
                    <a:pt x="17205" y="76075"/>
                    <a:pt x="11276" y="61478"/>
                    <a:pt x="17514" y="50429"/>
                  </a:cubicBezTo>
                  <a:cubicBezTo>
                    <a:pt x="22598" y="41428"/>
                    <a:pt x="37553" y="39344"/>
                    <a:pt x="41315" y="30010"/>
                  </a:cubicBezTo>
                  <a:lnTo>
                    <a:pt x="41315" y="24295"/>
                  </a:lnTo>
                  <a:cubicBezTo>
                    <a:pt x="38791" y="17270"/>
                    <a:pt x="29861" y="7947"/>
                    <a:pt x="37624" y="4899"/>
                  </a:cubicBezTo>
                  <a:cubicBezTo>
                    <a:pt x="38815" y="4435"/>
                    <a:pt x="40053" y="4114"/>
                    <a:pt x="41315" y="3947"/>
                  </a:cubicBezTo>
                  <a:lnTo>
                    <a:pt x="41315" y="18"/>
                  </a:lnTo>
                  <a:cubicBezTo>
                    <a:pt x="41002" y="6"/>
                    <a:pt x="40691" y="0"/>
                    <a:pt x="40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 flipH="1">
              <a:off x="9072192" y="2532263"/>
              <a:ext cx="71258" cy="263886"/>
            </a:xfrm>
            <a:custGeom>
              <a:avLst/>
              <a:gdLst/>
              <a:ahLst/>
              <a:cxnLst/>
              <a:rect l="l" t="t" r="r" b="b"/>
              <a:pathLst>
                <a:path w="2227" h="8240" extrusionOk="0">
                  <a:moveTo>
                    <a:pt x="2227" y="0"/>
                  </a:moveTo>
                  <a:cubicBezTo>
                    <a:pt x="1" y="1381"/>
                    <a:pt x="763" y="4548"/>
                    <a:pt x="2227" y="8239"/>
                  </a:cubicBezTo>
                  <a:lnTo>
                    <a:pt x="2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 flipH="1">
              <a:off x="8087757" y="-1843"/>
              <a:ext cx="1055694" cy="1868403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32993" y="1"/>
                  </a:moveTo>
                  <a:cubicBezTo>
                    <a:pt x="27528" y="5120"/>
                    <a:pt x="18944" y="8323"/>
                    <a:pt x="15050" y="14586"/>
                  </a:cubicBezTo>
                  <a:cubicBezTo>
                    <a:pt x="8514" y="25099"/>
                    <a:pt x="12669" y="39517"/>
                    <a:pt x="6121" y="50614"/>
                  </a:cubicBezTo>
                  <a:cubicBezTo>
                    <a:pt x="4668" y="53078"/>
                    <a:pt x="2430" y="55662"/>
                    <a:pt x="1" y="58341"/>
                  </a:cubicBezTo>
                  <a:lnTo>
                    <a:pt x="4156" y="58341"/>
                  </a:lnTo>
                  <a:cubicBezTo>
                    <a:pt x="6490" y="55853"/>
                    <a:pt x="8609" y="53459"/>
                    <a:pt x="9990" y="51197"/>
                  </a:cubicBezTo>
                  <a:cubicBezTo>
                    <a:pt x="16420" y="40648"/>
                    <a:pt x="13693" y="26813"/>
                    <a:pt x="20372" y="16622"/>
                  </a:cubicBezTo>
                  <a:cubicBezTo>
                    <a:pt x="23349" y="12085"/>
                    <a:pt x="28540" y="9002"/>
                    <a:pt x="32993" y="5573"/>
                  </a:cubicBezTo>
                  <a:lnTo>
                    <a:pt x="32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8354456" y="-1843"/>
              <a:ext cx="788994" cy="1526376"/>
            </a:xfrm>
            <a:custGeom>
              <a:avLst/>
              <a:gdLst/>
              <a:ahLst/>
              <a:cxnLst/>
              <a:rect l="l" t="t" r="r" b="b"/>
              <a:pathLst>
                <a:path w="24658" h="47662" extrusionOk="0">
                  <a:moveTo>
                    <a:pt x="24658" y="0"/>
                  </a:moveTo>
                  <a:cubicBezTo>
                    <a:pt x="21646" y="2322"/>
                    <a:pt x="18705" y="4727"/>
                    <a:pt x="16824" y="8097"/>
                  </a:cubicBezTo>
                  <a:cubicBezTo>
                    <a:pt x="11621" y="17336"/>
                    <a:pt x="10609" y="30838"/>
                    <a:pt x="5120" y="41029"/>
                  </a:cubicBezTo>
                  <a:cubicBezTo>
                    <a:pt x="3977" y="43160"/>
                    <a:pt x="2108" y="45375"/>
                    <a:pt x="0" y="47661"/>
                  </a:cubicBezTo>
                  <a:lnTo>
                    <a:pt x="3524" y="47661"/>
                  </a:lnTo>
                  <a:cubicBezTo>
                    <a:pt x="5358" y="45530"/>
                    <a:pt x="6953" y="43482"/>
                    <a:pt x="7918" y="41577"/>
                  </a:cubicBezTo>
                  <a:cubicBezTo>
                    <a:pt x="12871" y="31707"/>
                    <a:pt x="13740" y="20205"/>
                    <a:pt x="18883" y="10395"/>
                  </a:cubicBezTo>
                  <a:cubicBezTo>
                    <a:pt x="20348" y="7632"/>
                    <a:pt x="22408" y="5692"/>
                    <a:pt x="24658" y="4037"/>
                  </a:cubicBezTo>
                  <a:lnTo>
                    <a:pt x="24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8579591" y="-1843"/>
              <a:ext cx="563860" cy="1257558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17622" y="0"/>
                  </a:moveTo>
                  <a:cubicBezTo>
                    <a:pt x="16098" y="1239"/>
                    <a:pt x="14729" y="2667"/>
                    <a:pt x="13669" y="4537"/>
                  </a:cubicBezTo>
                  <a:cubicBezTo>
                    <a:pt x="8561" y="13562"/>
                    <a:pt x="7787" y="24706"/>
                    <a:pt x="3513" y="33909"/>
                  </a:cubicBezTo>
                  <a:cubicBezTo>
                    <a:pt x="2739" y="35576"/>
                    <a:pt x="1465" y="37386"/>
                    <a:pt x="1" y="39267"/>
                  </a:cubicBezTo>
                  <a:lnTo>
                    <a:pt x="3358" y="39267"/>
                  </a:lnTo>
                  <a:cubicBezTo>
                    <a:pt x="4454" y="37719"/>
                    <a:pt x="5394" y="36219"/>
                    <a:pt x="6002" y="34790"/>
                  </a:cubicBezTo>
                  <a:cubicBezTo>
                    <a:pt x="9716" y="26099"/>
                    <a:pt x="10335" y="15645"/>
                    <a:pt x="15265" y="7299"/>
                  </a:cubicBezTo>
                  <a:cubicBezTo>
                    <a:pt x="15919" y="6203"/>
                    <a:pt x="16705" y="5215"/>
                    <a:pt x="17622" y="4334"/>
                  </a:cubicBezTo>
                  <a:lnTo>
                    <a:pt x="17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8788759" y="-2195"/>
              <a:ext cx="354692" cy="973848"/>
            </a:xfrm>
            <a:custGeom>
              <a:avLst/>
              <a:gdLst/>
              <a:ahLst/>
              <a:cxnLst/>
              <a:rect l="l" t="t" r="r" b="b"/>
              <a:pathLst>
                <a:path w="11085" h="30409" extrusionOk="0">
                  <a:moveTo>
                    <a:pt x="11085" y="0"/>
                  </a:moveTo>
                  <a:cubicBezTo>
                    <a:pt x="10740" y="429"/>
                    <a:pt x="10430" y="882"/>
                    <a:pt x="10144" y="1346"/>
                  </a:cubicBezTo>
                  <a:cubicBezTo>
                    <a:pt x="5453" y="9049"/>
                    <a:pt x="5001" y="18777"/>
                    <a:pt x="1834" y="26932"/>
                  </a:cubicBezTo>
                  <a:cubicBezTo>
                    <a:pt x="1334" y="28147"/>
                    <a:pt x="715" y="29302"/>
                    <a:pt x="0" y="30409"/>
                  </a:cubicBezTo>
                  <a:lnTo>
                    <a:pt x="3013" y="30397"/>
                  </a:lnTo>
                  <a:cubicBezTo>
                    <a:pt x="3429" y="29635"/>
                    <a:pt x="3786" y="28849"/>
                    <a:pt x="4096" y="28040"/>
                  </a:cubicBezTo>
                  <a:cubicBezTo>
                    <a:pt x="6739" y="20610"/>
                    <a:pt x="7061" y="12014"/>
                    <a:pt x="11085" y="4930"/>
                  </a:cubicBezTo>
                  <a:lnTo>
                    <a:pt x="11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8975816" y="-1843"/>
              <a:ext cx="168019" cy="639475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5251" y="0"/>
                  </a:moveTo>
                  <a:cubicBezTo>
                    <a:pt x="2691" y="5942"/>
                    <a:pt x="2322" y="12752"/>
                    <a:pt x="429" y="18800"/>
                  </a:cubicBezTo>
                  <a:cubicBezTo>
                    <a:pt x="298" y="19181"/>
                    <a:pt x="155" y="19574"/>
                    <a:pt x="0" y="19967"/>
                  </a:cubicBezTo>
                  <a:lnTo>
                    <a:pt x="2572" y="19967"/>
                  </a:lnTo>
                  <a:cubicBezTo>
                    <a:pt x="3727" y="15812"/>
                    <a:pt x="4156" y="11287"/>
                    <a:pt x="5251" y="7001"/>
                  </a:cubicBezTo>
                  <a:lnTo>
                    <a:pt x="5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1199999" y="1355625"/>
            <a:ext cx="5394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grpSp>
        <p:nvGrpSpPr>
          <p:cNvPr id="42" name="Google Shape;42;p3"/>
          <p:cNvGrpSpPr/>
          <p:nvPr/>
        </p:nvGrpSpPr>
        <p:grpSpPr>
          <a:xfrm flipH="1">
            <a:off x="-6" y="-2208"/>
            <a:ext cx="840553" cy="1363736"/>
            <a:chOff x="6741600" y="846675"/>
            <a:chExt cx="640275" cy="1047175"/>
          </a:xfrm>
        </p:grpSpPr>
        <p:sp>
          <p:nvSpPr>
            <p:cNvPr id="43" name="Google Shape;43;p3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169664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1024800" y="5400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2"/>
          </p:nvPr>
        </p:nvSpPr>
        <p:spPr>
          <a:xfrm>
            <a:off x="13300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5548655" y="2680410"/>
            <a:ext cx="18987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4"/>
          </p:nvPr>
        </p:nvSpPr>
        <p:spPr>
          <a:xfrm>
            <a:off x="5548650" y="3036913"/>
            <a:ext cx="2265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None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58" name="Google Shape;58;p5"/>
          <p:cNvGrpSpPr/>
          <p:nvPr/>
        </p:nvGrpSpPr>
        <p:grpSpPr>
          <a:xfrm>
            <a:off x="165" y="-2220"/>
            <a:ext cx="9143670" cy="5147940"/>
            <a:chOff x="238125" y="846675"/>
            <a:chExt cx="7144050" cy="4018375"/>
          </a:xfrm>
        </p:grpSpPr>
        <p:sp>
          <p:nvSpPr>
            <p:cNvPr id="59" name="Google Shape;59;p5"/>
            <p:cNvSpPr/>
            <p:nvPr/>
          </p:nvSpPr>
          <p:spPr>
            <a:xfrm>
              <a:off x="238125" y="3406500"/>
              <a:ext cx="824825" cy="1458550"/>
            </a:xfrm>
            <a:custGeom>
              <a:avLst/>
              <a:gdLst/>
              <a:ahLst/>
              <a:cxnLst/>
              <a:rect l="l" t="t" r="r" b="b"/>
              <a:pathLst>
                <a:path w="32993" h="58342" extrusionOk="0">
                  <a:moveTo>
                    <a:pt x="0" y="1"/>
                  </a:moveTo>
                  <a:lnTo>
                    <a:pt x="0" y="5573"/>
                  </a:lnTo>
                  <a:cubicBezTo>
                    <a:pt x="4453" y="9002"/>
                    <a:pt x="9644" y="12085"/>
                    <a:pt x="12621" y="16622"/>
                  </a:cubicBezTo>
                  <a:cubicBezTo>
                    <a:pt x="19300" y="26813"/>
                    <a:pt x="16574" y="40648"/>
                    <a:pt x="23003" y="51197"/>
                  </a:cubicBezTo>
                  <a:cubicBezTo>
                    <a:pt x="24384" y="53459"/>
                    <a:pt x="26503" y="55853"/>
                    <a:pt x="28837" y="58341"/>
                  </a:cubicBezTo>
                  <a:lnTo>
                    <a:pt x="32992" y="58341"/>
                  </a:lnTo>
                  <a:cubicBezTo>
                    <a:pt x="30563" y="55662"/>
                    <a:pt x="28337" y="53078"/>
                    <a:pt x="26872" y="50614"/>
                  </a:cubicBezTo>
                  <a:cubicBezTo>
                    <a:pt x="20324" y="39517"/>
                    <a:pt x="24491" y="25099"/>
                    <a:pt x="17943" y="14586"/>
                  </a:cubicBezTo>
                  <a:cubicBezTo>
                    <a:pt x="14049" y="8335"/>
                    <a:pt x="5465" y="512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238125" y="3673500"/>
              <a:ext cx="616750" cy="1191550"/>
            </a:xfrm>
            <a:custGeom>
              <a:avLst/>
              <a:gdLst/>
              <a:ahLst/>
              <a:cxnLst/>
              <a:rect l="l" t="t" r="r" b="b"/>
              <a:pathLst>
                <a:path w="24670" h="47662" extrusionOk="0">
                  <a:moveTo>
                    <a:pt x="0" y="0"/>
                  </a:moveTo>
                  <a:lnTo>
                    <a:pt x="0" y="4037"/>
                  </a:lnTo>
                  <a:cubicBezTo>
                    <a:pt x="2250" y="5692"/>
                    <a:pt x="4322" y="7632"/>
                    <a:pt x="5775" y="10395"/>
                  </a:cubicBezTo>
                  <a:cubicBezTo>
                    <a:pt x="10918" y="20205"/>
                    <a:pt x="11787" y="31707"/>
                    <a:pt x="16740" y="41577"/>
                  </a:cubicBezTo>
                  <a:cubicBezTo>
                    <a:pt x="17717" y="43482"/>
                    <a:pt x="19300" y="45530"/>
                    <a:pt x="21134" y="47661"/>
                  </a:cubicBezTo>
                  <a:lnTo>
                    <a:pt x="24670" y="47661"/>
                  </a:lnTo>
                  <a:cubicBezTo>
                    <a:pt x="22562" y="45375"/>
                    <a:pt x="20681" y="43160"/>
                    <a:pt x="19538" y="41029"/>
                  </a:cubicBezTo>
                  <a:cubicBezTo>
                    <a:pt x="14049" y="30838"/>
                    <a:pt x="13037" y="17336"/>
                    <a:pt x="7846" y="8097"/>
                  </a:cubicBezTo>
                  <a:cubicBezTo>
                    <a:pt x="5953" y="4727"/>
                    <a:pt x="3012" y="232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238125" y="3883350"/>
              <a:ext cx="440550" cy="981700"/>
            </a:xfrm>
            <a:custGeom>
              <a:avLst/>
              <a:gdLst/>
              <a:ahLst/>
              <a:cxnLst/>
              <a:rect l="l" t="t" r="r" b="b"/>
              <a:pathLst>
                <a:path w="17622" h="39268" extrusionOk="0">
                  <a:moveTo>
                    <a:pt x="0" y="0"/>
                  </a:moveTo>
                  <a:lnTo>
                    <a:pt x="0" y="4334"/>
                  </a:lnTo>
                  <a:cubicBezTo>
                    <a:pt x="917" y="5215"/>
                    <a:pt x="1703" y="6203"/>
                    <a:pt x="2357" y="7299"/>
                  </a:cubicBezTo>
                  <a:cubicBezTo>
                    <a:pt x="7299" y="15645"/>
                    <a:pt x="7906" y="26099"/>
                    <a:pt x="11621" y="34790"/>
                  </a:cubicBezTo>
                  <a:cubicBezTo>
                    <a:pt x="12228" y="36219"/>
                    <a:pt x="13168" y="37719"/>
                    <a:pt x="14264" y="39267"/>
                  </a:cubicBezTo>
                  <a:lnTo>
                    <a:pt x="17621" y="39267"/>
                  </a:lnTo>
                  <a:cubicBezTo>
                    <a:pt x="16157" y="37386"/>
                    <a:pt x="14883" y="35576"/>
                    <a:pt x="14109" y="33909"/>
                  </a:cubicBezTo>
                  <a:cubicBezTo>
                    <a:pt x="9835" y="24706"/>
                    <a:pt x="9061" y="13562"/>
                    <a:pt x="3953" y="4537"/>
                  </a:cubicBezTo>
                  <a:cubicBezTo>
                    <a:pt x="2893" y="2667"/>
                    <a:pt x="1524" y="123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38125" y="4105100"/>
              <a:ext cx="277125" cy="759950"/>
            </a:xfrm>
            <a:custGeom>
              <a:avLst/>
              <a:gdLst/>
              <a:ahLst/>
              <a:cxnLst/>
              <a:rect l="l" t="t" r="r" b="b"/>
              <a:pathLst>
                <a:path w="11085" h="30398" extrusionOk="0">
                  <a:moveTo>
                    <a:pt x="0" y="0"/>
                  </a:moveTo>
                  <a:lnTo>
                    <a:pt x="0" y="4930"/>
                  </a:lnTo>
                  <a:cubicBezTo>
                    <a:pt x="4024" y="12014"/>
                    <a:pt x="4358" y="20610"/>
                    <a:pt x="7001" y="28040"/>
                  </a:cubicBezTo>
                  <a:cubicBezTo>
                    <a:pt x="7299" y="28849"/>
                    <a:pt x="7656" y="29635"/>
                    <a:pt x="8072" y="30397"/>
                  </a:cubicBezTo>
                  <a:lnTo>
                    <a:pt x="11085" y="30397"/>
                  </a:lnTo>
                  <a:cubicBezTo>
                    <a:pt x="10370" y="29302"/>
                    <a:pt x="9751" y="28147"/>
                    <a:pt x="9251" y="26932"/>
                  </a:cubicBezTo>
                  <a:cubicBezTo>
                    <a:pt x="6084" y="18777"/>
                    <a:pt x="5632" y="9049"/>
                    <a:pt x="941" y="1346"/>
                  </a:cubicBezTo>
                  <a:cubicBezTo>
                    <a:pt x="655" y="882"/>
                    <a:pt x="345" y="42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38125" y="4365850"/>
              <a:ext cx="131275" cy="499200"/>
            </a:xfrm>
            <a:custGeom>
              <a:avLst/>
              <a:gdLst/>
              <a:ahLst/>
              <a:cxnLst/>
              <a:rect l="l" t="t" r="r" b="b"/>
              <a:pathLst>
                <a:path w="5251" h="19968" extrusionOk="0">
                  <a:moveTo>
                    <a:pt x="0" y="0"/>
                  </a:moveTo>
                  <a:lnTo>
                    <a:pt x="0" y="7001"/>
                  </a:lnTo>
                  <a:cubicBezTo>
                    <a:pt x="1083" y="11287"/>
                    <a:pt x="1512" y="15812"/>
                    <a:pt x="2679" y="19967"/>
                  </a:cubicBezTo>
                  <a:lnTo>
                    <a:pt x="5251" y="19967"/>
                  </a:lnTo>
                  <a:cubicBezTo>
                    <a:pt x="5084" y="19574"/>
                    <a:pt x="4941" y="19181"/>
                    <a:pt x="4822" y="18800"/>
                  </a:cubicBezTo>
                  <a:cubicBezTo>
                    <a:pt x="2929" y="12752"/>
                    <a:pt x="2548" y="594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765425" y="846675"/>
              <a:ext cx="616450" cy="1191525"/>
            </a:xfrm>
            <a:custGeom>
              <a:avLst/>
              <a:gdLst/>
              <a:ahLst/>
              <a:cxnLst/>
              <a:rect l="l" t="t" r="r" b="b"/>
              <a:pathLst>
                <a:path w="24658" h="47661" extrusionOk="0">
                  <a:moveTo>
                    <a:pt x="0" y="0"/>
                  </a:moveTo>
                  <a:cubicBezTo>
                    <a:pt x="2108" y="2286"/>
                    <a:pt x="3977" y="4501"/>
                    <a:pt x="5120" y="6632"/>
                  </a:cubicBezTo>
                  <a:cubicBezTo>
                    <a:pt x="10609" y="16835"/>
                    <a:pt x="11621" y="30337"/>
                    <a:pt x="16824" y="39564"/>
                  </a:cubicBezTo>
                  <a:cubicBezTo>
                    <a:pt x="18705" y="42934"/>
                    <a:pt x="21646" y="45339"/>
                    <a:pt x="24658" y="47661"/>
                  </a:cubicBezTo>
                  <a:lnTo>
                    <a:pt x="24658" y="43624"/>
                  </a:lnTo>
                  <a:cubicBezTo>
                    <a:pt x="22408" y="41969"/>
                    <a:pt x="20348" y="40041"/>
                    <a:pt x="18883" y="37278"/>
                  </a:cubicBezTo>
                  <a:cubicBezTo>
                    <a:pt x="13740" y="27456"/>
                    <a:pt x="12871" y="15954"/>
                    <a:pt x="7918" y="6096"/>
                  </a:cubicBezTo>
                  <a:cubicBezTo>
                    <a:pt x="6953" y="4179"/>
                    <a:pt x="5358" y="2131"/>
                    <a:pt x="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6941325" y="846675"/>
              <a:ext cx="440550" cy="981675"/>
            </a:xfrm>
            <a:custGeom>
              <a:avLst/>
              <a:gdLst/>
              <a:ahLst/>
              <a:cxnLst/>
              <a:rect l="l" t="t" r="r" b="b"/>
              <a:pathLst>
                <a:path w="17622" h="39267" extrusionOk="0">
                  <a:moveTo>
                    <a:pt x="1" y="0"/>
                  </a:moveTo>
                  <a:cubicBezTo>
                    <a:pt x="1465" y="1881"/>
                    <a:pt x="2739" y="3691"/>
                    <a:pt x="3513" y="5358"/>
                  </a:cubicBezTo>
                  <a:cubicBezTo>
                    <a:pt x="7799" y="14561"/>
                    <a:pt x="8561" y="25706"/>
                    <a:pt x="13669" y="34730"/>
                  </a:cubicBezTo>
                  <a:cubicBezTo>
                    <a:pt x="14729" y="36600"/>
                    <a:pt x="16098" y="38040"/>
                    <a:pt x="17622" y="39267"/>
                  </a:cubicBezTo>
                  <a:lnTo>
                    <a:pt x="17622" y="34933"/>
                  </a:lnTo>
                  <a:cubicBezTo>
                    <a:pt x="16705" y="34052"/>
                    <a:pt x="15919" y="33064"/>
                    <a:pt x="15265" y="31968"/>
                  </a:cubicBezTo>
                  <a:cubicBezTo>
                    <a:pt x="10335" y="23622"/>
                    <a:pt x="9716" y="13168"/>
                    <a:pt x="6002" y="4477"/>
                  </a:cubicBezTo>
                  <a:cubicBezTo>
                    <a:pt x="5394" y="3048"/>
                    <a:pt x="4454" y="1548"/>
                    <a:pt x="3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104750" y="846675"/>
              <a:ext cx="277125" cy="759925"/>
            </a:xfrm>
            <a:custGeom>
              <a:avLst/>
              <a:gdLst/>
              <a:ahLst/>
              <a:cxnLst/>
              <a:rect l="l" t="t" r="r" b="b"/>
              <a:pathLst>
                <a:path w="11085" h="30397" extrusionOk="0">
                  <a:moveTo>
                    <a:pt x="0" y="0"/>
                  </a:moveTo>
                  <a:cubicBezTo>
                    <a:pt x="715" y="1095"/>
                    <a:pt x="1334" y="2250"/>
                    <a:pt x="1834" y="3465"/>
                  </a:cubicBezTo>
                  <a:cubicBezTo>
                    <a:pt x="5001" y="11620"/>
                    <a:pt x="5453" y="21348"/>
                    <a:pt x="10144" y="29051"/>
                  </a:cubicBezTo>
                  <a:cubicBezTo>
                    <a:pt x="10430" y="29516"/>
                    <a:pt x="10740" y="29968"/>
                    <a:pt x="11085" y="30397"/>
                  </a:cubicBezTo>
                  <a:lnTo>
                    <a:pt x="11085" y="25467"/>
                  </a:lnTo>
                  <a:cubicBezTo>
                    <a:pt x="7061" y="18383"/>
                    <a:pt x="6739" y="9787"/>
                    <a:pt x="4096" y="2357"/>
                  </a:cubicBezTo>
                  <a:cubicBezTo>
                    <a:pt x="3786" y="1548"/>
                    <a:pt x="3429" y="762"/>
                    <a:pt x="3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250900" y="846675"/>
              <a:ext cx="131275" cy="499175"/>
            </a:xfrm>
            <a:custGeom>
              <a:avLst/>
              <a:gdLst/>
              <a:ahLst/>
              <a:cxnLst/>
              <a:rect l="l" t="t" r="r" b="b"/>
              <a:pathLst>
                <a:path w="5251" h="19967" extrusionOk="0">
                  <a:moveTo>
                    <a:pt x="0" y="0"/>
                  </a:moveTo>
                  <a:cubicBezTo>
                    <a:pt x="155" y="393"/>
                    <a:pt x="298" y="786"/>
                    <a:pt x="429" y="1167"/>
                  </a:cubicBezTo>
                  <a:cubicBezTo>
                    <a:pt x="2322" y="7215"/>
                    <a:pt x="2691" y="14026"/>
                    <a:pt x="5251" y="19967"/>
                  </a:cubicBezTo>
                  <a:lnTo>
                    <a:pt x="5251" y="12978"/>
                  </a:lnTo>
                  <a:cubicBezTo>
                    <a:pt x="4156" y="8680"/>
                    <a:pt x="3727" y="4155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_2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>
            <a:spLocks noGrp="1"/>
          </p:cNvSpPr>
          <p:nvPr>
            <p:ph type="title"/>
          </p:nvPr>
        </p:nvSpPr>
        <p:spPr>
          <a:xfrm>
            <a:off x="1024800" y="2104650"/>
            <a:ext cx="2646600" cy="9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"/>
          </p:nvPr>
        </p:nvSpPr>
        <p:spPr>
          <a:xfrm>
            <a:off x="5163150" y="62970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2" hasCustomPrompt="1"/>
          </p:nvPr>
        </p:nvSpPr>
        <p:spPr>
          <a:xfrm>
            <a:off x="4581007" y="62520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3" hasCustomPrompt="1"/>
          </p:nvPr>
        </p:nvSpPr>
        <p:spPr>
          <a:xfrm>
            <a:off x="4581007" y="220115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4" hasCustomPrompt="1"/>
          </p:nvPr>
        </p:nvSpPr>
        <p:spPr>
          <a:xfrm>
            <a:off x="4581007" y="3777100"/>
            <a:ext cx="402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5"/>
          </p:nvPr>
        </p:nvSpPr>
        <p:spPr>
          <a:xfrm>
            <a:off x="5163150" y="986200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6"/>
          </p:nvPr>
        </p:nvSpPr>
        <p:spPr>
          <a:xfrm>
            <a:off x="5163150" y="220565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subTitle" idx="7"/>
          </p:nvPr>
        </p:nvSpPr>
        <p:spPr>
          <a:xfrm>
            <a:off x="5163150" y="2560925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8"/>
          </p:nvPr>
        </p:nvSpPr>
        <p:spPr>
          <a:xfrm>
            <a:off x="5163150" y="3781602"/>
            <a:ext cx="17100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9"/>
          </p:nvPr>
        </p:nvSpPr>
        <p:spPr>
          <a:xfrm>
            <a:off x="5163150" y="4135650"/>
            <a:ext cx="239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 sz="14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ulish"/>
              <a:buNone/>
              <a:defRPr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154" name="Google Shape;154;p13"/>
          <p:cNvGrpSpPr/>
          <p:nvPr/>
        </p:nvGrpSpPr>
        <p:grpSpPr>
          <a:xfrm>
            <a:off x="0" y="3151304"/>
            <a:ext cx="1321312" cy="1994416"/>
            <a:chOff x="0" y="3151304"/>
            <a:chExt cx="1321312" cy="1994416"/>
          </a:xfrm>
        </p:grpSpPr>
        <p:sp>
          <p:nvSpPr>
            <p:cNvPr id="155" name="Google Shape;155;p13"/>
            <p:cNvSpPr/>
            <p:nvPr/>
          </p:nvSpPr>
          <p:spPr>
            <a:xfrm rot="10800000" flipH="1">
              <a:off x="0" y="3151304"/>
              <a:ext cx="1321312" cy="1994416"/>
            </a:xfrm>
            <a:custGeom>
              <a:avLst/>
              <a:gdLst/>
              <a:ahLst/>
              <a:cxnLst/>
              <a:rect l="l" t="t" r="r" b="b"/>
              <a:pathLst>
                <a:path w="41291" h="62272" extrusionOk="0">
                  <a:moveTo>
                    <a:pt x="27396" y="0"/>
                  </a:moveTo>
                  <a:cubicBezTo>
                    <a:pt x="31837" y="4286"/>
                    <a:pt x="36790" y="8620"/>
                    <a:pt x="36433" y="13621"/>
                  </a:cubicBezTo>
                  <a:cubicBezTo>
                    <a:pt x="35814" y="21800"/>
                    <a:pt x="21443" y="26110"/>
                    <a:pt x="17978" y="33004"/>
                  </a:cubicBezTo>
                  <a:cubicBezTo>
                    <a:pt x="14371" y="40160"/>
                    <a:pt x="19360" y="54245"/>
                    <a:pt x="13395" y="59388"/>
                  </a:cubicBezTo>
                  <a:cubicBezTo>
                    <a:pt x="11704" y="60845"/>
                    <a:pt x="9433" y="61327"/>
                    <a:pt x="6873" y="61327"/>
                  </a:cubicBezTo>
                  <a:cubicBezTo>
                    <a:pt x="4727" y="61327"/>
                    <a:pt x="2378" y="60988"/>
                    <a:pt x="0" y="60603"/>
                  </a:cubicBezTo>
                  <a:lnTo>
                    <a:pt x="0" y="61472"/>
                  </a:lnTo>
                  <a:cubicBezTo>
                    <a:pt x="3916" y="61602"/>
                    <a:pt x="8198" y="62272"/>
                    <a:pt x="12008" y="62272"/>
                  </a:cubicBezTo>
                  <a:cubicBezTo>
                    <a:pt x="15495" y="62272"/>
                    <a:pt x="18585" y="61711"/>
                    <a:pt x="20634" y="59662"/>
                  </a:cubicBezTo>
                  <a:cubicBezTo>
                    <a:pt x="26503" y="53792"/>
                    <a:pt x="20169" y="39386"/>
                    <a:pt x="23408" y="31599"/>
                  </a:cubicBezTo>
                  <a:cubicBezTo>
                    <a:pt x="26515" y="24086"/>
                    <a:pt x="41291" y="18443"/>
                    <a:pt x="41291" y="9811"/>
                  </a:cubicBezTo>
                  <a:cubicBezTo>
                    <a:pt x="41291" y="6120"/>
                    <a:pt x="38600" y="2977"/>
                    <a:pt x="35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 rot="10800000" flipH="1">
              <a:off x="0" y="3226120"/>
              <a:ext cx="1027200" cy="1919600"/>
            </a:xfrm>
            <a:custGeom>
              <a:avLst/>
              <a:gdLst/>
              <a:ahLst/>
              <a:cxnLst/>
              <a:rect l="l" t="t" r="r" b="b"/>
              <a:pathLst>
                <a:path w="32100" h="59936" extrusionOk="0">
                  <a:moveTo>
                    <a:pt x="15561" y="0"/>
                  </a:moveTo>
                  <a:cubicBezTo>
                    <a:pt x="18074" y="6298"/>
                    <a:pt x="27242" y="13049"/>
                    <a:pt x="25765" y="19574"/>
                  </a:cubicBezTo>
                  <a:cubicBezTo>
                    <a:pt x="24158" y="26729"/>
                    <a:pt x="10906" y="28658"/>
                    <a:pt x="6929" y="34302"/>
                  </a:cubicBezTo>
                  <a:cubicBezTo>
                    <a:pt x="2953" y="39957"/>
                    <a:pt x="5203" y="52375"/>
                    <a:pt x="0" y="56614"/>
                  </a:cubicBezTo>
                  <a:lnTo>
                    <a:pt x="0" y="59888"/>
                  </a:lnTo>
                  <a:cubicBezTo>
                    <a:pt x="416" y="59919"/>
                    <a:pt x="826" y="59936"/>
                    <a:pt x="1227" y="59936"/>
                  </a:cubicBezTo>
                  <a:cubicBezTo>
                    <a:pt x="3154" y="59936"/>
                    <a:pt x="4889" y="59552"/>
                    <a:pt x="6298" y="58507"/>
                  </a:cubicBezTo>
                  <a:cubicBezTo>
                    <a:pt x="12287" y="54054"/>
                    <a:pt x="8561" y="40410"/>
                    <a:pt x="12454" y="33909"/>
                  </a:cubicBezTo>
                  <a:cubicBezTo>
                    <a:pt x="16228" y="27634"/>
                    <a:pt x="30075" y="24574"/>
                    <a:pt x="31218" y="16883"/>
                  </a:cubicBezTo>
                  <a:cubicBezTo>
                    <a:pt x="32099" y="10966"/>
                    <a:pt x="24944" y="5465"/>
                    <a:pt x="20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 rot="10800000" flipH="1">
              <a:off x="0" y="3972745"/>
              <a:ext cx="707520" cy="1172975"/>
            </a:xfrm>
            <a:custGeom>
              <a:avLst/>
              <a:gdLst/>
              <a:ahLst/>
              <a:cxnLst/>
              <a:rect l="l" t="t" r="r" b="b"/>
              <a:pathLst>
                <a:path w="22110" h="36624" extrusionOk="0">
                  <a:moveTo>
                    <a:pt x="8263" y="0"/>
                  </a:moveTo>
                  <a:cubicBezTo>
                    <a:pt x="7930" y="1024"/>
                    <a:pt x="7763" y="2095"/>
                    <a:pt x="7763" y="3179"/>
                  </a:cubicBezTo>
                  <a:cubicBezTo>
                    <a:pt x="7894" y="9251"/>
                    <a:pt x="16633" y="17157"/>
                    <a:pt x="14311" y="23181"/>
                  </a:cubicBezTo>
                  <a:cubicBezTo>
                    <a:pt x="12525" y="27789"/>
                    <a:pt x="5215" y="28861"/>
                    <a:pt x="0" y="31075"/>
                  </a:cubicBezTo>
                  <a:lnTo>
                    <a:pt x="0" y="36624"/>
                  </a:lnTo>
                  <a:cubicBezTo>
                    <a:pt x="357" y="35742"/>
                    <a:pt x="845" y="34933"/>
                    <a:pt x="1429" y="34183"/>
                  </a:cubicBezTo>
                  <a:cubicBezTo>
                    <a:pt x="5548" y="29170"/>
                    <a:pt x="18098" y="28277"/>
                    <a:pt x="20110" y="21681"/>
                  </a:cubicBezTo>
                  <a:cubicBezTo>
                    <a:pt x="22110" y="15073"/>
                    <a:pt x="12168" y="7358"/>
                    <a:pt x="11537" y="893"/>
                  </a:cubicBezTo>
                  <a:cubicBezTo>
                    <a:pt x="11513" y="595"/>
                    <a:pt x="11501" y="298"/>
                    <a:pt x="11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 rot="10800000" flipH="1">
              <a:off x="0" y="4217947"/>
              <a:ext cx="352448" cy="927773"/>
            </a:xfrm>
            <a:custGeom>
              <a:avLst/>
              <a:gdLst/>
              <a:ahLst/>
              <a:cxnLst/>
              <a:rect l="l" t="t" r="r" b="b"/>
              <a:pathLst>
                <a:path w="11014" h="28968" extrusionOk="0">
                  <a:moveTo>
                    <a:pt x="2655" y="0"/>
                  </a:moveTo>
                  <a:cubicBezTo>
                    <a:pt x="1584" y="1560"/>
                    <a:pt x="583" y="3119"/>
                    <a:pt x="0" y="4632"/>
                  </a:cubicBezTo>
                  <a:lnTo>
                    <a:pt x="0" y="10430"/>
                  </a:lnTo>
                  <a:cubicBezTo>
                    <a:pt x="1357" y="15157"/>
                    <a:pt x="4679" y="20657"/>
                    <a:pt x="2560" y="24396"/>
                  </a:cubicBezTo>
                  <a:cubicBezTo>
                    <a:pt x="1988" y="25420"/>
                    <a:pt x="1095" y="26146"/>
                    <a:pt x="0" y="26718"/>
                  </a:cubicBezTo>
                  <a:lnTo>
                    <a:pt x="0" y="28968"/>
                  </a:lnTo>
                  <a:cubicBezTo>
                    <a:pt x="3655" y="28003"/>
                    <a:pt x="7132" y="26860"/>
                    <a:pt x="8442" y="24086"/>
                  </a:cubicBezTo>
                  <a:cubicBezTo>
                    <a:pt x="11013" y="18645"/>
                    <a:pt x="3441" y="10704"/>
                    <a:pt x="3727" y="5036"/>
                  </a:cubicBezTo>
                  <a:cubicBezTo>
                    <a:pt x="3810" y="3441"/>
                    <a:pt x="4501" y="1738"/>
                    <a:pt x="5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13"/>
          <p:cNvGrpSpPr/>
          <p:nvPr/>
        </p:nvGrpSpPr>
        <p:grpSpPr>
          <a:xfrm>
            <a:off x="8303436" y="-8"/>
            <a:ext cx="840553" cy="1363736"/>
            <a:chOff x="6741600" y="846675"/>
            <a:chExt cx="640275" cy="1047175"/>
          </a:xfrm>
        </p:grpSpPr>
        <p:sp>
          <p:nvSpPr>
            <p:cNvPr id="160" name="Google Shape;160;p13"/>
            <p:cNvSpPr/>
            <p:nvPr/>
          </p:nvSpPr>
          <p:spPr>
            <a:xfrm>
              <a:off x="7095225" y="930900"/>
              <a:ext cx="286650" cy="739100"/>
            </a:xfrm>
            <a:custGeom>
              <a:avLst/>
              <a:gdLst/>
              <a:ahLst/>
              <a:cxnLst/>
              <a:rect l="l" t="t" r="r" b="b"/>
              <a:pathLst>
                <a:path w="11466" h="29564" extrusionOk="0">
                  <a:moveTo>
                    <a:pt x="11466" y="0"/>
                  </a:moveTo>
                  <a:cubicBezTo>
                    <a:pt x="9835" y="6930"/>
                    <a:pt x="0" y="12919"/>
                    <a:pt x="1703" y="20491"/>
                  </a:cubicBezTo>
                  <a:cubicBezTo>
                    <a:pt x="2667" y="24801"/>
                    <a:pt x="6930" y="27290"/>
                    <a:pt x="11466" y="29564"/>
                  </a:cubicBezTo>
                  <a:lnTo>
                    <a:pt x="11466" y="24503"/>
                  </a:lnTo>
                  <a:cubicBezTo>
                    <a:pt x="9740" y="23087"/>
                    <a:pt x="8418" y="21408"/>
                    <a:pt x="7847" y="19241"/>
                  </a:cubicBezTo>
                  <a:cubicBezTo>
                    <a:pt x="6846" y="15419"/>
                    <a:pt x="9013" y="11788"/>
                    <a:pt x="11466" y="8216"/>
                  </a:cubicBezTo>
                  <a:lnTo>
                    <a:pt x="1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6741600" y="846675"/>
              <a:ext cx="640275" cy="1047175"/>
            </a:xfrm>
            <a:custGeom>
              <a:avLst/>
              <a:gdLst/>
              <a:ahLst/>
              <a:cxnLst/>
              <a:rect l="l" t="t" r="r" b="b"/>
              <a:pathLst>
                <a:path w="25611" h="41887" extrusionOk="0">
                  <a:moveTo>
                    <a:pt x="15741" y="0"/>
                  </a:moveTo>
                  <a:cubicBezTo>
                    <a:pt x="15848" y="429"/>
                    <a:pt x="15896" y="857"/>
                    <a:pt x="15907" y="1298"/>
                  </a:cubicBezTo>
                  <a:cubicBezTo>
                    <a:pt x="16086" y="10180"/>
                    <a:pt x="1" y="16776"/>
                    <a:pt x="2310" y="26432"/>
                  </a:cubicBezTo>
                  <a:cubicBezTo>
                    <a:pt x="4477" y="35421"/>
                    <a:pt x="18693" y="36207"/>
                    <a:pt x="25611" y="41886"/>
                  </a:cubicBezTo>
                  <a:lnTo>
                    <a:pt x="25611" y="37088"/>
                  </a:lnTo>
                  <a:cubicBezTo>
                    <a:pt x="19122" y="33849"/>
                    <a:pt x="10859" y="31659"/>
                    <a:pt x="9264" y="25134"/>
                  </a:cubicBezTo>
                  <a:cubicBezTo>
                    <a:pt x="7061" y="16097"/>
                    <a:pt x="21372" y="9525"/>
                    <a:pt x="21015" y="1191"/>
                  </a:cubicBezTo>
                  <a:cubicBezTo>
                    <a:pt x="20991" y="786"/>
                    <a:pt x="20932" y="393"/>
                    <a:pt x="20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5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 txBox="1">
            <a:spLocks noGrp="1"/>
          </p:cNvSpPr>
          <p:nvPr>
            <p:ph type="subTitle" idx="1"/>
          </p:nvPr>
        </p:nvSpPr>
        <p:spPr>
          <a:xfrm>
            <a:off x="13131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321" name="Google Shape;321;p26"/>
          <p:cNvSpPr txBox="1">
            <a:spLocks noGrp="1"/>
          </p:cNvSpPr>
          <p:nvPr>
            <p:ph type="subTitle" idx="2"/>
          </p:nvPr>
        </p:nvSpPr>
        <p:spPr>
          <a:xfrm>
            <a:off x="4976950" y="1647275"/>
            <a:ext cx="28539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●"/>
              <a:defRPr sz="1600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○"/>
              <a:defRPr sz="1600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Char char="■"/>
              <a:defRPr sz="1600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grpSp>
        <p:nvGrpSpPr>
          <p:cNvPr id="322" name="Google Shape;322;p26"/>
          <p:cNvGrpSpPr/>
          <p:nvPr/>
        </p:nvGrpSpPr>
        <p:grpSpPr>
          <a:xfrm rot="-9122183">
            <a:off x="-4202291" y="-1060927"/>
            <a:ext cx="5437509" cy="4025466"/>
            <a:chOff x="12463924" y="-129923"/>
            <a:chExt cx="4010233" cy="2968834"/>
          </a:xfrm>
        </p:grpSpPr>
        <p:sp>
          <p:nvSpPr>
            <p:cNvPr id="323" name="Google Shape;323;p26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26"/>
          <p:cNvSpPr txBox="1">
            <a:spLocks noGrp="1"/>
          </p:cNvSpPr>
          <p:nvPr>
            <p:ph type="title"/>
          </p:nvPr>
        </p:nvSpPr>
        <p:spPr>
          <a:xfrm>
            <a:off x="713225" y="5400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32" name="Google Shape;332;p26"/>
          <p:cNvGrpSpPr/>
          <p:nvPr/>
        </p:nvGrpSpPr>
        <p:grpSpPr>
          <a:xfrm>
            <a:off x="7884679" y="-39389"/>
            <a:ext cx="1542727" cy="5222278"/>
            <a:chOff x="-5603214" y="12"/>
            <a:chExt cx="858167" cy="2904978"/>
          </a:xfrm>
        </p:grpSpPr>
        <p:sp>
          <p:nvSpPr>
            <p:cNvPr id="333" name="Google Shape;333;p26"/>
            <p:cNvSpPr/>
            <p:nvPr/>
          </p:nvSpPr>
          <p:spPr>
            <a:xfrm>
              <a:off x="-4977826" y="12"/>
              <a:ext cx="232780" cy="2904978"/>
            </a:xfrm>
            <a:custGeom>
              <a:avLst/>
              <a:gdLst/>
              <a:ahLst/>
              <a:cxnLst/>
              <a:rect l="l" t="t" r="r" b="b"/>
              <a:pathLst>
                <a:path w="12205" h="160496" extrusionOk="0">
                  <a:moveTo>
                    <a:pt x="1429" y="0"/>
                  </a:moveTo>
                  <a:cubicBezTo>
                    <a:pt x="1274" y="10775"/>
                    <a:pt x="24" y="21515"/>
                    <a:pt x="12" y="32302"/>
                  </a:cubicBezTo>
                  <a:cubicBezTo>
                    <a:pt x="0" y="42303"/>
                    <a:pt x="953" y="51983"/>
                    <a:pt x="2132" y="61936"/>
                  </a:cubicBezTo>
                  <a:cubicBezTo>
                    <a:pt x="2191" y="62401"/>
                    <a:pt x="2239" y="62865"/>
                    <a:pt x="2286" y="63341"/>
                  </a:cubicBezTo>
                  <a:lnTo>
                    <a:pt x="2286" y="91059"/>
                  </a:lnTo>
                  <a:cubicBezTo>
                    <a:pt x="1703" y="100000"/>
                    <a:pt x="929" y="108942"/>
                    <a:pt x="941" y="117907"/>
                  </a:cubicBezTo>
                  <a:cubicBezTo>
                    <a:pt x="965" y="127849"/>
                    <a:pt x="1763" y="137731"/>
                    <a:pt x="2286" y="147601"/>
                  </a:cubicBezTo>
                  <a:lnTo>
                    <a:pt x="2286" y="160496"/>
                  </a:lnTo>
                  <a:lnTo>
                    <a:pt x="5942" y="160496"/>
                  </a:lnTo>
                  <a:cubicBezTo>
                    <a:pt x="5787" y="156769"/>
                    <a:pt x="5906" y="153031"/>
                    <a:pt x="6287" y="149328"/>
                  </a:cubicBezTo>
                  <a:cubicBezTo>
                    <a:pt x="7323" y="139458"/>
                    <a:pt x="9573" y="129659"/>
                    <a:pt x="9692" y="119741"/>
                  </a:cubicBezTo>
                  <a:cubicBezTo>
                    <a:pt x="9942" y="100643"/>
                    <a:pt x="691" y="82617"/>
                    <a:pt x="6382" y="63496"/>
                  </a:cubicBezTo>
                  <a:cubicBezTo>
                    <a:pt x="9144" y="54257"/>
                    <a:pt x="12204" y="45720"/>
                    <a:pt x="11538" y="36112"/>
                  </a:cubicBezTo>
                  <a:cubicBezTo>
                    <a:pt x="10692" y="23979"/>
                    <a:pt x="7025" y="12109"/>
                    <a:pt x="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5279611" y="12"/>
              <a:ext cx="388087" cy="2904978"/>
            </a:xfrm>
            <a:custGeom>
              <a:avLst/>
              <a:gdLst/>
              <a:ahLst/>
              <a:cxnLst/>
              <a:rect l="l" t="t" r="r" b="b"/>
              <a:pathLst>
                <a:path w="20348" h="160496" extrusionOk="0">
                  <a:moveTo>
                    <a:pt x="7870" y="0"/>
                  </a:moveTo>
                  <a:cubicBezTo>
                    <a:pt x="6489" y="10966"/>
                    <a:pt x="2096" y="21526"/>
                    <a:pt x="1024" y="32540"/>
                  </a:cubicBezTo>
                  <a:cubicBezTo>
                    <a:pt x="0" y="43196"/>
                    <a:pt x="5989" y="51078"/>
                    <a:pt x="11263" y="60519"/>
                  </a:cubicBezTo>
                  <a:cubicBezTo>
                    <a:pt x="17038" y="70830"/>
                    <a:pt x="16335" y="79915"/>
                    <a:pt x="12561" y="90583"/>
                  </a:cubicBezTo>
                  <a:cubicBezTo>
                    <a:pt x="9263" y="99893"/>
                    <a:pt x="4739" y="109132"/>
                    <a:pt x="5084" y="118931"/>
                  </a:cubicBezTo>
                  <a:cubicBezTo>
                    <a:pt x="5441" y="129290"/>
                    <a:pt x="11609" y="138362"/>
                    <a:pt x="14466" y="148304"/>
                  </a:cubicBezTo>
                  <a:cubicBezTo>
                    <a:pt x="15621" y="152257"/>
                    <a:pt x="16002" y="156388"/>
                    <a:pt x="15597" y="160496"/>
                  </a:cubicBezTo>
                  <a:lnTo>
                    <a:pt x="17062" y="160496"/>
                  </a:lnTo>
                  <a:cubicBezTo>
                    <a:pt x="17276" y="156448"/>
                    <a:pt x="17109" y="152388"/>
                    <a:pt x="16550" y="148387"/>
                  </a:cubicBezTo>
                  <a:cubicBezTo>
                    <a:pt x="15121" y="138124"/>
                    <a:pt x="11799" y="128218"/>
                    <a:pt x="11823" y="117836"/>
                  </a:cubicBezTo>
                  <a:cubicBezTo>
                    <a:pt x="11871" y="98679"/>
                    <a:pt x="20348" y="80569"/>
                    <a:pt x="14883" y="61388"/>
                  </a:cubicBezTo>
                  <a:cubicBezTo>
                    <a:pt x="12073" y="51530"/>
                    <a:pt x="9239" y="42577"/>
                    <a:pt x="9596" y="32385"/>
                  </a:cubicBezTo>
                  <a:cubicBezTo>
                    <a:pt x="9966" y="21538"/>
                    <a:pt x="12525" y="10835"/>
                    <a:pt x="13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5603214" y="12"/>
              <a:ext cx="649476" cy="2904978"/>
            </a:xfrm>
            <a:custGeom>
              <a:avLst/>
              <a:gdLst/>
              <a:ahLst/>
              <a:cxnLst/>
              <a:rect l="l" t="t" r="r" b="b"/>
              <a:pathLst>
                <a:path w="34053" h="160496" extrusionOk="0">
                  <a:moveTo>
                    <a:pt x="15098" y="0"/>
                  </a:moveTo>
                  <a:cubicBezTo>
                    <a:pt x="12336" y="11275"/>
                    <a:pt x="4644" y="21395"/>
                    <a:pt x="2346" y="32802"/>
                  </a:cubicBezTo>
                  <a:cubicBezTo>
                    <a:pt x="1" y="44386"/>
                    <a:pt x="12431" y="51232"/>
                    <a:pt x="21396" y="58983"/>
                  </a:cubicBezTo>
                  <a:cubicBezTo>
                    <a:pt x="26337" y="63258"/>
                    <a:pt x="30897" y="68127"/>
                    <a:pt x="30278" y="74128"/>
                  </a:cubicBezTo>
                  <a:cubicBezTo>
                    <a:pt x="29707" y="79748"/>
                    <a:pt x="26242" y="85368"/>
                    <a:pt x="23325" y="90440"/>
                  </a:cubicBezTo>
                  <a:cubicBezTo>
                    <a:pt x="17753" y="100143"/>
                    <a:pt x="7406" y="111954"/>
                    <a:pt x="8526" y="123015"/>
                  </a:cubicBezTo>
                  <a:cubicBezTo>
                    <a:pt x="9573" y="133278"/>
                    <a:pt x="21396" y="140041"/>
                    <a:pt x="27040" y="148709"/>
                  </a:cubicBezTo>
                  <a:cubicBezTo>
                    <a:pt x="29778" y="152924"/>
                    <a:pt x="30409" y="156793"/>
                    <a:pt x="29623" y="160496"/>
                  </a:cubicBezTo>
                  <a:lnTo>
                    <a:pt x="31540" y="160496"/>
                  </a:lnTo>
                  <a:cubicBezTo>
                    <a:pt x="32112" y="156650"/>
                    <a:pt x="31659" y="152685"/>
                    <a:pt x="29790" y="148411"/>
                  </a:cubicBezTo>
                  <a:cubicBezTo>
                    <a:pt x="25671" y="138946"/>
                    <a:pt x="16979" y="130778"/>
                    <a:pt x="16348" y="120479"/>
                  </a:cubicBezTo>
                  <a:cubicBezTo>
                    <a:pt x="15729" y="110085"/>
                    <a:pt x="22670" y="99917"/>
                    <a:pt x="27087" y="90380"/>
                  </a:cubicBezTo>
                  <a:cubicBezTo>
                    <a:pt x="32290" y="79105"/>
                    <a:pt x="34053" y="70259"/>
                    <a:pt x="25385" y="59793"/>
                  </a:cubicBezTo>
                  <a:cubicBezTo>
                    <a:pt x="18181" y="51102"/>
                    <a:pt x="9395" y="43672"/>
                    <a:pt x="11026" y="32659"/>
                  </a:cubicBezTo>
                  <a:cubicBezTo>
                    <a:pt x="12693" y="21491"/>
                    <a:pt x="18574" y="11097"/>
                    <a:pt x="20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bg>
      <p:bgPr>
        <a:solidFill>
          <a:schemeClr val="dk1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53"/>
          <p:cNvGrpSpPr/>
          <p:nvPr/>
        </p:nvGrpSpPr>
        <p:grpSpPr>
          <a:xfrm rot="-9122183">
            <a:off x="-3530041" y="-1709727"/>
            <a:ext cx="5437509" cy="4025466"/>
            <a:chOff x="12463924" y="-129923"/>
            <a:chExt cx="4010233" cy="2968834"/>
          </a:xfrm>
        </p:grpSpPr>
        <p:sp>
          <p:nvSpPr>
            <p:cNvPr id="695" name="Google Shape;695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53"/>
          <p:cNvGrpSpPr/>
          <p:nvPr/>
        </p:nvGrpSpPr>
        <p:grpSpPr>
          <a:xfrm rot="-1119486">
            <a:off x="7422054" y="2451054"/>
            <a:ext cx="5437729" cy="4025630"/>
            <a:chOff x="12463924" y="-129923"/>
            <a:chExt cx="4010233" cy="2968834"/>
          </a:xfrm>
        </p:grpSpPr>
        <p:sp>
          <p:nvSpPr>
            <p:cNvPr id="704" name="Google Shape;704;p53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3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3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3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3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3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3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3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6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54"/>
          <p:cNvGrpSpPr/>
          <p:nvPr/>
        </p:nvGrpSpPr>
        <p:grpSpPr>
          <a:xfrm rot="-6307791">
            <a:off x="-3691484" y="922733"/>
            <a:ext cx="5437475" cy="4025441"/>
            <a:chOff x="12463924" y="-129923"/>
            <a:chExt cx="4010233" cy="2968834"/>
          </a:xfrm>
        </p:grpSpPr>
        <p:sp>
          <p:nvSpPr>
            <p:cNvPr id="714" name="Google Shape;714;p54"/>
            <p:cNvSpPr/>
            <p:nvPr/>
          </p:nvSpPr>
          <p:spPr>
            <a:xfrm flipH="1">
              <a:off x="12463924" y="-129923"/>
              <a:ext cx="4010233" cy="2968834"/>
            </a:xfrm>
            <a:custGeom>
              <a:avLst/>
              <a:gdLst/>
              <a:ahLst/>
              <a:cxnLst/>
              <a:rect l="l" t="t" r="r" b="b"/>
              <a:pathLst>
                <a:path w="83062" h="61492" extrusionOk="0">
                  <a:moveTo>
                    <a:pt x="56422" y="868"/>
                  </a:moveTo>
                  <a:cubicBezTo>
                    <a:pt x="57440" y="868"/>
                    <a:pt x="58459" y="875"/>
                    <a:pt x="59477" y="889"/>
                  </a:cubicBezTo>
                  <a:cubicBezTo>
                    <a:pt x="61859" y="952"/>
                    <a:pt x="64261" y="1141"/>
                    <a:pt x="66559" y="1816"/>
                  </a:cubicBezTo>
                  <a:cubicBezTo>
                    <a:pt x="67950" y="2237"/>
                    <a:pt x="69594" y="2806"/>
                    <a:pt x="70458" y="4050"/>
                  </a:cubicBezTo>
                  <a:cubicBezTo>
                    <a:pt x="72587" y="7253"/>
                    <a:pt x="74757" y="10478"/>
                    <a:pt x="76443" y="13956"/>
                  </a:cubicBezTo>
                  <a:cubicBezTo>
                    <a:pt x="78593" y="18466"/>
                    <a:pt x="80132" y="23250"/>
                    <a:pt x="81038" y="28161"/>
                  </a:cubicBezTo>
                  <a:cubicBezTo>
                    <a:pt x="81818" y="32460"/>
                    <a:pt x="77561" y="35179"/>
                    <a:pt x="74083" y="36402"/>
                  </a:cubicBezTo>
                  <a:cubicBezTo>
                    <a:pt x="60784" y="40849"/>
                    <a:pt x="48159" y="47108"/>
                    <a:pt x="36567" y="55033"/>
                  </a:cubicBezTo>
                  <a:cubicBezTo>
                    <a:pt x="34776" y="56210"/>
                    <a:pt x="31958" y="58031"/>
                    <a:pt x="29483" y="58031"/>
                  </a:cubicBezTo>
                  <a:cubicBezTo>
                    <a:pt x="28989" y="58031"/>
                    <a:pt x="28509" y="57959"/>
                    <a:pt x="28053" y="57794"/>
                  </a:cubicBezTo>
                  <a:cubicBezTo>
                    <a:pt x="23268" y="56023"/>
                    <a:pt x="18189" y="55834"/>
                    <a:pt x="13257" y="54696"/>
                  </a:cubicBezTo>
                  <a:cubicBezTo>
                    <a:pt x="11318" y="54295"/>
                    <a:pt x="11487" y="51155"/>
                    <a:pt x="11571" y="49764"/>
                  </a:cubicBezTo>
                  <a:lnTo>
                    <a:pt x="11571" y="49743"/>
                  </a:lnTo>
                  <a:cubicBezTo>
                    <a:pt x="11824" y="45928"/>
                    <a:pt x="11255" y="42092"/>
                    <a:pt x="9864" y="38530"/>
                  </a:cubicBezTo>
                  <a:cubicBezTo>
                    <a:pt x="8431" y="34821"/>
                    <a:pt x="6429" y="31343"/>
                    <a:pt x="4426" y="27908"/>
                  </a:cubicBezTo>
                  <a:cubicBezTo>
                    <a:pt x="3520" y="26264"/>
                    <a:pt x="2256" y="23861"/>
                    <a:pt x="2993" y="21922"/>
                  </a:cubicBezTo>
                  <a:cubicBezTo>
                    <a:pt x="5017" y="16653"/>
                    <a:pt x="7314" y="11637"/>
                    <a:pt x="10623" y="7022"/>
                  </a:cubicBezTo>
                  <a:cubicBezTo>
                    <a:pt x="12351" y="4724"/>
                    <a:pt x="15576" y="3945"/>
                    <a:pt x="18273" y="3649"/>
                  </a:cubicBezTo>
                  <a:cubicBezTo>
                    <a:pt x="24322" y="3080"/>
                    <a:pt x="30329" y="2280"/>
                    <a:pt x="36378" y="1753"/>
                  </a:cubicBezTo>
                  <a:cubicBezTo>
                    <a:pt x="43037" y="1167"/>
                    <a:pt x="49727" y="868"/>
                    <a:pt x="56422" y="868"/>
                  </a:cubicBezTo>
                  <a:close/>
                  <a:moveTo>
                    <a:pt x="48930" y="1"/>
                  </a:moveTo>
                  <a:cubicBezTo>
                    <a:pt x="46530" y="1"/>
                    <a:pt x="44130" y="37"/>
                    <a:pt x="41731" y="109"/>
                  </a:cubicBezTo>
                  <a:cubicBezTo>
                    <a:pt x="34881" y="298"/>
                    <a:pt x="28032" y="783"/>
                    <a:pt x="21182" y="1078"/>
                  </a:cubicBezTo>
                  <a:cubicBezTo>
                    <a:pt x="18020" y="1205"/>
                    <a:pt x="14227" y="2006"/>
                    <a:pt x="11908" y="4345"/>
                  </a:cubicBezTo>
                  <a:cubicBezTo>
                    <a:pt x="7609" y="8687"/>
                    <a:pt x="4237" y="13513"/>
                    <a:pt x="1054" y="18698"/>
                  </a:cubicBezTo>
                  <a:cubicBezTo>
                    <a:pt x="0" y="20468"/>
                    <a:pt x="1412" y="23166"/>
                    <a:pt x="2234" y="24725"/>
                  </a:cubicBezTo>
                  <a:cubicBezTo>
                    <a:pt x="6281" y="32229"/>
                    <a:pt x="10264" y="39879"/>
                    <a:pt x="9674" y="48626"/>
                  </a:cubicBezTo>
                  <a:cubicBezTo>
                    <a:pt x="9569" y="50312"/>
                    <a:pt x="9295" y="53621"/>
                    <a:pt x="11108" y="54611"/>
                  </a:cubicBezTo>
                  <a:cubicBezTo>
                    <a:pt x="15281" y="56951"/>
                    <a:pt x="19896" y="58342"/>
                    <a:pt x="23859" y="61039"/>
                  </a:cubicBezTo>
                  <a:cubicBezTo>
                    <a:pt x="24353" y="61359"/>
                    <a:pt x="24914" y="61492"/>
                    <a:pt x="25509" y="61492"/>
                  </a:cubicBezTo>
                  <a:cubicBezTo>
                    <a:pt x="27780" y="61492"/>
                    <a:pt x="30554" y="59551"/>
                    <a:pt x="32057" y="58616"/>
                  </a:cubicBezTo>
                  <a:cubicBezTo>
                    <a:pt x="44808" y="50417"/>
                    <a:pt x="58697" y="44769"/>
                    <a:pt x="73430" y="41249"/>
                  </a:cubicBezTo>
                  <a:cubicBezTo>
                    <a:pt x="77518" y="40216"/>
                    <a:pt x="82703" y="37645"/>
                    <a:pt x="82872" y="32798"/>
                  </a:cubicBezTo>
                  <a:cubicBezTo>
                    <a:pt x="83061" y="27339"/>
                    <a:pt x="82556" y="21880"/>
                    <a:pt x="81396" y="16527"/>
                  </a:cubicBezTo>
                  <a:cubicBezTo>
                    <a:pt x="80532" y="12586"/>
                    <a:pt x="79183" y="8792"/>
                    <a:pt x="77940" y="4956"/>
                  </a:cubicBezTo>
                  <a:cubicBezTo>
                    <a:pt x="77434" y="3523"/>
                    <a:pt x="75790" y="2743"/>
                    <a:pt x="74483" y="2237"/>
                  </a:cubicBezTo>
                  <a:cubicBezTo>
                    <a:pt x="72144" y="1310"/>
                    <a:pt x="69594" y="931"/>
                    <a:pt x="67086" y="699"/>
                  </a:cubicBezTo>
                  <a:cubicBezTo>
                    <a:pt x="61048" y="231"/>
                    <a:pt x="54988" y="1"/>
                    <a:pt x="48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4"/>
            <p:cNvSpPr/>
            <p:nvPr/>
          </p:nvSpPr>
          <p:spPr>
            <a:xfrm flipH="1">
              <a:off x="12622668" y="-56682"/>
              <a:ext cx="3632732" cy="2560337"/>
            </a:xfrm>
            <a:custGeom>
              <a:avLst/>
              <a:gdLst/>
              <a:ahLst/>
              <a:cxnLst/>
              <a:rect l="l" t="t" r="r" b="b"/>
              <a:pathLst>
                <a:path w="75243" h="53031" extrusionOk="0">
                  <a:moveTo>
                    <a:pt x="45555" y="944"/>
                  </a:moveTo>
                  <a:cubicBezTo>
                    <a:pt x="47895" y="944"/>
                    <a:pt x="50295" y="1283"/>
                    <a:pt x="52164" y="2470"/>
                  </a:cubicBezTo>
                  <a:cubicBezTo>
                    <a:pt x="59119" y="6980"/>
                    <a:pt x="65463" y="12312"/>
                    <a:pt x="70121" y="19246"/>
                  </a:cubicBezTo>
                  <a:cubicBezTo>
                    <a:pt x="72102" y="22113"/>
                    <a:pt x="69973" y="24937"/>
                    <a:pt x="67465" y="26454"/>
                  </a:cubicBezTo>
                  <a:cubicBezTo>
                    <a:pt x="57539" y="32103"/>
                    <a:pt x="48392" y="38910"/>
                    <a:pt x="39603" y="46181"/>
                  </a:cubicBezTo>
                  <a:cubicBezTo>
                    <a:pt x="37472" y="47878"/>
                    <a:pt x="34639" y="49556"/>
                    <a:pt x="31796" y="49556"/>
                  </a:cubicBezTo>
                  <a:cubicBezTo>
                    <a:pt x="31602" y="49556"/>
                    <a:pt x="31408" y="49549"/>
                    <a:pt x="31214" y="49532"/>
                  </a:cubicBezTo>
                  <a:cubicBezTo>
                    <a:pt x="30447" y="49478"/>
                    <a:pt x="29682" y="49453"/>
                    <a:pt x="28918" y="49453"/>
                  </a:cubicBezTo>
                  <a:cubicBezTo>
                    <a:pt x="23731" y="49453"/>
                    <a:pt x="18642" y="50606"/>
                    <a:pt x="13553" y="51598"/>
                  </a:cubicBezTo>
                  <a:cubicBezTo>
                    <a:pt x="13439" y="51609"/>
                    <a:pt x="13331" y="51615"/>
                    <a:pt x="13228" y="51615"/>
                  </a:cubicBezTo>
                  <a:cubicBezTo>
                    <a:pt x="11591" y="51615"/>
                    <a:pt x="11249" y="50236"/>
                    <a:pt x="11150" y="48689"/>
                  </a:cubicBezTo>
                  <a:lnTo>
                    <a:pt x="11150" y="48668"/>
                  </a:lnTo>
                  <a:cubicBezTo>
                    <a:pt x="11129" y="45591"/>
                    <a:pt x="10476" y="42535"/>
                    <a:pt x="9211" y="39711"/>
                  </a:cubicBezTo>
                  <a:cubicBezTo>
                    <a:pt x="7883" y="36802"/>
                    <a:pt x="6113" y="34126"/>
                    <a:pt x="4237" y="31533"/>
                  </a:cubicBezTo>
                  <a:cubicBezTo>
                    <a:pt x="3141" y="30058"/>
                    <a:pt x="2256" y="27993"/>
                    <a:pt x="2530" y="26096"/>
                  </a:cubicBezTo>
                  <a:cubicBezTo>
                    <a:pt x="3331" y="20953"/>
                    <a:pt x="3984" y="15790"/>
                    <a:pt x="5502" y="10774"/>
                  </a:cubicBezTo>
                  <a:cubicBezTo>
                    <a:pt x="6155" y="8624"/>
                    <a:pt x="8537" y="7675"/>
                    <a:pt x="10518" y="7212"/>
                  </a:cubicBezTo>
                  <a:cubicBezTo>
                    <a:pt x="20950" y="5020"/>
                    <a:pt x="31278" y="2364"/>
                    <a:pt x="41879" y="1163"/>
                  </a:cubicBezTo>
                  <a:cubicBezTo>
                    <a:pt x="43023" y="1044"/>
                    <a:pt x="44280" y="944"/>
                    <a:pt x="45555" y="944"/>
                  </a:cubicBezTo>
                  <a:close/>
                  <a:moveTo>
                    <a:pt x="50285" y="1"/>
                  </a:moveTo>
                  <a:cubicBezTo>
                    <a:pt x="49489" y="1"/>
                    <a:pt x="48726" y="24"/>
                    <a:pt x="48033" y="46"/>
                  </a:cubicBezTo>
                  <a:cubicBezTo>
                    <a:pt x="35788" y="657"/>
                    <a:pt x="23859" y="2891"/>
                    <a:pt x="11761" y="4683"/>
                  </a:cubicBezTo>
                  <a:cubicBezTo>
                    <a:pt x="9485" y="5062"/>
                    <a:pt x="6661" y="5926"/>
                    <a:pt x="5523" y="8160"/>
                  </a:cubicBezTo>
                  <a:cubicBezTo>
                    <a:pt x="3141" y="13029"/>
                    <a:pt x="1771" y="18171"/>
                    <a:pt x="486" y="23398"/>
                  </a:cubicBezTo>
                  <a:cubicBezTo>
                    <a:pt x="1" y="25379"/>
                    <a:pt x="1097" y="27571"/>
                    <a:pt x="2087" y="29194"/>
                  </a:cubicBezTo>
                  <a:cubicBezTo>
                    <a:pt x="4005" y="32229"/>
                    <a:pt x="5923" y="35243"/>
                    <a:pt x="7293" y="38573"/>
                  </a:cubicBezTo>
                  <a:cubicBezTo>
                    <a:pt x="8642" y="41819"/>
                    <a:pt x="9148" y="45212"/>
                    <a:pt x="9042" y="48732"/>
                  </a:cubicBezTo>
                  <a:cubicBezTo>
                    <a:pt x="9021" y="50144"/>
                    <a:pt x="9106" y="52631"/>
                    <a:pt x="11066" y="52631"/>
                  </a:cubicBezTo>
                  <a:cubicBezTo>
                    <a:pt x="14198" y="52595"/>
                    <a:pt x="17296" y="52383"/>
                    <a:pt x="20399" y="52383"/>
                  </a:cubicBezTo>
                  <a:cubicBezTo>
                    <a:pt x="22766" y="52383"/>
                    <a:pt x="25136" y="52506"/>
                    <a:pt x="27526" y="52926"/>
                  </a:cubicBezTo>
                  <a:cubicBezTo>
                    <a:pt x="27887" y="52997"/>
                    <a:pt x="28252" y="53030"/>
                    <a:pt x="28620" y="53030"/>
                  </a:cubicBezTo>
                  <a:cubicBezTo>
                    <a:pt x="31286" y="53030"/>
                    <a:pt x="34086" y="51293"/>
                    <a:pt x="36104" y="49849"/>
                  </a:cubicBezTo>
                  <a:cubicBezTo>
                    <a:pt x="46389" y="42240"/>
                    <a:pt x="57286" y="35622"/>
                    <a:pt x="69025" y="30438"/>
                  </a:cubicBezTo>
                  <a:cubicBezTo>
                    <a:pt x="71955" y="29068"/>
                    <a:pt x="75243" y="26222"/>
                    <a:pt x="73683" y="22618"/>
                  </a:cubicBezTo>
                  <a:cubicBezTo>
                    <a:pt x="71934" y="18361"/>
                    <a:pt x="69615" y="14357"/>
                    <a:pt x="66791" y="10710"/>
                  </a:cubicBezTo>
                  <a:cubicBezTo>
                    <a:pt x="64388" y="7633"/>
                    <a:pt x="61606" y="4936"/>
                    <a:pt x="58782" y="2238"/>
                  </a:cubicBezTo>
                  <a:cubicBezTo>
                    <a:pt x="56720" y="325"/>
                    <a:pt x="53266" y="1"/>
                    <a:pt x="50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54"/>
          <p:cNvGrpSpPr/>
          <p:nvPr/>
        </p:nvGrpSpPr>
        <p:grpSpPr>
          <a:xfrm rot="277670">
            <a:off x="7299628" y="4268708"/>
            <a:ext cx="4169589" cy="3143770"/>
            <a:chOff x="12963573" y="52093"/>
            <a:chExt cx="3075098" cy="2318550"/>
          </a:xfrm>
        </p:grpSpPr>
        <p:sp>
          <p:nvSpPr>
            <p:cNvPr id="723" name="Google Shape;723;p54"/>
            <p:cNvSpPr/>
            <p:nvPr/>
          </p:nvSpPr>
          <p:spPr>
            <a:xfrm flipH="1">
              <a:off x="12963573" y="52093"/>
              <a:ext cx="3075098" cy="2318550"/>
            </a:xfrm>
            <a:custGeom>
              <a:avLst/>
              <a:gdLst/>
              <a:ahLst/>
              <a:cxnLst/>
              <a:rect l="l" t="t" r="r" b="b"/>
              <a:pathLst>
                <a:path w="63693" h="48023" extrusionOk="0">
                  <a:moveTo>
                    <a:pt x="32911" y="1541"/>
                  </a:moveTo>
                  <a:cubicBezTo>
                    <a:pt x="34269" y="1541"/>
                    <a:pt x="35613" y="1729"/>
                    <a:pt x="36863" y="2198"/>
                  </a:cubicBezTo>
                  <a:cubicBezTo>
                    <a:pt x="44050" y="4917"/>
                    <a:pt x="50963" y="8183"/>
                    <a:pt x="57223" y="12652"/>
                  </a:cubicBezTo>
                  <a:cubicBezTo>
                    <a:pt x="59204" y="14232"/>
                    <a:pt x="59204" y="16150"/>
                    <a:pt x="57497" y="17963"/>
                  </a:cubicBezTo>
                  <a:cubicBezTo>
                    <a:pt x="51279" y="23885"/>
                    <a:pt x="45652" y="30376"/>
                    <a:pt x="39940" y="36762"/>
                  </a:cubicBezTo>
                  <a:cubicBezTo>
                    <a:pt x="38128" y="38786"/>
                    <a:pt x="35430" y="40303"/>
                    <a:pt x="32711" y="40535"/>
                  </a:cubicBezTo>
                  <a:cubicBezTo>
                    <a:pt x="26346" y="41420"/>
                    <a:pt x="20234" y="43549"/>
                    <a:pt x="14354" y="46078"/>
                  </a:cubicBezTo>
                  <a:cubicBezTo>
                    <a:pt x="13904" y="46237"/>
                    <a:pt x="13455" y="46335"/>
                    <a:pt x="13042" y="46335"/>
                  </a:cubicBezTo>
                  <a:cubicBezTo>
                    <a:pt x="12196" y="46335"/>
                    <a:pt x="11503" y="45925"/>
                    <a:pt x="11277" y="44792"/>
                  </a:cubicBezTo>
                  <a:cubicBezTo>
                    <a:pt x="10160" y="40050"/>
                    <a:pt x="7125" y="36109"/>
                    <a:pt x="3921" y="32526"/>
                  </a:cubicBezTo>
                  <a:cubicBezTo>
                    <a:pt x="2846" y="31304"/>
                    <a:pt x="2130" y="29576"/>
                    <a:pt x="2235" y="27953"/>
                  </a:cubicBezTo>
                  <a:cubicBezTo>
                    <a:pt x="2446" y="23084"/>
                    <a:pt x="2235" y="18216"/>
                    <a:pt x="2319" y="13368"/>
                  </a:cubicBezTo>
                  <a:cubicBezTo>
                    <a:pt x="2383" y="11534"/>
                    <a:pt x="3858" y="10460"/>
                    <a:pt x="5396" y="9827"/>
                  </a:cubicBezTo>
                  <a:cubicBezTo>
                    <a:pt x="12963" y="7066"/>
                    <a:pt x="20466" y="4242"/>
                    <a:pt x="28264" y="2156"/>
                  </a:cubicBezTo>
                  <a:cubicBezTo>
                    <a:pt x="29746" y="1794"/>
                    <a:pt x="31337" y="1541"/>
                    <a:pt x="32911" y="1541"/>
                  </a:cubicBezTo>
                  <a:close/>
                  <a:moveTo>
                    <a:pt x="36767" y="0"/>
                  </a:moveTo>
                  <a:cubicBezTo>
                    <a:pt x="35269" y="0"/>
                    <a:pt x="33766" y="188"/>
                    <a:pt x="32395" y="427"/>
                  </a:cubicBezTo>
                  <a:cubicBezTo>
                    <a:pt x="23248" y="2219"/>
                    <a:pt x="14396" y="4938"/>
                    <a:pt x="5439" y="7446"/>
                  </a:cubicBezTo>
                  <a:cubicBezTo>
                    <a:pt x="3753" y="7994"/>
                    <a:pt x="1729" y="9026"/>
                    <a:pt x="1476" y="11029"/>
                  </a:cubicBezTo>
                  <a:cubicBezTo>
                    <a:pt x="739" y="16024"/>
                    <a:pt x="591" y="21103"/>
                    <a:pt x="149" y="26140"/>
                  </a:cubicBezTo>
                  <a:cubicBezTo>
                    <a:pt x="1" y="27889"/>
                    <a:pt x="781" y="29786"/>
                    <a:pt x="1877" y="31135"/>
                  </a:cubicBezTo>
                  <a:cubicBezTo>
                    <a:pt x="5354" y="35540"/>
                    <a:pt x="8305" y="40156"/>
                    <a:pt x="8937" y="45846"/>
                  </a:cubicBezTo>
                  <a:cubicBezTo>
                    <a:pt x="9145" y="47234"/>
                    <a:pt x="9697" y="48022"/>
                    <a:pt x="10861" y="48022"/>
                  </a:cubicBezTo>
                  <a:cubicBezTo>
                    <a:pt x="11111" y="48022"/>
                    <a:pt x="11389" y="47986"/>
                    <a:pt x="11698" y="47912"/>
                  </a:cubicBezTo>
                  <a:cubicBezTo>
                    <a:pt x="17557" y="45973"/>
                    <a:pt x="23754" y="43992"/>
                    <a:pt x="29971" y="43907"/>
                  </a:cubicBezTo>
                  <a:cubicBezTo>
                    <a:pt x="32922" y="43907"/>
                    <a:pt x="35767" y="42242"/>
                    <a:pt x="37896" y="40303"/>
                  </a:cubicBezTo>
                  <a:cubicBezTo>
                    <a:pt x="45146" y="33454"/>
                    <a:pt x="52502" y="26709"/>
                    <a:pt x="60553" y="20808"/>
                  </a:cubicBezTo>
                  <a:cubicBezTo>
                    <a:pt x="62681" y="19143"/>
                    <a:pt x="63693" y="16508"/>
                    <a:pt x="61522" y="14359"/>
                  </a:cubicBezTo>
                  <a:cubicBezTo>
                    <a:pt x="55789" y="8774"/>
                    <a:pt x="49066" y="4558"/>
                    <a:pt x="41900" y="1039"/>
                  </a:cubicBezTo>
                  <a:cubicBezTo>
                    <a:pt x="40350" y="269"/>
                    <a:pt x="38561" y="0"/>
                    <a:pt x="367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4"/>
            <p:cNvSpPr/>
            <p:nvPr/>
          </p:nvSpPr>
          <p:spPr>
            <a:xfrm flipH="1">
              <a:off x="13355317" y="208858"/>
              <a:ext cx="2521520" cy="1990584"/>
            </a:xfrm>
            <a:custGeom>
              <a:avLst/>
              <a:gdLst/>
              <a:ahLst/>
              <a:cxnLst/>
              <a:rect l="l" t="t" r="r" b="b"/>
              <a:pathLst>
                <a:path w="52227" h="41230" extrusionOk="0">
                  <a:moveTo>
                    <a:pt x="23617" y="1856"/>
                  </a:moveTo>
                  <a:cubicBezTo>
                    <a:pt x="24311" y="1856"/>
                    <a:pt x="25005" y="1919"/>
                    <a:pt x="25692" y="2049"/>
                  </a:cubicBezTo>
                  <a:cubicBezTo>
                    <a:pt x="32289" y="3482"/>
                    <a:pt x="38759" y="5231"/>
                    <a:pt x="45019" y="7718"/>
                  </a:cubicBezTo>
                  <a:cubicBezTo>
                    <a:pt x="46494" y="8372"/>
                    <a:pt x="48117" y="9763"/>
                    <a:pt x="47063" y="11512"/>
                  </a:cubicBezTo>
                  <a:cubicBezTo>
                    <a:pt x="44155" y="16718"/>
                    <a:pt x="41351" y="21945"/>
                    <a:pt x="38316" y="27066"/>
                  </a:cubicBezTo>
                  <a:cubicBezTo>
                    <a:pt x="37136" y="29005"/>
                    <a:pt x="35029" y="30396"/>
                    <a:pt x="32900" y="31050"/>
                  </a:cubicBezTo>
                  <a:cubicBezTo>
                    <a:pt x="26956" y="32925"/>
                    <a:pt x="21245" y="35454"/>
                    <a:pt x="15849" y="38616"/>
                  </a:cubicBezTo>
                  <a:cubicBezTo>
                    <a:pt x="15265" y="38902"/>
                    <a:pt x="14525" y="39216"/>
                    <a:pt x="13839" y="39216"/>
                  </a:cubicBezTo>
                  <a:cubicBezTo>
                    <a:pt x="13314" y="39216"/>
                    <a:pt x="12822" y="39032"/>
                    <a:pt x="12456" y="38510"/>
                  </a:cubicBezTo>
                  <a:cubicBezTo>
                    <a:pt x="10264" y="35476"/>
                    <a:pt x="7503" y="33073"/>
                    <a:pt x="4574" y="30797"/>
                  </a:cubicBezTo>
                  <a:cubicBezTo>
                    <a:pt x="3520" y="29954"/>
                    <a:pt x="2951" y="28520"/>
                    <a:pt x="2951" y="27193"/>
                  </a:cubicBezTo>
                  <a:cubicBezTo>
                    <a:pt x="2845" y="22851"/>
                    <a:pt x="2255" y="18594"/>
                    <a:pt x="1496" y="14315"/>
                  </a:cubicBezTo>
                  <a:cubicBezTo>
                    <a:pt x="1244" y="12861"/>
                    <a:pt x="2087" y="11765"/>
                    <a:pt x="3246" y="10985"/>
                  </a:cubicBezTo>
                  <a:cubicBezTo>
                    <a:pt x="8388" y="8014"/>
                    <a:pt x="13594" y="5189"/>
                    <a:pt x="19053" y="2808"/>
                  </a:cubicBezTo>
                  <a:cubicBezTo>
                    <a:pt x="20498" y="2180"/>
                    <a:pt x="22055" y="1856"/>
                    <a:pt x="23617" y="1856"/>
                  </a:cubicBezTo>
                  <a:close/>
                  <a:moveTo>
                    <a:pt x="26325" y="0"/>
                  </a:moveTo>
                  <a:cubicBezTo>
                    <a:pt x="24709" y="0"/>
                    <a:pt x="23076" y="310"/>
                    <a:pt x="21603" y="806"/>
                  </a:cubicBezTo>
                  <a:cubicBezTo>
                    <a:pt x="15048" y="3103"/>
                    <a:pt x="8747" y="5927"/>
                    <a:pt x="2466" y="8857"/>
                  </a:cubicBezTo>
                  <a:cubicBezTo>
                    <a:pt x="1117" y="9573"/>
                    <a:pt x="0" y="10669"/>
                    <a:pt x="127" y="12313"/>
                  </a:cubicBezTo>
                  <a:cubicBezTo>
                    <a:pt x="527" y="16908"/>
                    <a:pt x="970" y="21502"/>
                    <a:pt x="906" y="26139"/>
                  </a:cubicBezTo>
                  <a:cubicBezTo>
                    <a:pt x="885" y="27677"/>
                    <a:pt x="1496" y="29153"/>
                    <a:pt x="2571" y="30249"/>
                  </a:cubicBezTo>
                  <a:cubicBezTo>
                    <a:pt x="5627" y="33178"/>
                    <a:pt x="8431" y="36298"/>
                    <a:pt x="10243" y="40154"/>
                  </a:cubicBezTo>
                  <a:cubicBezTo>
                    <a:pt x="10576" y="40957"/>
                    <a:pt x="11158" y="41230"/>
                    <a:pt x="11810" y="41230"/>
                  </a:cubicBezTo>
                  <a:cubicBezTo>
                    <a:pt x="12356" y="41230"/>
                    <a:pt x="12951" y="41038"/>
                    <a:pt x="13489" y="40808"/>
                  </a:cubicBezTo>
                  <a:cubicBezTo>
                    <a:pt x="19221" y="37878"/>
                    <a:pt x="25186" y="35539"/>
                    <a:pt x="31467" y="34063"/>
                  </a:cubicBezTo>
                  <a:cubicBezTo>
                    <a:pt x="33933" y="33473"/>
                    <a:pt x="36314" y="32209"/>
                    <a:pt x="37832" y="30122"/>
                  </a:cubicBezTo>
                  <a:cubicBezTo>
                    <a:pt x="42068" y="24305"/>
                    <a:pt x="46220" y="18425"/>
                    <a:pt x="50730" y="12819"/>
                  </a:cubicBezTo>
                  <a:cubicBezTo>
                    <a:pt x="52227" y="11070"/>
                    <a:pt x="51131" y="9299"/>
                    <a:pt x="49445" y="8287"/>
                  </a:cubicBezTo>
                  <a:cubicBezTo>
                    <a:pt x="43016" y="4873"/>
                    <a:pt x="36209" y="2407"/>
                    <a:pt x="29254" y="384"/>
                  </a:cubicBezTo>
                  <a:cubicBezTo>
                    <a:pt x="28313" y="119"/>
                    <a:pt x="27322" y="0"/>
                    <a:pt x="26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4"/>
            <p:cNvSpPr/>
            <p:nvPr/>
          </p:nvSpPr>
          <p:spPr>
            <a:xfrm flipH="1">
              <a:off x="13761304" y="390922"/>
              <a:ext cx="1983294" cy="1607483"/>
            </a:xfrm>
            <a:custGeom>
              <a:avLst/>
              <a:gdLst/>
              <a:ahLst/>
              <a:cxnLst/>
              <a:rect l="l" t="t" r="r" b="b"/>
              <a:pathLst>
                <a:path w="41079" h="33295" extrusionOk="0">
                  <a:moveTo>
                    <a:pt x="17204" y="1971"/>
                  </a:moveTo>
                  <a:cubicBezTo>
                    <a:pt x="17455" y="1971"/>
                    <a:pt x="17706" y="1983"/>
                    <a:pt x="17958" y="2008"/>
                  </a:cubicBezTo>
                  <a:cubicBezTo>
                    <a:pt x="23353" y="2472"/>
                    <a:pt x="28728" y="3210"/>
                    <a:pt x="34060" y="4243"/>
                  </a:cubicBezTo>
                  <a:cubicBezTo>
                    <a:pt x="35240" y="4538"/>
                    <a:pt x="36968" y="5170"/>
                    <a:pt x="36779" y="6708"/>
                  </a:cubicBezTo>
                  <a:cubicBezTo>
                    <a:pt x="36294" y="10713"/>
                    <a:pt x="35535" y="14675"/>
                    <a:pt x="34481" y="18574"/>
                  </a:cubicBezTo>
                  <a:cubicBezTo>
                    <a:pt x="34060" y="20218"/>
                    <a:pt x="32458" y="21335"/>
                    <a:pt x="31046" y="22052"/>
                  </a:cubicBezTo>
                  <a:cubicBezTo>
                    <a:pt x="26199" y="24328"/>
                    <a:pt x="21583" y="27026"/>
                    <a:pt x="17220" y="30124"/>
                  </a:cubicBezTo>
                  <a:cubicBezTo>
                    <a:pt x="16549" y="30551"/>
                    <a:pt x="15679" y="31045"/>
                    <a:pt x="14826" y="31045"/>
                  </a:cubicBezTo>
                  <a:cubicBezTo>
                    <a:pt x="14500" y="31045"/>
                    <a:pt x="14177" y="30973"/>
                    <a:pt x="13869" y="30798"/>
                  </a:cubicBezTo>
                  <a:cubicBezTo>
                    <a:pt x="11256" y="29323"/>
                    <a:pt x="8537" y="28016"/>
                    <a:pt x="5755" y="26878"/>
                  </a:cubicBezTo>
                  <a:cubicBezTo>
                    <a:pt x="4785" y="26457"/>
                    <a:pt x="4258" y="25361"/>
                    <a:pt x="4174" y="24349"/>
                  </a:cubicBezTo>
                  <a:cubicBezTo>
                    <a:pt x="3816" y="20808"/>
                    <a:pt x="3078" y="17310"/>
                    <a:pt x="2003" y="13937"/>
                  </a:cubicBezTo>
                  <a:cubicBezTo>
                    <a:pt x="1603" y="12820"/>
                    <a:pt x="2109" y="11788"/>
                    <a:pt x="2867" y="10987"/>
                  </a:cubicBezTo>
                  <a:cubicBezTo>
                    <a:pt x="6134" y="8163"/>
                    <a:pt x="9570" y="5528"/>
                    <a:pt x="13174" y="3147"/>
                  </a:cubicBezTo>
                  <a:cubicBezTo>
                    <a:pt x="14393" y="2376"/>
                    <a:pt x="15779" y="1971"/>
                    <a:pt x="17204" y="1971"/>
                  </a:cubicBezTo>
                  <a:close/>
                  <a:moveTo>
                    <a:pt x="18823" y="1"/>
                  </a:moveTo>
                  <a:cubicBezTo>
                    <a:pt x="17300" y="1"/>
                    <a:pt x="15782" y="374"/>
                    <a:pt x="14417" y="1081"/>
                  </a:cubicBezTo>
                  <a:cubicBezTo>
                    <a:pt x="9970" y="3526"/>
                    <a:pt x="5692" y="6224"/>
                    <a:pt x="1582" y="9195"/>
                  </a:cubicBezTo>
                  <a:cubicBezTo>
                    <a:pt x="612" y="10017"/>
                    <a:pt x="1" y="11050"/>
                    <a:pt x="338" y="12357"/>
                  </a:cubicBezTo>
                  <a:cubicBezTo>
                    <a:pt x="1329" y="16193"/>
                    <a:pt x="1961" y="20134"/>
                    <a:pt x="2214" y="24075"/>
                  </a:cubicBezTo>
                  <a:cubicBezTo>
                    <a:pt x="2256" y="25255"/>
                    <a:pt x="2783" y="26520"/>
                    <a:pt x="3816" y="27152"/>
                  </a:cubicBezTo>
                  <a:cubicBezTo>
                    <a:pt x="6661" y="28838"/>
                    <a:pt x="9422" y="30630"/>
                    <a:pt x="11888" y="32843"/>
                  </a:cubicBezTo>
                  <a:cubicBezTo>
                    <a:pt x="12237" y="33170"/>
                    <a:pt x="12642" y="33295"/>
                    <a:pt x="13063" y="33295"/>
                  </a:cubicBezTo>
                  <a:cubicBezTo>
                    <a:pt x="13835" y="33295"/>
                    <a:pt x="14661" y="32874"/>
                    <a:pt x="15302" y="32505"/>
                  </a:cubicBezTo>
                  <a:cubicBezTo>
                    <a:pt x="20234" y="29323"/>
                    <a:pt x="25461" y="26646"/>
                    <a:pt x="30941" y="24518"/>
                  </a:cubicBezTo>
                  <a:cubicBezTo>
                    <a:pt x="32732" y="23759"/>
                    <a:pt x="34524" y="22558"/>
                    <a:pt x="35346" y="20745"/>
                  </a:cubicBezTo>
                  <a:cubicBezTo>
                    <a:pt x="37306" y="16235"/>
                    <a:pt x="38992" y="11640"/>
                    <a:pt x="40530" y="6982"/>
                  </a:cubicBezTo>
                  <a:cubicBezTo>
                    <a:pt x="41078" y="5275"/>
                    <a:pt x="39371" y="4348"/>
                    <a:pt x="38022" y="3863"/>
                  </a:cubicBezTo>
                  <a:cubicBezTo>
                    <a:pt x="32163" y="2177"/>
                    <a:pt x="26178" y="1018"/>
                    <a:pt x="20108" y="91"/>
                  </a:cubicBezTo>
                  <a:cubicBezTo>
                    <a:pt x="19681" y="30"/>
                    <a:pt x="19252" y="1"/>
                    <a:pt x="18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4"/>
            <p:cNvSpPr/>
            <p:nvPr/>
          </p:nvSpPr>
          <p:spPr>
            <a:xfrm flipH="1">
              <a:off x="14128666" y="582207"/>
              <a:ext cx="1451055" cy="1197730"/>
            </a:xfrm>
            <a:custGeom>
              <a:avLst/>
              <a:gdLst/>
              <a:ahLst/>
              <a:cxnLst/>
              <a:rect l="l" t="t" r="r" b="b"/>
              <a:pathLst>
                <a:path w="30055" h="24808" extrusionOk="0">
                  <a:moveTo>
                    <a:pt x="16747" y="1913"/>
                  </a:moveTo>
                  <a:cubicBezTo>
                    <a:pt x="19125" y="1913"/>
                    <a:pt x="21502" y="1958"/>
                    <a:pt x="23880" y="2072"/>
                  </a:cubicBezTo>
                  <a:cubicBezTo>
                    <a:pt x="24765" y="2156"/>
                    <a:pt x="26156" y="2388"/>
                    <a:pt x="26430" y="3463"/>
                  </a:cubicBezTo>
                  <a:cubicBezTo>
                    <a:pt x="27167" y="6097"/>
                    <a:pt x="27631" y="8816"/>
                    <a:pt x="27842" y="11556"/>
                  </a:cubicBezTo>
                  <a:cubicBezTo>
                    <a:pt x="27905" y="12736"/>
                    <a:pt x="26957" y="13601"/>
                    <a:pt x="26114" y="14233"/>
                  </a:cubicBezTo>
                  <a:cubicBezTo>
                    <a:pt x="22784" y="16467"/>
                    <a:pt x="19601" y="18891"/>
                    <a:pt x="16587" y="21504"/>
                  </a:cubicBezTo>
                  <a:cubicBezTo>
                    <a:pt x="15948" y="22052"/>
                    <a:pt x="15055" y="22553"/>
                    <a:pt x="14169" y="22553"/>
                  </a:cubicBezTo>
                  <a:cubicBezTo>
                    <a:pt x="14033" y="22553"/>
                    <a:pt x="13898" y="22541"/>
                    <a:pt x="13763" y="22516"/>
                  </a:cubicBezTo>
                  <a:cubicBezTo>
                    <a:pt x="11255" y="22052"/>
                    <a:pt x="8726" y="21694"/>
                    <a:pt x="6197" y="21378"/>
                  </a:cubicBezTo>
                  <a:cubicBezTo>
                    <a:pt x="5396" y="21230"/>
                    <a:pt x="4806" y="20619"/>
                    <a:pt x="4679" y="19839"/>
                  </a:cubicBezTo>
                  <a:cubicBezTo>
                    <a:pt x="4110" y="17247"/>
                    <a:pt x="3288" y="14718"/>
                    <a:pt x="2192" y="12315"/>
                  </a:cubicBezTo>
                  <a:cubicBezTo>
                    <a:pt x="1876" y="11514"/>
                    <a:pt x="2003" y="10608"/>
                    <a:pt x="2572" y="9954"/>
                  </a:cubicBezTo>
                  <a:cubicBezTo>
                    <a:pt x="4532" y="7573"/>
                    <a:pt x="6618" y="5318"/>
                    <a:pt x="8831" y="3168"/>
                  </a:cubicBezTo>
                  <a:cubicBezTo>
                    <a:pt x="9695" y="2388"/>
                    <a:pt x="10833" y="1967"/>
                    <a:pt x="11993" y="1967"/>
                  </a:cubicBezTo>
                  <a:cubicBezTo>
                    <a:pt x="13578" y="1933"/>
                    <a:pt x="15162" y="1913"/>
                    <a:pt x="16747" y="1913"/>
                  </a:cubicBezTo>
                  <a:close/>
                  <a:moveTo>
                    <a:pt x="12727" y="0"/>
                  </a:moveTo>
                  <a:cubicBezTo>
                    <a:pt x="11411" y="0"/>
                    <a:pt x="10127" y="420"/>
                    <a:pt x="9063" y="1208"/>
                  </a:cubicBezTo>
                  <a:cubicBezTo>
                    <a:pt x="6197" y="3505"/>
                    <a:pt x="3499" y="5971"/>
                    <a:pt x="928" y="8606"/>
                  </a:cubicBezTo>
                  <a:cubicBezTo>
                    <a:pt x="232" y="9301"/>
                    <a:pt x="0" y="10355"/>
                    <a:pt x="359" y="11282"/>
                  </a:cubicBezTo>
                  <a:cubicBezTo>
                    <a:pt x="1455" y="14191"/>
                    <a:pt x="2255" y="17205"/>
                    <a:pt x="2719" y="20282"/>
                  </a:cubicBezTo>
                  <a:cubicBezTo>
                    <a:pt x="2846" y="21125"/>
                    <a:pt x="3372" y="22094"/>
                    <a:pt x="4279" y="22305"/>
                  </a:cubicBezTo>
                  <a:cubicBezTo>
                    <a:pt x="6976" y="23022"/>
                    <a:pt x="9632" y="23759"/>
                    <a:pt x="12267" y="24687"/>
                  </a:cubicBezTo>
                  <a:cubicBezTo>
                    <a:pt x="12501" y="24770"/>
                    <a:pt x="12736" y="24807"/>
                    <a:pt x="12969" y="24807"/>
                  </a:cubicBezTo>
                  <a:cubicBezTo>
                    <a:pt x="13849" y="24807"/>
                    <a:pt x="14703" y="24284"/>
                    <a:pt x="15386" y="23801"/>
                  </a:cubicBezTo>
                  <a:cubicBezTo>
                    <a:pt x="19116" y="20893"/>
                    <a:pt x="23036" y="18300"/>
                    <a:pt x="27146" y="15982"/>
                  </a:cubicBezTo>
                  <a:cubicBezTo>
                    <a:pt x="28284" y="15287"/>
                    <a:pt x="29528" y="14296"/>
                    <a:pt x="29675" y="12884"/>
                  </a:cubicBezTo>
                  <a:cubicBezTo>
                    <a:pt x="30013" y="9554"/>
                    <a:pt x="30055" y="6224"/>
                    <a:pt x="29781" y="2915"/>
                  </a:cubicBezTo>
                  <a:cubicBezTo>
                    <a:pt x="29654" y="1587"/>
                    <a:pt x="28116" y="1208"/>
                    <a:pt x="27062" y="1018"/>
                  </a:cubicBezTo>
                  <a:cubicBezTo>
                    <a:pt x="22383" y="470"/>
                    <a:pt x="17704" y="175"/>
                    <a:pt x="13004" y="7"/>
                  </a:cubicBezTo>
                  <a:cubicBezTo>
                    <a:pt x="12912" y="2"/>
                    <a:pt x="12819" y="0"/>
                    <a:pt x="12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4"/>
            <p:cNvSpPr/>
            <p:nvPr/>
          </p:nvSpPr>
          <p:spPr>
            <a:xfrm flipH="1">
              <a:off x="14326035" y="745297"/>
              <a:ext cx="1072588" cy="821484"/>
            </a:xfrm>
            <a:custGeom>
              <a:avLst/>
              <a:gdLst/>
              <a:ahLst/>
              <a:cxnLst/>
              <a:rect l="l" t="t" r="r" b="b"/>
              <a:pathLst>
                <a:path w="22216" h="17015" extrusionOk="0">
                  <a:moveTo>
                    <a:pt x="15155" y="1518"/>
                  </a:moveTo>
                  <a:cubicBezTo>
                    <a:pt x="15829" y="1518"/>
                    <a:pt x="16567" y="1539"/>
                    <a:pt x="17030" y="2150"/>
                  </a:cubicBezTo>
                  <a:cubicBezTo>
                    <a:pt x="18000" y="3647"/>
                    <a:pt x="18864" y="5206"/>
                    <a:pt x="19623" y="6829"/>
                  </a:cubicBezTo>
                  <a:cubicBezTo>
                    <a:pt x="19897" y="7525"/>
                    <a:pt x="19475" y="8073"/>
                    <a:pt x="19033" y="8579"/>
                  </a:cubicBezTo>
                  <a:cubicBezTo>
                    <a:pt x="17241" y="10307"/>
                    <a:pt x="15513" y="12119"/>
                    <a:pt x="13827" y="13953"/>
                  </a:cubicBezTo>
                  <a:cubicBezTo>
                    <a:pt x="13342" y="14522"/>
                    <a:pt x="12647" y="14880"/>
                    <a:pt x="11909" y="14944"/>
                  </a:cubicBezTo>
                  <a:cubicBezTo>
                    <a:pt x="9928" y="15049"/>
                    <a:pt x="7947" y="15196"/>
                    <a:pt x="5986" y="15365"/>
                  </a:cubicBezTo>
                  <a:cubicBezTo>
                    <a:pt x="5460" y="15323"/>
                    <a:pt x="4912" y="15239"/>
                    <a:pt x="4701" y="14649"/>
                  </a:cubicBezTo>
                  <a:lnTo>
                    <a:pt x="4701" y="14627"/>
                  </a:lnTo>
                  <a:cubicBezTo>
                    <a:pt x="4026" y="13047"/>
                    <a:pt x="3225" y="11529"/>
                    <a:pt x="2319" y="10054"/>
                  </a:cubicBezTo>
                  <a:cubicBezTo>
                    <a:pt x="2045" y="9548"/>
                    <a:pt x="2066" y="8937"/>
                    <a:pt x="2382" y="8452"/>
                  </a:cubicBezTo>
                  <a:cubicBezTo>
                    <a:pt x="3478" y="6724"/>
                    <a:pt x="4595" y="5059"/>
                    <a:pt x="5797" y="3415"/>
                  </a:cubicBezTo>
                  <a:cubicBezTo>
                    <a:pt x="6239" y="2846"/>
                    <a:pt x="6914" y="2467"/>
                    <a:pt x="7630" y="2382"/>
                  </a:cubicBezTo>
                  <a:cubicBezTo>
                    <a:pt x="10138" y="2045"/>
                    <a:pt x="12647" y="1750"/>
                    <a:pt x="15155" y="1518"/>
                  </a:cubicBezTo>
                  <a:close/>
                  <a:moveTo>
                    <a:pt x="17410" y="1"/>
                  </a:moveTo>
                  <a:cubicBezTo>
                    <a:pt x="14185" y="85"/>
                    <a:pt x="10960" y="254"/>
                    <a:pt x="7736" y="507"/>
                  </a:cubicBezTo>
                  <a:cubicBezTo>
                    <a:pt x="6830" y="570"/>
                    <a:pt x="5860" y="949"/>
                    <a:pt x="5270" y="1645"/>
                  </a:cubicBezTo>
                  <a:cubicBezTo>
                    <a:pt x="3605" y="3584"/>
                    <a:pt x="2045" y="5586"/>
                    <a:pt x="549" y="7651"/>
                  </a:cubicBezTo>
                  <a:cubicBezTo>
                    <a:pt x="212" y="8305"/>
                    <a:pt x="1" y="8937"/>
                    <a:pt x="359" y="9653"/>
                  </a:cubicBezTo>
                  <a:cubicBezTo>
                    <a:pt x="1371" y="11571"/>
                    <a:pt x="2193" y="13595"/>
                    <a:pt x="2846" y="15681"/>
                  </a:cubicBezTo>
                  <a:cubicBezTo>
                    <a:pt x="3015" y="16335"/>
                    <a:pt x="3605" y="16798"/>
                    <a:pt x="4279" y="16798"/>
                  </a:cubicBezTo>
                  <a:cubicBezTo>
                    <a:pt x="6577" y="16819"/>
                    <a:pt x="8874" y="16883"/>
                    <a:pt x="11171" y="17009"/>
                  </a:cubicBezTo>
                  <a:cubicBezTo>
                    <a:pt x="11220" y="17012"/>
                    <a:pt x="11268" y="17014"/>
                    <a:pt x="11317" y="17014"/>
                  </a:cubicBezTo>
                  <a:cubicBezTo>
                    <a:pt x="12155" y="17014"/>
                    <a:pt x="12996" y="16513"/>
                    <a:pt x="13574" y="15955"/>
                  </a:cubicBezTo>
                  <a:cubicBezTo>
                    <a:pt x="15913" y="13700"/>
                    <a:pt x="18337" y="11550"/>
                    <a:pt x="20866" y="9527"/>
                  </a:cubicBezTo>
                  <a:cubicBezTo>
                    <a:pt x="21456" y="8979"/>
                    <a:pt x="22215" y="8178"/>
                    <a:pt x="21962" y="7293"/>
                  </a:cubicBezTo>
                  <a:cubicBezTo>
                    <a:pt x="21372" y="5122"/>
                    <a:pt x="20613" y="3015"/>
                    <a:pt x="19665" y="970"/>
                  </a:cubicBezTo>
                  <a:cubicBezTo>
                    <a:pt x="19222" y="148"/>
                    <a:pt x="18253" y="43"/>
                    <a:pt x="17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4"/>
            <p:cNvSpPr/>
            <p:nvPr/>
          </p:nvSpPr>
          <p:spPr>
            <a:xfrm flipH="1">
              <a:off x="14555027" y="899552"/>
              <a:ext cx="645166" cy="513699"/>
            </a:xfrm>
            <a:custGeom>
              <a:avLst/>
              <a:gdLst/>
              <a:ahLst/>
              <a:cxnLst/>
              <a:rect l="l" t="t" r="r" b="b"/>
              <a:pathLst>
                <a:path w="13363" h="10640" extrusionOk="0">
                  <a:moveTo>
                    <a:pt x="9590" y="0"/>
                  </a:moveTo>
                  <a:cubicBezTo>
                    <a:pt x="9477" y="0"/>
                    <a:pt x="9363" y="5"/>
                    <a:pt x="9253" y="9"/>
                  </a:cubicBezTo>
                  <a:cubicBezTo>
                    <a:pt x="7441" y="304"/>
                    <a:pt x="5628" y="642"/>
                    <a:pt x="3815" y="1000"/>
                  </a:cubicBezTo>
                  <a:cubicBezTo>
                    <a:pt x="3289" y="1084"/>
                    <a:pt x="2825" y="1400"/>
                    <a:pt x="2530" y="1843"/>
                  </a:cubicBezTo>
                  <a:cubicBezTo>
                    <a:pt x="1729" y="3128"/>
                    <a:pt x="970" y="4435"/>
                    <a:pt x="233" y="5763"/>
                  </a:cubicBezTo>
                  <a:cubicBezTo>
                    <a:pt x="1" y="6142"/>
                    <a:pt x="1" y="6606"/>
                    <a:pt x="254" y="6964"/>
                  </a:cubicBezTo>
                  <a:cubicBezTo>
                    <a:pt x="1012" y="7997"/>
                    <a:pt x="1708" y="9072"/>
                    <a:pt x="2361" y="10168"/>
                  </a:cubicBezTo>
                  <a:cubicBezTo>
                    <a:pt x="2533" y="10460"/>
                    <a:pt x="2858" y="10639"/>
                    <a:pt x="3200" y="10639"/>
                  </a:cubicBezTo>
                  <a:cubicBezTo>
                    <a:pt x="3279" y="10639"/>
                    <a:pt x="3358" y="10630"/>
                    <a:pt x="3436" y="10610"/>
                  </a:cubicBezTo>
                  <a:cubicBezTo>
                    <a:pt x="4996" y="10336"/>
                    <a:pt x="6555" y="10084"/>
                    <a:pt x="8115" y="9852"/>
                  </a:cubicBezTo>
                  <a:cubicBezTo>
                    <a:pt x="8663" y="9767"/>
                    <a:pt x="9169" y="9451"/>
                    <a:pt x="9506" y="9009"/>
                  </a:cubicBezTo>
                  <a:cubicBezTo>
                    <a:pt x="10602" y="7618"/>
                    <a:pt x="11740" y="6227"/>
                    <a:pt x="12878" y="4878"/>
                  </a:cubicBezTo>
                  <a:cubicBezTo>
                    <a:pt x="13194" y="4583"/>
                    <a:pt x="13363" y="3972"/>
                    <a:pt x="13110" y="3592"/>
                  </a:cubicBezTo>
                  <a:cubicBezTo>
                    <a:pt x="12351" y="2475"/>
                    <a:pt x="11550" y="1421"/>
                    <a:pt x="10686" y="389"/>
                  </a:cubicBezTo>
                  <a:cubicBezTo>
                    <a:pt x="10406" y="59"/>
                    <a:pt x="9997" y="0"/>
                    <a:pt x="9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72" r:id="rId6"/>
    <p:sldLayoutId id="2147483699" r:id="rId7"/>
    <p:sldLayoutId id="214748370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.xml"/><Relationship Id="rId5" Type="http://schemas.openxmlformats.org/officeDocument/2006/relationships/slide" Target="slide1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7"/>
          <p:cNvSpPr txBox="1">
            <a:spLocks noGrp="1"/>
          </p:cNvSpPr>
          <p:nvPr>
            <p:ph type="ctrTitle"/>
          </p:nvPr>
        </p:nvSpPr>
        <p:spPr>
          <a:xfrm>
            <a:off x="1024800" y="892969"/>
            <a:ext cx="6002400" cy="2117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Lecture 3</a:t>
            </a:r>
            <a:br>
              <a:rPr lang="en" sz="3000" dirty="0"/>
            </a:br>
            <a:br>
              <a:rPr lang="en" sz="3000" dirty="0"/>
            </a:br>
            <a:r>
              <a:rPr lang="en-US" sz="3000" dirty="0"/>
              <a:t>Recursion, Iteration, Time-Space Tradeoff</a:t>
            </a:r>
            <a:endParaRPr sz="3000" dirty="0"/>
          </a:p>
        </p:txBody>
      </p:sp>
      <p:sp>
        <p:nvSpPr>
          <p:cNvPr id="738" name="Google Shape;738;p57"/>
          <p:cNvSpPr txBox="1">
            <a:spLocks noGrp="1"/>
          </p:cNvSpPr>
          <p:nvPr>
            <p:ph type="subTitle" idx="1"/>
          </p:nvPr>
        </p:nvSpPr>
        <p:spPr>
          <a:xfrm>
            <a:off x="1160531" y="3069431"/>
            <a:ext cx="5174700" cy="1373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Abrar Hasan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Dept. of Software Engineering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Practice Example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0" y="1240037"/>
            <a:ext cx="8973312" cy="710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482600" lvl="1" indent="0"/>
            <a:r>
              <a:rPr lang="en-US" sz="2000" dirty="0"/>
              <a:t>Write A function which takes parameter a number and returns the factorial of that number. (Both in iterative and recursion method)</a:t>
            </a:r>
          </a:p>
          <a:p>
            <a:pPr marL="1397000" lvl="3" indent="0"/>
            <a:endParaRPr lang="en-US" sz="1000" dirty="0"/>
          </a:p>
          <a:p>
            <a:pPr marL="1397000" lvl="3" indent="0"/>
            <a:endParaRPr lang="en-US" sz="2400" dirty="0"/>
          </a:p>
          <a:p>
            <a:pPr marL="1397000" lvl="3" indent="0"/>
            <a:endParaRPr lang="en-US" sz="2400" b="1" dirty="0"/>
          </a:p>
        </p:txBody>
      </p:sp>
      <p:sp>
        <p:nvSpPr>
          <p:cNvPr id="10" name="Google Shape;922;p69">
            <a:extLst>
              <a:ext uri="{FF2B5EF4-FFF2-40B4-BE49-F238E27FC236}">
                <a16:creationId xmlns:a16="http://schemas.microsoft.com/office/drawing/2014/main" id="{24E9E0D6-322C-4B11-89A4-51FF0DA2667A}"/>
              </a:ext>
            </a:extLst>
          </p:cNvPr>
          <p:cNvSpPr txBox="1">
            <a:spLocks/>
          </p:cNvSpPr>
          <p:nvPr/>
        </p:nvSpPr>
        <p:spPr>
          <a:xfrm>
            <a:off x="1106837" y="2424223"/>
            <a:ext cx="6742176" cy="211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1397000" lvl="3" indent="0"/>
            <a:r>
              <a:rPr lang="en-US" sz="2400" dirty="0"/>
              <a:t>Factorial Example:</a:t>
            </a:r>
          </a:p>
          <a:p>
            <a:pPr marL="1397000" lvl="3" indent="0"/>
            <a:br>
              <a:rPr lang="en-US" sz="2400" dirty="0"/>
            </a:br>
            <a:r>
              <a:rPr lang="en-US" sz="2400" dirty="0"/>
              <a:t>5! = 1*2*3*4*5</a:t>
            </a:r>
          </a:p>
          <a:p>
            <a:pPr marL="1397000" lvl="3" indent="0"/>
            <a:endParaRPr lang="en-US" sz="2400" dirty="0"/>
          </a:p>
          <a:p>
            <a:pPr marL="1397000" lvl="3" indent="0"/>
            <a:r>
              <a:rPr lang="en-US" sz="2400" dirty="0"/>
              <a:t>N! = 1*2*3*…….(N-1)*(N)</a:t>
            </a:r>
          </a:p>
          <a:p>
            <a:pPr marL="1397000" lvl="3" indent="0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4201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Iterative Solution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F43124-29DB-4F7D-B8EB-969D591B3F3B}"/>
              </a:ext>
            </a:extLst>
          </p:cNvPr>
          <p:cNvSpPr txBox="1"/>
          <p:nvPr/>
        </p:nvSpPr>
        <p:spPr>
          <a:xfrm>
            <a:off x="801189" y="1532709"/>
            <a:ext cx="77245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ulish" panose="020B0604020202020204" charset="0"/>
              </a:rPr>
              <a:t>int fact (int a)</a:t>
            </a:r>
          </a:p>
          <a:p>
            <a:r>
              <a:rPr lang="en-US" sz="1600" dirty="0">
                <a:latin typeface="Mulish" panose="020B0604020202020204" charset="0"/>
              </a:rPr>
              <a:t>{</a:t>
            </a:r>
          </a:p>
          <a:p>
            <a:r>
              <a:rPr lang="en-US" sz="1600" dirty="0">
                <a:latin typeface="Mulish" panose="020B0604020202020204" charset="0"/>
              </a:rPr>
              <a:t>       int result=1;</a:t>
            </a:r>
          </a:p>
          <a:p>
            <a:r>
              <a:rPr lang="en-US" sz="1600" dirty="0">
                <a:latin typeface="Mulish" panose="020B0604020202020204" charset="0"/>
              </a:rPr>
              <a:t>       for ( </a:t>
            </a:r>
            <a:r>
              <a:rPr lang="en-US" sz="1600" dirty="0" err="1">
                <a:latin typeface="Mulish" panose="020B0604020202020204" charset="0"/>
              </a:rPr>
              <a:t>i</a:t>
            </a:r>
            <a:r>
              <a:rPr lang="en-US" sz="1600" dirty="0">
                <a:latin typeface="Mulish" panose="020B0604020202020204" charset="0"/>
              </a:rPr>
              <a:t> =a; </a:t>
            </a:r>
            <a:r>
              <a:rPr lang="en-US" sz="1600" dirty="0" err="1">
                <a:latin typeface="Mulish" panose="020B0604020202020204" charset="0"/>
              </a:rPr>
              <a:t>i</a:t>
            </a:r>
            <a:r>
              <a:rPr lang="en-US" sz="1600" dirty="0">
                <a:latin typeface="Mulish" panose="020B0604020202020204" charset="0"/>
              </a:rPr>
              <a:t>&gt;0 ; </a:t>
            </a:r>
            <a:r>
              <a:rPr lang="en-US" sz="1600" dirty="0" err="1">
                <a:latin typeface="Mulish" panose="020B0604020202020204" charset="0"/>
              </a:rPr>
              <a:t>i</a:t>
            </a:r>
            <a:r>
              <a:rPr lang="en-US" sz="1600" dirty="0">
                <a:latin typeface="Mulish" panose="020B0604020202020204" charset="0"/>
              </a:rPr>
              <a:t>--)</a:t>
            </a:r>
          </a:p>
          <a:p>
            <a:r>
              <a:rPr lang="en-US" sz="1600" dirty="0">
                <a:latin typeface="Mulish" panose="020B0604020202020204" charset="0"/>
              </a:rPr>
              <a:t>	result = result*I;</a:t>
            </a:r>
          </a:p>
          <a:p>
            <a:r>
              <a:rPr lang="en-US" sz="1600" dirty="0">
                <a:latin typeface="Mulish" panose="020B0604020202020204" charset="0"/>
              </a:rPr>
              <a:t>       return result;</a:t>
            </a:r>
          </a:p>
          <a:p>
            <a:r>
              <a:rPr lang="en-US" sz="1600" dirty="0">
                <a:latin typeface="Mulish" panose="020B0604020202020204" charset="0"/>
              </a:rPr>
              <a:t>}</a:t>
            </a:r>
          </a:p>
          <a:p>
            <a:endParaRPr lang="en-US" sz="1600" dirty="0">
              <a:latin typeface="Mulis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99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Recursive Solution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F43124-29DB-4F7D-B8EB-969D591B3F3B}"/>
              </a:ext>
            </a:extLst>
          </p:cNvPr>
          <p:cNvSpPr txBox="1"/>
          <p:nvPr/>
        </p:nvSpPr>
        <p:spPr>
          <a:xfrm>
            <a:off x="774835" y="1351225"/>
            <a:ext cx="77245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ulish" panose="020B0604020202020204" charset="0"/>
              </a:rPr>
              <a:t>int fact2 (int a)</a:t>
            </a:r>
          </a:p>
          <a:p>
            <a:r>
              <a:rPr lang="en-US" sz="1600" dirty="0">
                <a:latin typeface="Mulish" panose="020B0604020202020204" charset="0"/>
              </a:rPr>
              <a:t>{</a:t>
            </a:r>
          </a:p>
          <a:p>
            <a:r>
              <a:rPr lang="en-US" sz="1600" dirty="0">
                <a:latin typeface="Mulish" panose="020B0604020202020204" charset="0"/>
              </a:rPr>
              <a:t>    if(a&lt;1)</a:t>
            </a:r>
          </a:p>
          <a:p>
            <a:r>
              <a:rPr lang="en-US" sz="1600" dirty="0">
                <a:latin typeface="Mulish" panose="020B0604020202020204" charset="0"/>
              </a:rPr>
              <a:t>    {</a:t>
            </a:r>
          </a:p>
          <a:p>
            <a:r>
              <a:rPr lang="en-US" sz="1600" dirty="0">
                <a:latin typeface="Mulish" panose="020B0604020202020204" charset="0"/>
              </a:rPr>
              <a:t>        return 1;</a:t>
            </a:r>
          </a:p>
          <a:p>
            <a:r>
              <a:rPr lang="en-US" sz="1600" dirty="0">
                <a:latin typeface="Mulish" panose="020B0604020202020204" charset="0"/>
              </a:rPr>
              <a:t>    }</a:t>
            </a:r>
          </a:p>
          <a:p>
            <a:r>
              <a:rPr lang="en-US" sz="1600" dirty="0">
                <a:latin typeface="Mulish" panose="020B0604020202020204" charset="0"/>
              </a:rPr>
              <a:t>    return a*fact2(a-1);</a:t>
            </a:r>
          </a:p>
          <a:p>
            <a:r>
              <a:rPr lang="en-US" sz="1600" dirty="0">
                <a:latin typeface="Mulish" panose="020B060402020202020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6911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5"/>
          <p:cNvSpPr/>
          <p:nvPr/>
        </p:nvSpPr>
        <p:spPr>
          <a:xfrm>
            <a:off x="1121400" y="1483813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65"/>
          <p:cNvSpPr txBox="1">
            <a:spLocks noGrp="1"/>
          </p:cNvSpPr>
          <p:nvPr>
            <p:ph type="title"/>
          </p:nvPr>
        </p:nvSpPr>
        <p:spPr>
          <a:xfrm>
            <a:off x="1012292" y="2340376"/>
            <a:ext cx="509589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Time Space Tradeoff </a:t>
            </a:r>
            <a:endParaRPr sz="4200" dirty="0"/>
          </a:p>
        </p:txBody>
      </p:sp>
      <p:sp>
        <p:nvSpPr>
          <p:cNvPr id="835" name="Google Shape;835;p65"/>
          <p:cNvSpPr txBox="1">
            <a:spLocks noGrp="1"/>
          </p:cNvSpPr>
          <p:nvPr>
            <p:ph type="title" idx="2"/>
          </p:nvPr>
        </p:nvSpPr>
        <p:spPr>
          <a:xfrm>
            <a:off x="1189200" y="1619413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3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836" name="Google Shape;836;p65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5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39" name="Google Shape;839;p65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0" name="Google Shape;840;p65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1" name="Google Shape;841;p65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  <p:extLst>
      <p:ext uri="{BB962C8B-B14F-4D97-AF65-F5344CB8AC3E}">
        <p14:creationId xmlns:p14="http://schemas.microsoft.com/office/powerpoint/2010/main" val="2896989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iteration works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9298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recursion works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203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76"/>
          <p:cNvSpPr txBox="1">
            <a:spLocks noGrp="1"/>
          </p:cNvSpPr>
          <p:nvPr>
            <p:ph type="title"/>
          </p:nvPr>
        </p:nvSpPr>
        <p:spPr>
          <a:xfrm>
            <a:off x="3223260" y="1821180"/>
            <a:ext cx="395478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/>
              <a:t>Thank You</a:t>
            </a:r>
            <a:endParaRPr sz="7000" dirty="0"/>
          </a:p>
        </p:txBody>
      </p:sp>
    </p:spTree>
    <p:extLst>
      <p:ext uri="{BB962C8B-B14F-4D97-AF65-F5344CB8AC3E}">
        <p14:creationId xmlns:p14="http://schemas.microsoft.com/office/powerpoint/2010/main" val="148187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63"/>
          <p:cNvSpPr txBox="1">
            <a:spLocks noGrp="1"/>
          </p:cNvSpPr>
          <p:nvPr>
            <p:ph type="title"/>
          </p:nvPr>
        </p:nvSpPr>
        <p:spPr>
          <a:xfrm>
            <a:off x="1024800" y="2104650"/>
            <a:ext cx="2646600" cy="9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Table of </a:t>
            </a:r>
            <a:r>
              <a:rPr lang="en"/>
              <a:t>c</a:t>
            </a:r>
            <a:r>
              <a:rPr lang="en" sz="3200"/>
              <a:t>ontents</a:t>
            </a:r>
            <a:endParaRPr sz="3200"/>
          </a:p>
        </p:txBody>
      </p:sp>
      <p:sp>
        <p:nvSpPr>
          <p:cNvPr id="790" name="Google Shape;790;p63">
            <a:hlinkClick r:id="rId3" action="ppaction://hlinksldjump"/>
          </p:cNvPr>
          <p:cNvSpPr/>
          <p:nvPr/>
        </p:nvSpPr>
        <p:spPr>
          <a:xfrm>
            <a:off x="4515491" y="1210560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63">
            <a:hlinkClick r:id="rId4" action="ppaction://hlinksldjump"/>
          </p:cNvPr>
          <p:cNvSpPr/>
          <p:nvPr/>
        </p:nvSpPr>
        <p:spPr>
          <a:xfrm>
            <a:off x="4515491" y="2222410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63">
            <a:hlinkClick r:id="" action="ppaction://noaction"/>
          </p:cNvPr>
          <p:cNvSpPr/>
          <p:nvPr/>
        </p:nvSpPr>
        <p:spPr>
          <a:xfrm>
            <a:off x="4535175" y="3212556"/>
            <a:ext cx="572700" cy="572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63"/>
          <p:cNvSpPr txBox="1">
            <a:spLocks noGrp="1"/>
          </p:cNvSpPr>
          <p:nvPr>
            <p:ph type="subTitle" idx="1"/>
          </p:nvPr>
        </p:nvSpPr>
        <p:spPr>
          <a:xfrm>
            <a:off x="5202518" y="1148089"/>
            <a:ext cx="3009300" cy="6508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Iteration</a:t>
            </a:r>
            <a:endParaRPr dirty="0"/>
          </a:p>
        </p:txBody>
      </p:sp>
      <p:sp>
        <p:nvSpPr>
          <p:cNvPr id="794" name="Google Shape;794;p63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4600691" y="1295760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95" name="Google Shape;795;p63">
            <a:hlinkClick r:id="rId4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4600691" y="2307610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96" name="Google Shape;796;p63">
            <a:hlinkClick r:id="" action="ppaction://noaction"/>
          </p:cNvPr>
          <p:cNvSpPr txBox="1">
            <a:spLocks noGrp="1"/>
          </p:cNvSpPr>
          <p:nvPr>
            <p:ph type="title" idx="4"/>
          </p:nvPr>
        </p:nvSpPr>
        <p:spPr>
          <a:xfrm>
            <a:off x="4620375" y="3297756"/>
            <a:ext cx="402300" cy="40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98" name="Google Shape;798;p63"/>
          <p:cNvSpPr txBox="1">
            <a:spLocks noGrp="1"/>
          </p:cNvSpPr>
          <p:nvPr>
            <p:ph type="subTitle" idx="6"/>
          </p:nvPr>
        </p:nvSpPr>
        <p:spPr>
          <a:xfrm>
            <a:off x="5182834" y="2312112"/>
            <a:ext cx="2616394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Recursion </a:t>
            </a:r>
            <a:endParaRPr dirty="0"/>
          </a:p>
        </p:txBody>
      </p:sp>
      <p:sp>
        <p:nvSpPr>
          <p:cNvPr id="799" name="Google Shape;799;p63"/>
          <p:cNvSpPr txBox="1">
            <a:spLocks noGrp="1"/>
          </p:cNvSpPr>
          <p:nvPr>
            <p:ph type="subTitle" idx="8"/>
          </p:nvPr>
        </p:nvSpPr>
        <p:spPr>
          <a:xfrm>
            <a:off x="5202518" y="3302258"/>
            <a:ext cx="3230756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Space Tradeoff</a:t>
            </a:r>
            <a:endParaRPr dirty="0"/>
          </a:p>
        </p:txBody>
      </p:sp>
      <p:sp>
        <p:nvSpPr>
          <p:cNvPr id="801" name="Google Shape;801;p63"/>
          <p:cNvSpPr/>
          <p:nvPr/>
        </p:nvSpPr>
        <p:spPr>
          <a:xfrm rot="-5400000">
            <a:off x="6238234" y="992289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63"/>
          <p:cNvSpPr/>
          <p:nvPr/>
        </p:nvSpPr>
        <p:spPr>
          <a:xfrm rot="-5400000">
            <a:off x="6257918" y="1983885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63">
            <a:hlinkClick r:id="rId5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0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05" name="Google Shape;805;p63">
            <a:hlinkClick r:id="rId6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06" name="Google Shape;806;p63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07" name="Google Shape;807;p63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30" name="Google Shape;803;p63">
            <a:extLst>
              <a:ext uri="{FF2B5EF4-FFF2-40B4-BE49-F238E27FC236}">
                <a16:creationId xmlns:a16="http://schemas.microsoft.com/office/drawing/2014/main" id="{076E6A62-76B8-4563-8290-31E39466885E}"/>
              </a:ext>
            </a:extLst>
          </p:cNvPr>
          <p:cNvSpPr/>
          <p:nvPr/>
        </p:nvSpPr>
        <p:spPr>
          <a:xfrm rot="-5400000">
            <a:off x="6257918" y="3013831"/>
            <a:ext cx="82500" cy="20001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" grpId="0" build="p"/>
      <p:bldP spid="798" grpId="0" build="p"/>
      <p:bldP spid="799" grpId="0" build="p"/>
      <p:bldP spid="801" grpId="0" animBg="1"/>
      <p:bldP spid="803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5"/>
          <p:cNvSpPr/>
          <p:nvPr/>
        </p:nvSpPr>
        <p:spPr>
          <a:xfrm>
            <a:off x="1121400" y="1483813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65"/>
          <p:cNvSpPr txBox="1">
            <a:spLocks noGrp="1"/>
          </p:cNvSpPr>
          <p:nvPr>
            <p:ph type="title"/>
          </p:nvPr>
        </p:nvSpPr>
        <p:spPr>
          <a:xfrm>
            <a:off x="1012293" y="2340376"/>
            <a:ext cx="443838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Iteration </a:t>
            </a:r>
            <a:endParaRPr sz="4200" dirty="0"/>
          </a:p>
        </p:txBody>
      </p:sp>
      <p:sp>
        <p:nvSpPr>
          <p:cNvPr id="835" name="Google Shape;835;p65"/>
          <p:cNvSpPr txBox="1">
            <a:spLocks noGrp="1"/>
          </p:cNvSpPr>
          <p:nvPr>
            <p:ph type="title" idx="2"/>
          </p:nvPr>
        </p:nvSpPr>
        <p:spPr>
          <a:xfrm>
            <a:off x="1189200" y="1619413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</a:rPr>
              <a:t>1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836" name="Google Shape;836;p65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5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39" name="Google Shape;839;p65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0" name="Google Shape;840;p65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1" name="Google Shape;841;p65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Iteration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554315" y="1306801"/>
            <a:ext cx="8258759" cy="139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dirty="0"/>
              <a:t>Iteration refers to the process of repeatedly executing a block of code until a certain condition is met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2FAAFA-A8EF-4891-BEC2-9A94696920DA}"/>
              </a:ext>
            </a:extLst>
          </p:cNvPr>
          <p:cNvSpPr txBox="1"/>
          <p:nvPr/>
        </p:nvSpPr>
        <p:spPr>
          <a:xfrm>
            <a:off x="554315" y="2237991"/>
            <a:ext cx="80336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Mulish" panose="020B0604020202020204" charset="0"/>
              </a:rPr>
              <a:t>Iterative processes are essential for tasks that require </a:t>
            </a:r>
            <a:r>
              <a:rPr lang="en-US" sz="2400" b="1" dirty="0">
                <a:latin typeface="Mulish" panose="020B0604020202020204" charset="0"/>
              </a:rPr>
              <a:t>repetition.</a:t>
            </a:r>
            <a:r>
              <a:rPr lang="en-US" sz="2400" dirty="0">
                <a:latin typeface="Mulish" panose="020B060402020202020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Tools of Iteration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365760" y="1351225"/>
            <a:ext cx="2751909" cy="2663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b="1" dirty="0"/>
              <a:t>Loops:</a:t>
            </a:r>
          </a:p>
          <a:p>
            <a:pPr marL="0" indent="0"/>
            <a:endParaRPr lang="en-US" sz="2000" b="1" dirty="0"/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2000" b="1" dirty="0"/>
              <a:t>For Loop</a:t>
            </a:r>
          </a:p>
          <a:p>
            <a:pPr marL="482600" lvl="1" indent="0"/>
            <a:endParaRPr lang="nn-NO" sz="1400" b="1" dirty="0"/>
          </a:p>
          <a:p>
            <a:pPr marL="482600" lvl="1" indent="0"/>
            <a:r>
              <a:rPr lang="nn-NO" sz="1400" dirty="0"/>
              <a:t>for (int i = 1; i &lt;= 5; i++) </a:t>
            </a:r>
          </a:p>
          <a:p>
            <a:pPr marL="482600" lvl="1" indent="0"/>
            <a:r>
              <a:rPr lang="nn-NO" sz="1400" dirty="0"/>
              <a:t>{</a:t>
            </a:r>
          </a:p>
          <a:p>
            <a:pPr marL="482600" lvl="1" indent="0"/>
            <a:r>
              <a:rPr lang="nn-NO" sz="1400" dirty="0"/>
              <a:t>    cout &lt;&lt; i &lt;&lt; endl;</a:t>
            </a:r>
          </a:p>
          <a:p>
            <a:pPr marL="482600" lvl="1" indent="0"/>
            <a:r>
              <a:rPr lang="nn-NO" sz="1400" dirty="0"/>
              <a:t>}</a:t>
            </a:r>
          </a:p>
          <a:p>
            <a:pPr marL="800100" lvl="1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246A50-9A3B-464F-834F-649AD4278CB8}"/>
              </a:ext>
            </a:extLst>
          </p:cNvPr>
          <p:cNvSpPr txBox="1"/>
          <p:nvPr/>
        </p:nvSpPr>
        <p:spPr>
          <a:xfrm>
            <a:off x="2851379" y="1992775"/>
            <a:ext cx="337525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>
              <a:buFont typeface="Arial" panose="020B0604020202020204" pitchFamily="34" charset="0"/>
              <a:buChar char="•"/>
            </a:pPr>
            <a:r>
              <a:rPr lang="en-US" sz="2000" b="1" dirty="0">
                <a:latin typeface="Mulish" panose="020B0604020202020204" charset="0"/>
              </a:rPr>
              <a:t>While Loop</a:t>
            </a:r>
          </a:p>
          <a:p>
            <a:pPr marL="800100" lvl="1">
              <a:buFont typeface="Arial" panose="020B0604020202020204" pitchFamily="34" charset="0"/>
              <a:buChar char="•"/>
            </a:pPr>
            <a:endParaRPr lang="en-US" sz="2000" b="1" dirty="0">
              <a:latin typeface="Mulish" panose="020B0604020202020204" charset="0"/>
            </a:endParaRPr>
          </a:p>
          <a:p>
            <a:pPr marL="800100" lvl="1"/>
            <a:r>
              <a:rPr lang="en-US" dirty="0">
                <a:latin typeface="Mulish" panose="020B0604020202020204" charset="0"/>
              </a:rPr>
              <a:t>int </a:t>
            </a:r>
            <a:r>
              <a:rPr lang="en-US" dirty="0" err="1">
                <a:latin typeface="Mulish" panose="020B0604020202020204" charset="0"/>
              </a:rPr>
              <a:t>i</a:t>
            </a:r>
            <a:r>
              <a:rPr lang="en-US" dirty="0">
                <a:latin typeface="Mulish" panose="020B0604020202020204" charset="0"/>
              </a:rPr>
              <a:t> = 1;</a:t>
            </a:r>
          </a:p>
          <a:p>
            <a:pPr marL="800100" lvl="1"/>
            <a:r>
              <a:rPr lang="en-US" dirty="0">
                <a:latin typeface="Mulish" panose="020B0604020202020204" charset="0"/>
              </a:rPr>
              <a:t>while (</a:t>
            </a:r>
            <a:r>
              <a:rPr lang="en-US" dirty="0" err="1">
                <a:latin typeface="Mulish" panose="020B0604020202020204" charset="0"/>
              </a:rPr>
              <a:t>i</a:t>
            </a:r>
            <a:r>
              <a:rPr lang="en-US" dirty="0">
                <a:latin typeface="Mulish" panose="020B0604020202020204" charset="0"/>
              </a:rPr>
              <a:t> &lt;= 5) {</a:t>
            </a:r>
          </a:p>
          <a:p>
            <a:pPr marL="800100" lvl="1"/>
            <a:r>
              <a:rPr lang="en-US" dirty="0">
                <a:latin typeface="Mulish" panose="020B0604020202020204" charset="0"/>
              </a:rPr>
              <a:t>    </a:t>
            </a:r>
            <a:r>
              <a:rPr lang="en-US" dirty="0" err="1">
                <a:latin typeface="Mulish" panose="020B0604020202020204" charset="0"/>
              </a:rPr>
              <a:t>cout</a:t>
            </a:r>
            <a:r>
              <a:rPr lang="en-US" dirty="0">
                <a:latin typeface="Mulish" panose="020B0604020202020204" charset="0"/>
              </a:rPr>
              <a:t> &lt;&lt; </a:t>
            </a:r>
            <a:r>
              <a:rPr lang="en-US" dirty="0" err="1">
                <a:latin typeface="Mulish" panose="020B0604020202020204" charset="0"/>
              </a:rPr>
              <a:t>i</a:t>
            </a:r>
            <a:r>
              <a:rPr lang="en-US" dirty="0">
                <a:latin typeface="Mulish" panose="020B0604020202020204" charset="0"/>
              </a:rPr>
              <a:t> &lt;&lt; </a:t>
            </a:r>
            <a:r>
              <a:rPr lang="en-US" dirty="0" err="1">
                <a:latin typeface="Mulish" panose="020B0604020202020204" charset="0"/>
              </a:rPr>
              <a:t>endl</a:t>
            </a:r>
            <a:r>
              <a:rPr lang="en-US" dirty="0">
                <a:latin typeface="Mulish" panose="020B0604020202020204" charset="0"/>
              </a:rPr>
              <a:t>;</a:t>
            </a:r>
          </a:p>
          <a:p>
            <a:pPr marL="800100" lvl="1"/>
            <a:r>
              <a:rPr lang="en-US" dirty="0">
                <a:latin typeface="Mulish" panose="020B0604020202020204" charset="0"/>
              </a:rPr>
              <a:t>    </a:t>
            </a:r>
            <a:r>
              <a:rPr lang="en-US" dirty="0" err="1">
                <a:latin typeface="Mulish" panose="020B0604020202020204" charset="0"/>
              </a:rPr>
              <a:t>i</a:t>
            </a:r>
            <a:r>
              <a:rPr lang="en-US" dirty="0">
                <a:latin typeface="Mulish" panose="020B0604020202020204" charset="0"/>
              </a:rPr>
              <a:t>++;</a:t>
            </a:r>
          </a:p>
          <a:p>
            <a:pPr marL="800100" lvl="1"/>
            <a:r>
              <a:rPr lang="en-US" dirty="0">
                <a:latin typeface="Mulish" panose="020B0604020202020204" charset="0"/>
              </a:rPr>
              <a:t>}</a:t>
            </a:r>
          </a:p>
          <a:p>
            <a:pPr marL="800100" lvl="1"/>
            <a:endParaRPr lang="en-US" sz="2000" b="1" dirty="0">
              <a:latin typeface="Mulish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7F8C64-1ECE-42B7-8E4D-B94E5D9E37B6}"/>
              </a:ext>
            </a:extLst>
          </p:cNvPr>
          <p:cNvSpPr txBox="1"/>
          <p:nvPr/>
        </p:nvSpPr>
        <p:spPr>
          <a:xfrm>
            <a:off x="5603288" y="1885448"/>
            <a:ext cx="2992072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>
              <a:buFont typeface="Arial" panose="020B0604020202020204" pitchFamily="34" charset="0"/>
              <a:buChar char="•"/>
            </a:pPr>
            <a:r>
              <a:rPr lang="en-US" sz="2000" b="1" dirty="0">
                <a:latin typeface="Mulish" panose="020B0604020202020204" charset="0"/>
              </a:rPr>
              <a:t>Do while Loop</a:t>
            </a:r>
          </a:p>
          <a:p>
            <a:pPr marL="800100" lvl="1">
              <a:buFont typeface="Arial" panose="020B0604020202020204" pitchFamily="34" charset="0"/>
              <a:buChar char="•"/>
            </a:pPr>
            <a:endParaRPr lang="en-US" sz="2000" b="1" dirty="0">
              <a:latin typeface="Mulish" panose="020B0604020202020204" charset="0"/>
            </a:endParaRPr>
          </a:p>
          <a:p>
            <a:pPr marL="800100" lvl="1"/>
            <a:r>
              <a:rPr lang="en-US" dirty="0">
                <a:latin typeface="Mulish" panose="020B0604020202020204" charset="0"/>
              </a:rPr>
              <a:t>int </a:t>
            </a:r>
            <a:r>
              <a:rPr lang="en-US" dirty="0" err="1">
                <a:latin typeface="Mulish" panose="020B0604020202020204" charset="0"/>
              </a:rPr>
              <a:t>i</a:t>
            </a:r>
            <a:r>
              <a:rPr lang="en-US" dirty="0">
                <a:latin typeface="Mulish" panose="020B0604020202020204" charset="0"/>
              </a:rPr>
              <a:t> = 1;</a:t>
            </a:r>
          </a:p>
          <a:p>
            <a:pPr marL="800100" lvl="1"/>
            <a:r>
              <a:rPr lang="en-US" dirty="0">
                <a:latin typeface="Mulish" panose="020B0604020202020204" charset="0"/>
              </a:rPr>
              <a:t>do {</a:t>
            </a:r>
          </a:p>
          <a:p>
            <a:pPr marL="800100" lvl="1"/>
            <a:r>
              <a:rPr lang="en-US" dirty="0">
                <a:latin typeface="Mulish" panose="020B0604020202020204" charset="0"/>
              </a:rPr>
              <a:t>    </a:t>
            </a:r>
            <a:r>
              <a:rPr lang="en-US" dirty="0" err="1">
                <a:latin typeface="Mulish" panose="020B0604020202020204" charset="0"/>
              </a:rPr>
              <a:t>cout</a:t>
            </a:r>
            <a:r>
              <a:rPr lang="en-US" dirty="0">
                <a:latin typeface="Mulish" panose="020B0604020202020204" charset="0"/>
              </a:rPr>
              <a:t> &lt;&lt; </a:t>
            </a:r>
            <a:r>
              <a:rPr lang="en-US" dirty="0" err="1">
                <a:latin typeface="Mulish" panose="020B0604020202020204" charset="0"/>
              </a:rPr>
              <a:t>i</a:t>
            </a:r>
            <a:r>
              <a:rPr lang="en-US" dirty="0">
                <a:latin typeface="Mulish" panose="020B0604020202020204" charset="0"/>
              </a:rPr>
              <a:t> &lt;&lt; </a:t>
            </a:r>
            <a:r>
              <a:rPr lang="en-US" dirty="0" err="1">
                <a:latin typeface="Mulish" panose="020B0604020202020204" charset="0"/>
              </a:rPr>
              <a:t>endl</a:t>
            </a:r>
            <a:r>
              <a:rPr lang="en-US" dirty="0">
                <a:latin typeface="Mulish" panose="020B0604020202020204" charset="0"/>
              </a:rPr>
              <a:t>;</a:t>
            </a:r>
          </a:p>
          <a:p>
            <a:pPr marL="800100" lvl="1"/>
            <a:r>
              <a:rPr lang="en-US" dirty="0">
                <a:latin typeface="Mulish" panose="020B0604020202020204" charset="0"/>
              </a:rPr>
              <a:t>    </a:t>
            </a:r>
            <a:r>
              <a:rPr lang="en-US" dirty="0" err="1">
                <a:latin typeface="Mulish" panose="020B0604020202020204" charset="0"/>
              </a:rPr>
              <a:t>i</a:t>
            </a:r>
            <a:r>
              <a:rPr lang="en-US" dirty="0">
                <a:latin typeface="Mulish" panose="020B0604020202020204" charset="0"/>
              </a:rPr>
              <a:t>++;</a:t>
            </a:r>
          </a:p>
          <a:p>
            <a:pPr marL="800100" lvl="1"/>
            <a:r>
              <a:rPr lang="en-US" dirty="0">
                <a:latin typeface="Mulish" panose="020B0604020202020204" charset="0"/>
              </a:rPr>
              <a:t>} while (</a:t>
            </a:r>
            <a:r>
              <a:rPr lang="en-US" dirty="0" err="1">
                <a:latin typeface="Mulish" panose="020B0604020202020204" charset="0"/>
              </a:rPr>
              <a:t>i</a:t>
            </a:r>
            <a:r>
              <a:rPr lang="en-US" dirty="0">
                <a:latin typeface="Mulish" panose="020B0604020202020204" charset="0"/>
              </a:rPr>
              <a:t> &lt;= 5);</a:t>
            </a:r>
          </a:p>
          <a:p>
            <a:pPr marL="800100" lvl="1"/>
            <a:endParaRPr lang="en-US" sz="2000" b="1" dirty="0">
              <a:latin typeface="Mulis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57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5"/>
          <p:cNvSpPr/>
          <p:nvPr/>
        </p:nvSpPr>
        <p:spPr>
          <a:xfrm>
            <a:off x="1121400" y="1483813"/>
            <a:ext cx="673500" cy="6735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65"/>
          <p:cNvSpPr txBox="1">
            <a:spLocks noGrp="1"/>
          </p:cNvSpPr>
          <p:nvPr>
            <p:ph type="title"/>
          </p:nvPr>
        </p:nvSpPr>
        <p:spPr>
          <a:xfrm>
            <a:off x="1012293" y="2340376"/>
            <a:ext cx="443838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Recursion </a:t>
            </a:r>
            <a:endParaRPr sz="4200" dirty="0"/>
          </a:p>
        </p:txBody>
      </p:sp>
      <p:sp>
        <p:nvSpPr>
          <p:cNvPr id="835" name="Google Shape;835;p65"/>
          <p:cNvSpPr txBox="1">
            <a:spLocks noGrp="1"/>
          </p:cNvSpPr>
          <p:nvPr>
            <p:ph type="title" idx="2"/>
          </p:nvPr>
        </p:nvSpPr>
        <p:spPr>
          <a:xfrm>
            <a:off x="1189200" y="1619413"/>
            <a:ext cx="539400" cy="53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2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836" name="Google Shape;836;p65"/>
          <p:cNvSpPr/>
          <p:nvPr/>
        </p:nvSpPr>
        <p:spPr>
          <a:xfrm rot="-5400000">
            <a:off x="2397000" y="2315725"/>
            <a:ext cx="82500" cy="263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5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39" name="Google Shape;839;p65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0" name="Google Shape;840;p65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841" name="Google Shape;841;p65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</p:spTree>
    <p:extLst>
      <p:ext uri="{BB962C8B-B14F-4D97-AF65-F5344CB8AC3E}">
        <p14:creationId xmlns:p14="http://schemas.microsoft.com/office/powerpoint/2010/main" val="2707089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Recursion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0" y="1240037"/>
            <a:ext cx="8973312" cy="371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482600" lvl="1" indent="0"/>
            <a:r>
              <a:rPr lang="en-US" sz="2000" b="1" dirty="0"/>
              <a:t>Definition: The algorithm that repeats itself by calling its own is called recursion.</a:t>
            </a:r>
          </a:p>
          <a:p>
            <a:pPr marL="482600" lvl="1" indent="0"/>
            <a:endParaRPr lang="en-US" sz="2000" b="1" dirty="0"/>
          </a:p>
          <a:p>
            <a:pPr marL="482600" lvl="1" indent="0"/>
            <a:endParaRPr lang="en-US" sz="2000" b="1" dirty="0"/>
          </a:p>
          <a:p>
            <a:pPr marL="482600" lvl="1" indent="0"/>
            <a:r>
              <a:rPr lang="en-US" sz="2000" dirty="0"/>
              <a:t>There is </a:t>
            </a:r>
            <a:r>
              <a:rPr lang="en-US" sz="2400" b="1" dirty="0"/>
              <a:t>two</a:t>
            </a:r>
            <a:r>
              <a:rPr lang="en-US" sz="2000" dirty="0"/>
              <a:t> important properties of Recursive function:</a:t>
            </a:r>
          </a:p>
          <a:p>
            <a:pPr marL="482600" lvl="1" indent="0"/>
            <a:endParaRPr lang="en-US" sz="2000" dirty="0"/>
          </a:p>
          <a:p>
            <a:pPr marL="939800" lvl="1" indent="-457200">
              <a:buAutoNum type="arabicPeriod"/>
            </a:pPr>
            <a:r>
              <a:rPr lang="en-US" sz="2000" dirty="0"/>
              <a:t>The function call itself</a:t>
            </a:r>
          </a:p>
          <a:p>
            <a:pPr marL="939800" lvl="1" indent="-457200">
              <a:buAutoNum type="arabicPeriod"/>
            </a:pPr>
            <a:endParaRPr lang="en-US" sz="2000" dirty="0"/>
          </a:p>
          <a:p>
            <a:pPr marL="939800" lvl="1" indent="-457200">
              <a:buAutoNum type="arabicPeriod"/>
            </a:pPr>
            <a:r>
              <a:rPr lang="en-US" sz="2000" dirty="0"/>
              <a:t>There is a condition where the function returns. This condition is called base condition. </a:t>
            </a:r>
          </a:p>
        </p:txBody>
      </p:sp>
    </p:spTree>
    <p:extLst>
      <p:ext uri="{BB962C8B-B14F-4D97-AF65-F5344CB8AC3E}">
        <p14:creationId xmlns:p14="http://schemas.microsoft.com/office/powerpoint/2010/main" val="201740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Recursion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0" y="1240037"/>
            <a:ext cx="8973312" cy="371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939800" lvl="1" indent="-457200">
              <a:buAutoNum type="arabicPeriod"/>
            </a:pPr>
            <a:r>
              <a:rPr lang="en-US" sz="2000" dirty="0"/>
              <a:t>The function call itself</a:t>
            </a:r>
          </a:p>
          <a:p>
            <a:pPr marL="939800" lvl="1" indent="-457200">
              <a:buAutoNum type="arabicPeriod"/>
            </a:pPr>
            <a:endParaRPr lang="en-US" sz="2000" dirty="0"/>
          </a:p>
          <a:p>
            <a:pPr marL="1397000" lvl="3" indent="0"/>
            <a:r>
              <a:rPr lang="en-US" sz="2400" dirty="0"/>
              <a:t>int fun1 (int a)</a:t>
            </a:r>
          </a:p>
          <a:p>
            <a:pPr marL="1397000" lvl="3" indent="0"/>
            <a:r>
              <a:rPr lang="en-US" sz="2400" dirty="0"/>
              <a:t>{</a:t>
            </a:r>
          </a:p>
          <a:p>
            <a:pPr marL="1397000" lvl="3" indent="0"/>
            <a:r>
              <a:rPr lang="en-US" sz="2400" dirty="0"/>
              <a:t>	int b = a+(a-1);</a:t>
            </a:r>
          </a:p>
          <a:p>
            <a:pPr marL="1397000" lvl="3" indent="0"/>
            <a:r>
              <a:rPr lang="en-US" sz="2400" dirty="0"/>
              <a:t>	fun1(b);</a:t>
            </a:r>
          </a:p>
          <a:p>
            <a:pPr marL="1397000" lvl="3" indent="0"/>
            <a:r>
              <a:rPr lang="en-US" sz="2400" dirty="0"/>
              <a:t>}</a:t>
            </a:r>
          </a:p>
          <a:p>
            <a:pPr marL="1397000" lvl="3" indent="0"/>
            <a:endParaRPr lang="en-US" sz="1000" dirty="0"/>
          </a:p>
          <a:p>
            <a:pPr marL="1397000" lvl="3" indent="0"/>
            <a:endParaRPr lang="en-US" sz="2400" dirty="0"/>
          </a:p>
          <a:p>
            <a:pPr marL="1397000" lvl="3" indent="0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6198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9">
            <a:hlinkClick r:id="rId3" action="ppaction://hlinksldjump"/>
          </p:cNvPr>
          <p:cNvSpPr/>
          <p:nvPr/>
        </p:nvSpPr>
        <p:spPr>
          <a:xfrm>
            <a:off x="4637086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5" name="Google Shape;945;p69">
            <a:hlinkClick r:id="rId4" action="ppaction://hlinksldjump"/>
          </p:cNvPr>
          <p:cNvSpPr/>
          <p:nvPr/>
        </p:nvSpPr>
        <p:spPr>
          <a:xfrm>
            <a:off x="4229891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ita One"/>
                <a:ea typeface="Lilita One"/>
                <a:cs typeface="Lilita One"/>
                <a:sym typeface="Lilita One"/>
              </a:rPr>
              <a:t>T</a:t>
            </a:r>
            <a:endParaRPr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6" name="Google Shape;946;p69">
            <a:hlinkClick r:id="" action="ppaction://hlinkshowjump?jump=previousslide"/>
          </p:cNvPr>
          <p:cNvSpPr/>
          <p:nvPr/>
        </p:nvSpPr>
        <p:spPr>
          <a:xfrm flipH="1">
            <a:off x="3863813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ilita One"/>
                <a:ea typeface="Lilita One"/>
                <a:cs typeface="Lilita One"/>
                <a:sym typeface="Lilita One"/>
              </a:rPr>
              <a:t>&lt;</a:t>
            </a:r>
            <a:endParaRPr sz="2000" b="1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947" name="Google Shape;947;p69">
            <a:hlinkClick r:id="" action="ppaction://hlinkshowjump?jump=nextslide"/>
          </p:cNvPr>
          <p:cNvSpPr/>
          <p:nvPr/>
        </p:nvSpPr>
        <p:spPr>
          <a:xfrm flipH="1">
            <a:off x="4994579" y="184075"/>
            <a:ext cx="285600" cy="2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ilita One"/>
                <a:ea typeface="Lilita One"/>
                <a:cs typeface="Lilita One"/>
                <a:sym typeface="Lilita One"/>
              </a:rPr>
              <a:t>&gt;</a:t>
            </a:r>
            <a:endParaRPr sz="2000" b="1" dirty="0"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20;p69">
            <a:extLst>
              <a:ext uri="{FF2B5EF4-FFF2-40B4-BE49-F238E27FC236}">
                <a16:creationId xmlns:a16="http://schemas.microsoft.com/office/drawing/2014/main" id="{B0B27427-1401-4308-A936-46B27F290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813" y="607300"/>
            <a:ext cx="739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Recursion</a:t>
            </a:r>
            <a:endParaRPr dirty="0"/>
          </a:p>
        </p:txBody>
      </p:sp>
      <p:sp>
        <p:nvSpPr>
          <p:cNvPr id="18" name="Google Shape;922;p69">
            <a:extLst>
              <a:ext uri="{FF2B5EF4-FFF2-40B4-BE49-F238E27FC236}">
                <a16:creationId xmlns:a16="http://schemas.microsoft.com/office/drawing/2014/main" id="{80F1D8C5-F586-4AD1-B7C0-2393216EC3A1}"/>
              </a:ext>
            </a:extLst>
          </p:cNvPr>
          <p:cNvSpPr txBox="1">
            <a:spLocks/>
          </p:cNvSpPr>
          <p:nvPr/>
        </p:nvSpPr>
        <p:spPr>
          <a:xfrm>
            <a:off x="0" y="1240037"/>
            <a:ext cx="8973312" cy="371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939800" lvl="1" indent="-457200">
              <a:buAutoNum type="arabicPeriod"/>
            </a:pPr>
            <a:r>
              <a:rPr lang="en-US" sz="2000" dirty="0"/>
              <a:t>A Base Condition, where the function ends</a:t>
            </a:r>
          </a:p>
          <a:p>
            <a:pPr marL="939800" lvl="1" indent="-457200">
              <a:buAutoNum type="arabicPeriod"/>
            </a:pPr>
            <a:endParaRPr lang="en-US" sz="2000" dirty="0"/>
          </a:p>
          <a:p>
            <a:pPr marL="1397000" lvl="3" indent="0"/>
            <a:r>
              <a:rPr lang="en-US" sz="2400" dirty="0"/>
              <a:t>int fun1 (int a)</a:t>
            </a:r>
          </a:p>
          <a:p>
            <a:pPr marL="1397000" lvl="3" indent="0"/>
            <a:r>
              <a:rPr lang="en-US" sz="2400" dirty="0"/>
              <a:t>{</a:t>
            </a:r>
          </a:p>
          <a:p>
            <a:pPr marL="1397000" lvl="3" indent="0"/>
            <a:r>
              <a:rPr lang="en-US" sz="2400" dirty="0"/>
              <a:t>	</a:t>
            </a:r>
          </a:p>
          <a:p>
            <a:pPr marL="1397000" lvl="3" indent="0"/>
            <a:endParaRPr lang="en-US" sz="2400" dirty="0"/>
          </a:p>
          <a:p>
            <a:pPr marL="1397000" lvl="3" indent="0"/>
            <a:r>
              <a:rPr lang="en-US" sz="2400" dirty="0"/>
              <a:t>	int b = </a:t>
            </a:r>
            <a:r>
              <a:rPr lang="en-US" sz="2400" dirty="0" err="1"/>
              <a:t>a+a</a:t>
            </a:r>
            <a:r>
              <a:rPr lang="en-US" sz="2400" dirty="0"/>
              <a:t>;</a:t>
            </a:r>
          </a:p>
          <a:p>
            <a:pPr marL="1397000" lvl="3" indent="0"/>
            <a:r>
              <a:rPr lang="en-US" sz="2400" dirty="0"/>
              <a:t>	fun1(b);</a:t>
            </a:r>
          </a:p>
          <a:p>
            <a:pPr marL="1397000" lvl="3" indent="0"/>
            <a:r>
              <a:rPr lang="en-US" sz="2400" dirty="0"/>
              <a:t>}</a:t>
            </a:r>
          </a:p>
          <a:p>
            <a:pPr marL="1397000" lvl="3" indent="0"/>
            <a:endParaRPr lang="en-US" sz="1000" dirty="0"/>
          </a:p>
          <a:p>
            <a:pPr marL="1397000" lvl="3" indent="0"/>
            <a:endParaRPr lang="en-US" sz="2400" dirty="0"/>
          </a:p>
          <a:p>
            <a:pPr marL="1397000" lvl="3" indent="0"/>
            <a:endParaRPr 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2AFCA-52E1-46E8-A059-243E6721FEC6}"/>
              </a:ext>
            </a:extLst>
          </p:cNvPr>
          <p:cNvSpPr txBox="1"/>
          <p:nvPr/>
        </p:nvSpPr>
        <p:spPr>
          <a:xfrm>
            <a:off x="1986224" y="2499566"/>
            <a:ext cx="2020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if (a&gt;13)    </a:t>
            </a:r>
          </a:p>
          <a:p>
            <a:r>
              <a:rPr lang="en-US" sz="2400" dirty="0">
                <a:solidFill>
                  <a:schemeClr val="tx1"/>
                </a:solidFill>
                <a:latin typeface="Mulish" panose="020B0604020202020204" charset="0"/>
              </a:rPr>
              <a:t>     return 0;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994CD6-46C0-44FD-850F-327C68C2094D}"/>
              </a:ext>
            </a:extLst>
          </p:cNvPr>
          <p:cNvSpPr/>
          <p:nvPr/>
        </p:nvSpPr>
        <p:spPr>
          <a:xfrm>
            <a:off x="1986224" y="2499566"/>
            <a:ext cx="1810713" cy="9229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9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Modern Wave XL by Slidesgo">
  <a:themeElements>
    <a:clrScheme name="Simple Light">
      <a:dk1>
        <a:srgbClr val="0D0D0D"/>
      </a:dk1>
      <a:lt1>
        <a:srgbClr val="FFFFFF"/>
      </a:lt1>
      <a:dk2>
        <a:srgbClr val="0D0D0D"/>
      </a:dk2>
      <a:lt2>
        <a:srgbClr val="0D0D0D"/>
      </a:lt2>
      <a:accent1>
        <a:srgbClr val="0D0D0D"/>
      </a:accent1>
      <a:accent2>
        <a:srgbClr val="0D0D0D"/>
      </a:accent2>
      <a:accent3>
        <a:srgbClr val="0D0D0D"/>
      </a:accent3>
      <a:accent4>
        <a:srgbClr val="0D0D0D"/>
      </a:accent4>
      <a:accent5>
        <a:srgbClr val="0D0D0D"/>
      </a:accent5>
      <a:accent6>
        <a:srgbClr val="0D0D0D"/>
      </a:accent6>
      <a:hlink>
        <a:srgbClr val="0D0D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439</Words>
  <Application>Microsoft Office PowerPoint</Application>
  <PresentationFormat>On-screen Show (16:9)</PresentationFormat>
  <Paragraphs>157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Lilita One</vt:lpstr>
      <vt:lpstr>Mulish</vt:lpstr>
      <vt:lpstr>Arial</vt:lpstr>
      <vt:lpstr>Muli</vt:lpstr>
      <vt:lpstr>Modern Wave XL by Slidesgo</vt:lpstr>
      <vt:lpstr>Lecture 3  Recursion, Iteration, Time-Space Tradeoff</vt:lpstr>
      <vt:lpstr>Table of contents</vt:lpstr>
      <vt:lpstr>Iteration </vt:lpstr>
      <vt:lpstr>Iteration</vt:lpstr>
      <vt:lpstr>Tools of Iteration</vt:lpstr>
      <vt:lpstr>Recursion </vt:lpstr>
      <vt:lpstr>Recursion</vt:lpstr>
      <vt:lpstr>Recursion</vt:lpstr>
      <vt:lpstr>Recursion</vt:lpstr>
      <vt:lpstr>Practice Example</vt:lpstr>
      <vt:lpstr>Iterative Solution </vt:lpstr>
      <vt:lpstr>Recursive Solution </vt:lpstr>
      <vt:lpstr>Time Space Tradeoff </vt:lpstr>
      <vt:lpstr>How iteration works</vt:lpstr>
      <vt:lpstr>How recursion works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311 Design Pattern</dc:title>
  <dc:creator>Hp</dc:creator>
  <cp:lastModifiedBy>Abrar Hasan</cp:lastModifiedBy>
  <cp:revision>21</cp:revision>
  <dcterms:modified xsi:type="dcterms:W3CDTF">2024-07-19T03:51:19Z</dcterms:modified>
</cp:coreProperties>
</file>