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63" r:id="rId3"/>
    <p:sldId id="265" r:id="rId4"/>
    <p:sldId id="266" r:id="rId5"/>
    <p:sldId id="342" r:id="rId6"/>
    <p:sldId id="343" r:id="rId7"/>
    <p:sldId id="273" r:id="rId8"/>
    <p:sldId id="268" r:id="rId9"/>
    <p:sldId id="344" r:id="rId10"/>
    <p:sldId id="270" r:id="rId11"/>
    <p:sldId id="345" r:id="rId12"/>
    <p:sldId id="346" r:id="rId13"/>
    <p:sldId id="347" r:id="rId14"/>
    <p:sldId id="348" r:id="rId15"/>
  </p:sldIdLst>
  <p:sldSz cx="9144000" cy="5143500" type="screen16x9"/>
  <p:notesSz cx="6858000" cy="9144000"/>
  <p:embeddedFontLst>
    <p:embeddedFont>
      <p:font typeface="Lilita One" panose="020B0604020202020204" charset="0"/>
      <p:regular r:id="rId17"/>
    </p:embeddedFont>
    <p:embeddedFont>
      <p:font typeface="Mulish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8a0076b5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8a0076b5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5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0bd9e236d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0bd9e236d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5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1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7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2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3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4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5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6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2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351" name="Google Shape;351;p2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356" name="Google Shape;356;p28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3">
    <p:bg>
      <p:bgPr>
        <a:solidFill>
          <a:schemeClr val="dk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/>
          </p:nvPr>
        </p:nvSpPr>
        <p:spPr>
          <a:xfrm>
            <a:off x="1522050" y="1581138"/>
            <a:ext cx="60999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43"/>
          <p:cNvSpPr txBox="1">
            <a:spLocks noGrp="1"/>
          </p:cNvSpPr>
          <p:nvPr>
            <p:ph type="subTitle" idx="1"/>
          </p:nvPr>
        </p:nvSpPr>
        <p:spPr>
          <a:xfrm>
            <a:off x="1936725" y="2489850"/>
            <a:ext cx="53103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0" r:id="rId6"/>
    <p:sldLayoutId id="2147483665" r:id="rId7"/>
    <p:sldLayoutId id="2147483666" r:id="rId8"/>
    <p:sldLayoutId id="2147483668" r:id="rId9"/>
    <p:sldLayoutId id="2147483674" r:id="rId10"/>
    <p:sldLayoutId id="2147483689" r:id="rId11"/>
    <p:sldLayoutId id="2147483699" r:id="rId12"/>
    <p:sldLayoutId id="214748370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5</a:t>
            </a:r>
            <a:br>
              <a:rPr lang="en" dirty="0"/>
            </a:br>
            <a:r>
              <a:rPr lang="en" dirty="0"/>
              <a:t>Sorting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1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for bubble sort</a:t>
            </a:r>
            <a:endParaRPr dirty="0"/>
          </a:p>
        </p:txBody>
      </p:sp>
      <p:sp>
        <p:nvSpPr>
          <p:cNvPr id="997" name="Google Shape;997;p71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98" name="Google Shape;998;p71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99" name="Google Shape;999;p71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00" name="Google Shape;1000;p71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DE3DE-19D7-4BF1-98FE-DFE31BF20FEA}"/>
              </a:ext>
            </a:extLst>
          </p:cNvPr>
          <p:cNvSpPr txBox="1"/>
          <p:nvPr/>
        </p:nvSpPr>
        <p:spPr>
          <a:xfrm>
            <a:off x="1112520" y="1112700"/>
            <a:ext cx="504657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for (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= 0 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&lt; ( n - 1 );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++)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 {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for (j = 0 ; j &lt; n -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- 1; </a:t>
            </a:r>
            <a:r>
              <a:rPr lang="en-US" sz="1600" dirty="0" err="1">
                <a:latin typeface="Mulish" panose="020B0604020202020204" charset="0"/>
              </a:rPr>
              <a:t>j++</a:t>
            </a:r>
            <a:r>
              <a:rPr lang="en-US" sz="1600" dirty="0">
                <a:latin typeface="Mulish" panose="020B0604020202020204" charset="0"/>
              </a:rPr>
              <a:t>)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{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 if (array[j] &gt; array[j+1])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{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	int swap = array[d];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	array[d] = array[d+1];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	array[d+1] = swap;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	}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}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 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Complexity</a:t>
            </a:r>
            <a:endParaRPr dirty="0"/>
          </a:p>
        </p:txBody>
      </p:sp>
      <p:sp>
        <p:nvSpPr>
          <p:cNvPr id="1684" name="Google Shape;1684;p10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efficient the algorithm is?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Complexity</a:t>
            </a:r>
            <a:endParaRPr dirty="0"/>
          </a:p>
        </p:txBody>
      </p:sp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1135380" y="1310291"/>
            <a:ext cx="35092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for (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= 0 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&lt; ( n - 1 );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++)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 {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for (j = 0 ; j &lt; n -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- 1; </a:t>
            </a:r>
            <a:r>
              <a:rPr lang="en-US" sz="1600" dirty="0" err="1">
                <a:latin typeface="Mulish" panose="020B0604020202020204" charset="0"/>
              </a:rPr>
              <a:t>j++</a:t>
            </a:r>
            <a:r>
              <a:rPr lang="en-US" sz="1600" dirty="0">
                <a:latin typeface="Mulish" panose="020B0604020202020204" charset="0"/>
              </a:rPr>
              <a:t>) 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{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	}</a:t>
            </a:r>
          </a:p>
          <a:p>
            <a:pPr>
              <a:buNone/>
            </a:pPr>
            <a:r>
              <a:rPr lang="en-US" sz="1600" dirty="0">
                <a:latin typeface="Mulish" panose="020B0604020202020204" charset="0"/>
              </a:rPr>
              <a:t> 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AC55B-25E4-4DF4-A4D2-3CEC1753D166}"/>
              </a:ext>
            </a:extLst>
          </p:cNvPr>
          <p:cNvSpPr txBox="1"/>
          <p:nvPr/>
        </p:nvSpPr>
        <p:spPr>
          <a:xfrm>
            <a:off x="5803912" y="1881791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ulish" panose="020B0604020202020204" charset="0"/>
              </a:rPr>
              <a:t>O(n</a:t>
            </a:r>
            <a:r>
              <a:rPr lang="en-US" sz="1600" b="1" baseline="30000" dirty="0">
                <a:latin typeface="Mulish" panose="020B0604020202020204" charset="0"/>
              </a:rPr>
              <a:t>2</a:t>
            </a:r>
            <a:r>
              <a:rPr lang="en-US" sz="1600" b="1" dirty="0">
                <a:latin typeface="Mulish" panose="020B0604020202020204" charset="0"/>
              </a:rPr>
              <a:t>)</a:t>
            </a:r>
            <a:endParaRPr lang="en-US" sz="1600" b="1" baseline="-25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9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426720" y="2797975"/>
            <a:ext cx="2681405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Sorting</a:t>
            </a:r>
            <a:endParaRPr dirty="0"/>
          </a:p>
        </p:txBody>
      </p:sp>
      <p:sp>
        <p:nvSpPr>
          <p:cNvPr id="813" name="Google Shape;813;p64"/>
          <p:cNvSpPr txBox="1">
            <a:spLocks noGrp="1"/>
          </p:cNvSpPr>
          <p:nvPr>
            <p:ph type="subTitle" idx="2"/>
          </p:nvPr>
        </p:nvSpPr>
        <p:spPr>
          <a:xfrm>
            <a:off x="515825" y="315184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 and Example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 algorithm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815" name="Google Shape;815;p6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Bubble Sort works</a:t>
            </a:r>
            <a:endParaRPr dirty="0"/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Complexity </a:t>
            </a:r>
            <a:endParaRPr dirty="0"/>
          </a:p>
        </p:txBody>
      </p:sp>
      <p:sp>
        <p:nvSpPr>
          <p:cNvPr id="817" name="Google Shape;817;p6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efficient the algorithm is</a:t>
            </a:r>
            <a:endParaRPr dirty="0"/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sorting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266113" y="1869708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 Means to arrange the element of data structure to a specific order.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950213" y="1297008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pic>
        <p:nvPicPr>
          <p:cNvPr id="881" name="Google Shape;881;p67"/>
          <p:cNvPicPr preferRelativeResize="0"/>
          <p:nvPr/>
        </p:nvPicPr>
        <p:blipFill rotWithShape="1">
          <a:blip r:embed="rId3">
            <a:alphaModFix/>
          </a:blip>
          <a:srcRect l="2615" r="2606"/>
          <a:stretch/>
        </p:blipFill>
        <p:spPr>
          <a:xfrm>
            <a:off x="4572000" y="540000"/>
            <a:ext cx="3852000" cy="4064400"/>
          </a:xfrm>
          <a:prstGeom prst="roundRect">
            <a:avLst>
              <a:gd name="adj" fmla="val 11051"/>
            </a:avLst>
          </a:prstGeom>
          <a:noFill/>
          <a:ln>
            <a:noFill/>
          </a:ln>
        </p:spPr>
      </p:pic>
      <p:sp>
        <p:nvSpPr>
          <p:cNvPr id="882" name="Google Shape;882;p67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8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93" name="Google Shape;893;p68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94" name="Google Shape;894;p68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95" name="Google Shape;895;p68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896" name="Google Shape;896;p68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897" name="Google Shape;897;p68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8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8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68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906" name="Google Shape;906;p68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8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8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79;p67">
            <a:extLst>
              <a:ext uri="{FF2B5EF4-FFF2-40B4-BE49-F238E27FC236}">
                <a16:creationId xmlns:a16="http://schemas.microsoft.com/office/drawing/2014/main" id="{4576503D-63B0-4A53-95F6-8F69CBF7EF79}"/>
              </a:ext>
            </a:extLst>
          </p:cNvPr>
          <p:cNvSpPr txBox="1">
            <a:spLocks/>
          </p:cNvSpPr>
          <p:nvPr/>
        </p:nvSpPr>
        <p:spPr>
          <a:xfrm>
            <a:off x="3521514" y="1442748"/>
            <a:ext cx="2503387" cy="281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Bubble Sort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Quick sort (</a:t>
            </a:r>
            <a:r>
              <a:rPr lang="en-US" sz="1800" dirty="0" err="1"/>
              <a:t>Qsort</a:t>
            </a:r>
            <a:r>
              <a:rPr lang="en-US" sz="18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Merge Sort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Insertion Sort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Radix Sort</a:t>
            </a:r>
          </a:p>
        </p:txBody>
      </p:sp>
      <p:sp>
        <p:nvSpPr>
          <p:cNvPr id="31" name="Google Shape;880;p67">
            <a:extLst>
              <a:ext uri="{FF2B5EF4-FFF2-40B4-BE49-F238E27FC236}">
                <a16:creationId xmlns:a16="http://schemas.microsoft.com/office/drawing/2014/main" id="{AD32ACED-B52A-4AF4-B84C-C919F7F99D95}"/>
              </a:ext>
            </a:extLst>
          </p:cNvPr>
          <p:cNvSpPr txBox="1">
            <a:spLocks/>
          </p:cNvSpPr>
          <p:nvPr/>
        </p:nvSpPr>
        <p:spPr>
          <a:xfrm>
            <a:off x="2404692" y="793175"/>
            <a:ext cx="72054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lita One"/>
              <a:buNone/>
              <a:defRPr sz="6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/>
              <a:t>Example of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4446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266112" y="1869708"/>
            <a:ext cx="7061023" cy="56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We are going to study </a:t>
            </a:r>
            <a:r>
              <a:rPr lang="en-US" sz="1800" b="1" dirty="0"/>
              <a:t>Bubble sort</a:t>
            </a:r>
            <a:endParaRPr sz="1800" b="1"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8243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1077" name="Google Shape;1077;p74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Process and Functional Description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02</a:t>
            </a:r>
            <a:endParaRPr/>
          </a:p>
        </p:txBody>
      </p:sp>
      <p:sp>
        <p:nvSpPr>
          <p:cNvPr id="1079" name="Google Shape;1079;p74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307013" y="59913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8421E757-8D87-4B4D-B58C-02D76D3A3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17095"/>
          <a:stretch/>
        </p:blipFill>
        <p:spPr bwMode="auto">
          <a:xfrm>
            <a:off x="1202771" y="1171835"/>
            <a:ext cx="6339840" cy="3597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307013" y="59913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6AAE2-C24E-458F-9679-76E41C07BCFA}"/>
              </a:ext>
            </a:extLst>
          </p:cNvPr>
          <p:cNvSpPr txBox="1"/>
          <p:nvPr/>
        </p:nvSpPr>
        <p:spPr>
          <a:xfrm>
            <a:off x="4988531" y="2301828"/>
            <a:ext cx="479030" cy="61043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F4D57-6DDE-4CBF-8D4F-1B58D42625E2}"/>
              </a:ext>
            </a:extLst>
          </p:cNvPr>
          <p:cNvSpPr txBox="1"/>
          <p:nvPr/>
        </p:nvSpPr>
        <p:spPr>
          <a:xfrm>
            <a:off x="2738498" y="2302876"/>
            <a:ext cx="2252863" cy="61043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16E75-BC38-4587-86C7-1250E485DDB7}"/>
              </a:ext>
            </a:extLst>
          </p:cNvPr>
          <p:cNvSpPr txBox="1"/>
          <p:nvPr/>
        </p:nvSpPr>
        <p:spPr>
          <a:xfrm>
            <a:off x="4138647" y="2370121"/>
            <a:ext cx="853441" cy="4785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9197-4B7D-435A-AE82-19BC80823D56}"/>
              </a:ext>
            </a:extLst>
          </p:cNvPr>
          <p:cNvSpPr txBox="1"/>
          <p:nvPr/>
        </p:nvSpPr>
        <p:spPr>
          <a:xfrm>
            <a:off x="4564642" y="2369925"/>
            <a:ext cx="853441" cy="4785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23F5C-D5B6-4488-ABA9-F29767A432F1}"/>
              </a:ext>
            </a:extLst>
          </p:cNvPr>
          <p:cNvSpPr txBox="1"/>
          <p:nvPr/>
        </p:nvSpPr>
        <p:spPr>
          <a:xfrm>
            <a:off x="3705831" y="2369925"/>
            <a:ext cx="853441" cy="4785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2E395-469A-48A3-9B3B-042DD6A44D5F}"/>
              </a:ext>
            </a:extLst>
          </p:cNvPr>
          <p:cNvSpPr txBox="1"/>
          <p:nvPr/>
        </p:nvSpPr>
        <p:spPr>
          <a:xfrm>
            <a:off x="3282541" y="2370130"/>
            <a:ext cx="853441" cy="4785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73371-3A80-49BC-9420-8CC644F48E19}"/>
              </a:ext>
            </a:extLst>
          </p:cNvPr>
          <p:cNvSpPr txBox="1"/>
          <p:nvPr/>
        </p:nvSpPr>
        <p:spPr>
          <a:xfrm>
            <a:off x="2855821" y="2369925"/>
            <a:ext cx="853441" cy="4785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E279C7-F9C7-4BCE-B03E-B6D30EF36902}"/>
              </a:ext>
            </a:extLst>
          </p:cNvPr>
          <p:cNvSpPr/>
          <p:nvPr/>
        </p:nvSpPr>
        <p:spPr>
          <a:xfrm rot="10800000">
            <a:off x="2856121" y="2424522"/>
            <a:ext cx="426720" cy="36358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BA145B-621A-4F95-9135-AC3F99EEE4B8}"/>
              </a:ext>
            </a:extLst>
          </p:cNvPr>
          <p:cNvSpPr/>
          <p:nvPr/>
        </p:nvSpPr>
        <p:spPr>
          <a:xfrm rot="10800000">
            <a:off x="3709411" y="2422491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FC00F-F3EF-45E2-9401-8DCF6E4C4F65}"/>
              </a:ext>
            </a:extLst>
          </p:cNvPr>
          <p:cNvSpPr/>
          <p:nvPr/>
        </p:nvSpPr>
        <p:spPr>
          <a:xfrm rot="10800000">
            <a:off x="2855971" y="2422491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F079A-666A-478E-BF54-EC25554E20BE}"/>
              </a:ext>
            </a:extLst>
          </p:cNvPr>
          <p:cNvSpPr txBox="1"/>
          <p:nvPr/>
        </p:nvSpPr>
        <p:spPr>
          <a:xfrm>
            <a:off x="2942253" y="2424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F70387-0D7C-4BBE-9C55-C3443BA11A9C}"/>
              </a:ext>
            </a:extLst>
          </p:cNvPr>
          <p:cNvSpPr/>
          <p:nvPr/>
        </p:nvSpPr>
        <p:spPr>
          <a:xfrm rot="10800000">
            <a:off x="3282691" y="2422491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5E55A-9388-41E3-9FA4-E16D5800BB62}"/>
              </a:ext>
            </a:extLst>
          </p:cNvPr>
          <p:cNvSpPr txBox="1"/>
          <p:nvPr/>
        </p:nvSpPr>
        <p:spPr>
          <a:xfrm>
            <a:off x="3346103" y="241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B8D7B-2D3E-481F-B47A-127536F3A27B}"/>
              </a:ext>
            </a:extLst>
          </p:cNvPr>
          <p:cNvSpPr txBox="1"/>
          <p:nvPr/>
        </p:nvSpPr>
        <p:spPr>
          <a:xfrm>
            <a:off x="3771033" y="241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104F3E-5E8F-4056-AFB1-D15931EBA658}"/>
              </a:ext>
            </a:extLst>
          </p:cNvPr>
          <p:cNvSpPr/>
          <p:nvPr/>
        </p:nvSpPr>
        <p:spPr>
          <a:xfrm rot="10800000">
            <a:off x="4136131" y="2422491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276AC-7C73-4BDF-82DC-714E431A30D5}"/>
              </a:ext>
            </a:extLst>
          </p:cNvPr>
          <p:cNvSpPr txBox="1"/>
          <p:nvPr/>
        </p:nvSpPr>
        <p:spPr>
          <a:xfrm>
            <a:off x="4195963" y="241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8C359-D964-406C-AADF-5855B841062D}"/>
              </a:ext>
            </a:extLst>
          </p:cNvPr>
          <p:cNvSpPr/>
          <p:nvPr/>
        </p:nvSpPr>
        <p:spPr>
          <a:xfrm rot="10800000">
            <a:off x="4564642" y="2422365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73C26-63E3-4FFD-9C31-5C8616BE2582}"/>
              </a:ext>
            </a:extLst>
          </p:cNvPr>
          <p:cNvSpPr/>
          <p:nvPr/>
        </p:nvSpPr>
        <p:spPr>
          <a:xfrm rot="10800000">
            <a:off x="4991362" y="2422365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DAB0D-FDDB-4CBD-8414-78FA27DB6469}"/>
              </a:ext>
            </a:extLst>
          </p:cNvPr>
          <p:cNvSpPr txBox="1"/>
          <p:nvPr/>
        </p:nvSpPr>
        <p:spPr>
          <a:xfrm>
            <a:off x="5047614" y="241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A00BD-F7D6-48C3-A284-4E9F8054FFD4}"/>
              </a:ext>
            </a:extLst>
          </p:cNvPr>
          <p:cNvSpPr txBox="1"/>
          <p:nvPr/>
        </p:nvSpPr>
        <p:spPr>
          <a:xfrm>
            <a:off x="3351514" y="1947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AA3E4-69FF-4D25-B0D8-C7FAA77DE588}"/>
              </a:ext>
            </a:extLst>
          </p:cNvPr>
          <p:cNvSpPr txBox="1"/>
          <p:nvPr/>
        </p:nvSpPr>
        <p:spPr>
          <a:xfrm>
            <a:off x="3772823" y="1947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2597-A9F8-430F-BF45-7B9A1318F4BF}"/>
              </a:ext>
            </a:extLst>
          </p:cNvPr>
          <p:cNvSpPr txBox="1"/>
          <p:nvPr/>
        </p:nvSpPr>
        <p:spPr>
          <a:xfrm>
            <a:off x="4197753" y="1947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B1F42-6427-4C56-8FD5-5B3E966BEC04}"/>
              </a:ext>
            </a:extLst>
          </p:cNvPr>
          <p:cNvSpPr txBox="1"/>
          <p:nvPr/>
        </p:nvSpPr>
        <p:spPr>
          <a:xfrm>
            <a:off x="4622683" y="1947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8AD32-AB88-44DD-A0A7-6D173AF14E75}"/>
              </a:ext>
            </a:extLst>
          </p:cNvPr>
          <p:cNvSpPr txBox="1"/>
          <p:nvPr/>
        </p:nvSpPr>
        <p:spPr>
          <a:xfrm>
            <a:off x="5043992" y="194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9A253-0D98-4CC5-8F94-62D0A02BEB8A}"/>
              </a:ext>
            </a:extLst>
          </p:cNvPr>
          <p:cNvSpPr txBox="1"/>
          <p:nvPr/>
        </p:nvSpPr>
        <p:spPr>
          <a:xfrm>
            <a:off x="2912223" y="19455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AC3A2F-BD62-49E1-8F83-0442E55DA8BC}"/>
              </a:ext>
            </a:extLst>
          </p:cNvPr>
          <p:cNvSpPr txBox="1"/>
          <p:nvPr/>
        </p:nvSpPr>
        <p:spPr>
          <a:xfrm>
            <a:off x="2898612" y="3200876"/>
            <a:ext cx="159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(a[j]&gt;a[j+1])</a:t>
            </a:r>
          </a:p>
          <a:p>
            <a:r>
              <a:rPr lang="en-US" dirty="0"/>
              <a:t>     </a:t>
            </a:r>
            <a:r>
              <a:rPr lang="en-US" b="1" dirty="0"/>
              <a:t>SWAP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7BB171-95DB-4726-9399-9B1A629AFE78}"/>
              </a:ext>
            </a:extLst>
          </p:cNvPr>
          <p:cNvSpPr txBox="1"/>
          <p:nvPr/>
        </p:nvSpPr>
        <p:spPr>
          <a:xfrm>
            <a:off x="4924369" y="3221081"/>
            <a:ext cx="12650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7&gt;4 == 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B77600-F9F9-4FBD-9A4D-9A93EB77A036}"/>
              </a:ext>
            </a:extLst>
          </p:cNvPr>
          <p:cNvSpPr txBox="1"/>
          <p:nvPr/>
        </p:nvSpPr>
        <p:spPr>
          <a:xfrm>
            <a:off x="3344428" y="241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2A0EF-F4A1-4D01-A311-54CA0262D59D}"/>
              </a:ext>
            </a:extLst>
          </p:cNvPr>
          <p:cNvSpPr txBox="1"/>
          <p:nvPr/>
        </p:nvSpPr>
        <p:spPr>
          <a:xfrm>
            <a:off x="3765663" y="2423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5BBD9-B8EB-4E8C-8794-C2BDAAC0CE93}"/>
              </a:ext>
            </a:extLst>
          </p:cNvPr>
          <p:cNvSpPr txBox="1"/>
          <p:nvPr/>
        </p:nvSpPr>
        <p:spPr>
          <a:xfrm>
            <a:off x="4933170" y="3221081"/>
            <a:ext cx="12650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7&gt;1 == 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8DAFC8-B8D8-45CB-BA44-65B9F9482D0F}"/>
              </a:ext>
            </a:extLst>
          </p:cNvPr>
          <p:cNvSpPr txBox="1"/>
          <p:nvPr/>
        </p:nvSpPr>
        <p:spPr>
          <a:xfrm>
            <a:off x="4924369" y="3225142"/>
            <a:ext cx="12650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7&gt;4 == 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DE3651-3FE0-47D8-87F7-C10EEC923357}"/>
              </a:ext>
            </a:extLst>
          </p:cNvPr>
          <p:cNvSpPr txBox="1"/>
          <p:nvPr/>
        </p:nvSpPr>
        <p:spPr>
          <a:xfrm>
            <a:off x="4924369" y="3221081"/>
            <a:ext cx="133902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7&gt;9 == 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4CB0E5-3C1A-48AC-9AD8-78787E13BE07}"/>
              </a:ext>
            </a:extLst>
          </p:cNvPr>
          <p:cNvSpPr txBox="1"/>
          <p:nvPr/>
        </p:nvSpPr>
        <p:spPr>
          <a:xfrm>
            <a:off x="4204764" y="240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7415A-14FF-4A53-B73C-9135BF6F7C62}"/>
              </a:ext>
            </a:extLst>
          </p:cNvPr>
          <p:cNvSpPr txBox="1"/>
          <p:nvPr/>
        </p:nvSpPr>
        <p:spPr>
          <a:xfrm>
            <a:off x="4631484" y="241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F7240-8595-4156-A563-E83332BA096E}"/>
              </a:ext>
            </a:extLst>
          </p:cNvPr>
          <p:cNvSpPr txBox="1"/>
          <p:nvPr/>
        </p:nvSpPr>
        <p:spPr>
          <a:xfrm>
            <a:off x="4922686" y="3221081"/>
            <a:ext cx="12860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9&gt;1 == True</a:t>
            </a:r>
          </a:p>
        </p:txBody>
      </p:sp>
    </p:spTree>
    <p:extLst>
      <p:ext uri="{BB962C8B-B14F-4D97-AF65-F5344CB8AC3E}">
        <p14:creationId xmlns:p14="http://schemas.microsoft.com/office/powerpoint/2010/main" val="37490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55 L -0.01337 -0.0395 C -0.01598 -0.04876 -0.01962 -0.05247 -0.02379 -0.05247 C -0.02848 -0.05247 -0.03212 -0.04876 -0.03473 -0.0395 L -0.04723 0.00155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6 L 0.01111 0.04105 C 0.01337 0.05062 0.01702 0.0571 0.02101 0.0571 C 0.025 0.0571 0.02865 0.05062 0.03125 0.04105 L 0.0434 1.23457E-6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8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03659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55 L 0.01232 0.04074 C 0.01475 0.04939 0.01875 0.05525 0.02309 0.05525 C 0.02795 0.05525 0.03211 0.04939 0.03454 0.04074 L 0.04809 0.00155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155 L -0.01146 -0.03858 C -0.01407 -0.04753 -0.01771 -0.05247 -0.02188 -0.05247 C -0.02674 -0.05247 -0.03021 -0.04753 -0.03282 -0.03858 L -0.04514 0.00155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03659 -0.0004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457E-6 L 0.01233 0.03395 C 0.01459 0.04136 0.01858 0.0466 0.02275 0.0466 C 0.02743 0.0466 0.03108 0.04136 0.03368 0.03395 L 0.0467 1.23457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231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83E-18 1.23457E-6 L -0.01354 -0.04229 C -0.01632 -0.05124 -0.02014 -0.05556 -0.02448 -0.05556 C -0.02899 -0.05556 -0.03281 -0.05124 -0.03559 -0.04229 L -0.04826 1.23457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3659 -0.0004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3659 -0.0004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4.44444E-6 L 0.01129 0.04197 C 0.01372 0.05092 0.01788 0.0574 0.02223 0.0574 C 0.02709 0.0574 0.03125 0.05092 0.03368 0.04197 L 0.0474 4.44444E-6 " pathEditMode="relative" rAng="0" ptsTypes="AAAAA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87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1302 -0.03396 C -0.01545 -0.04167 -0.01944 -0.04507 -0.02361 -0.04507 C -0.02847 -0.04507 -0.03212 -0.04167 -0.03455 -0.03396 L -0.0467 4.81481E-6 " pathEditMode="relative" rAng="0" ptsTypes="AAAAA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8" grpId="0"/>
      <p:bldP spid="20" grpId="0"/>
      <p:bldP spid="21" grpId="0"/>
      <p:bldP spid="23" grpId="0"/>
      <p:bldP spid="26" grpId="0"/>
      <p:bldP spid="33" grpId="0"/>
      <p:bldP spid="34" grpId="0" animBg="1"/>
      <p:bldP spid="34" grpId="1" animBg="1"/>
      <p:bldP spid="35" grpId="0"/>
      <p:bldP spid="35" grpId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/>
      <p:bldP spid="42" grpId="0"/>
      <p:bldP spid="43" grpId="0" animBg="1"/>
      <p:bldP spid="43" grpId="1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360</Words>
  <Application>Microsoft Office PowerPoint</Application>
  <PresentationFormat>On-screen Show (16:9)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Muli</vt:lpstr>
      <vt:lpstr>Mulish</vt:lpstr>
      <vt:lpstr>Arial</vt:lpstr>
      <vt:lpstr>Lilita One</vt:lpstr>
      <vt:lpstr>Modern Wave XL by Slidesgo</vt:lpstr>
      <vt:lpstr>Lecture 5 Sorting</vt:lpstr>
      <vt:lpstr>01</vt:lpstr>
      <vt:lpstr>Introduction</vt:lpstr>
      <vt:lpstr>Sorting</vt:lpstr>
      <vt:lpstr>PowerPoint Presentation</vt:lpstr>
      <vt:lpstr>PowerPoint Presentation</vt:lpstr>
      <vt:lpstr>Bubble Sort</vt:lpstr>
      <vt:lpstr>Bubble Sort</vt:lpstr>
      <vt:lpstr>Bubble Sort</vt:lpstr>
      <vt:lpstr>Code for bubble sort</vt:lpstr>
      <vt:lpstr>Complexity</vt:lpstr>
      <vt:lpstr>Time Complexity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4</cp:revision>
  <dcterms:modified xsi:type="dcterms:W3CDTF">2024-07-21T15:55:35Z</dcterms:modified>
</cp:coreProperties>
</file>