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4" r:id="rId18"/>
    <p:sldId id="271" r:id="rId19"/>
    <p:sldId id="272" r:id="rId20"/>
  </p:sldIdLst>
  <p:sldSz cx="9144000" cy="5143500" type="screen16x9"/>
  <p:notesSz cx="6858000" cy="9144000"/>
  <p:embeddedFontLs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c7ea11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c7ea11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c7ea11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c7ea11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5c312e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5c312e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5c312e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45c312e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5c312e1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5c312e1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45c312e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45c312e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07a84f9a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07a84f9a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07a84f9a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07a84f9a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07a84f9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07a84f9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07a84f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07a84f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07a84f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07a84f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2c7ea1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2c7ea1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c7ea119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c7ea119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2c7ea11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2c7ea11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c7ea11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c7ea119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c7ea11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c7ea11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exception-handl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avatpoint.com/exception-handling-in-java" TargetMode="External"/><Relationship Id="rId4" Type="http://schemas.openxmlformats.org/officeDocument/2006/relationships/hyperlink" Target="https://www.javatpoint.com/collections-in-jav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try-ca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17475" y="30239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</a:rPr>
              <a:t>Abrar Hasan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Lecturer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Department of Software Engineering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Daffodil International University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finally Block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In Java, the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always executed no matter whether there is an exception or not.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The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optional. And, for each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try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block, there can be only one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block.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try {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//code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catch (ExceptionType1 e1) { 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 catch block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finally {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 finally block always executes</a:t>
            </a:r>
            <a:endParaRPr sz="1700">
              <a:solidFill>
                <a:schemeClr val="dk2"/>
              </a:solidFill>
            </a:endParaRPr>
          </a:p>
          <a:p>
            <a:pPr marL="19812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398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Java Exception Handling using finally block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022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class Main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public static void main(String[] args)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try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// code that generates exception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int divideByZero = 5 / 0;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catch (ArithmeticException e)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System.out.println("ArithmeticException =&gt; " + e.getMessage());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finally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System.out.println("This is the finally block");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}</a:t>
            </a:r>
            <a:endParaRPr sz="1500">
              <a:solidFill>
                <a:schemeClr val="dk2"/>
              </a:solidFill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6699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284025" y="2117375"/>
            <a:ext cx="2884200" cy="15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ArithmeticException =&gt; / by zero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52400" marR="1524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finally block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D2E-7844-4653-8E41-F96BAEC3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5210-0957-48CA-A564-DDFBC5695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Create </a:t>
            </a:r>
            <a:r>
              <a:rPr lang="en-US" dirty="0" err="1">
                <a:solidFill>
                  <a:schemeClr val="bg2"/>
                </a:solidFill>
              </a:rPr>
              <a:t>CustomException</a:t>
            </a:r>
            <a:r>
              <a:rPr lang="en-US" dirty="0">
                <a:solidFill>
                  <a:schemeClr val="bg2"/>
                </a:solidFill>
              </a:rPr>
              <a:t>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Extend Exception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Use </a:t>
            </a:r>
            <a:r>
              <a:rPr lang="en-US" b="1" dirty="0">
                <a:solidFill>
                  <a:schemeClr val="bg2"/>
                </a:solidFill>
              </a:rPr>
              <a:t>throw </a:t>
            </a:r>
            <a:r>
              <a:rPr lang="en-US" dirty="0">
                <a:solidFill>
                  <a:schemeClr val="bg2"/>
                </a:solidFill>
              </a:rPr>
              <a:t>keyword to raise an exception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in Java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➔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The Collection in Java is a framework that provides an architecture to store and manipulate the group of objects.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Java Collections can achieve all the operations that you perform on a data such as searching, sorting, insertion, manipulation, and deletion.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in Java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556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provides readymade architecture.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represents a set of classes and interfaces.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is optional.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Collection Framework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The Collection framework represents a unified architecture for storing and manipulating a group of objects. It has: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lang="en" sz="2000" dirty="0">
                <a:solidFill>
                  <a:schemeClr val="dk2"/>
                </a:solidFill>
                <a:highlight>
                  <a:srgbClr val="FFFFFF"/>
                </a:highlight>
              </a:rPr>
              <a:t>Interfaces and its implementations, i.e., classes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lang="en" sz="2000" dirty="0">
                <a:solidFill>
                  <a:schemeClr val="dk2"/>
                </a:solidFill>
                <a:highlight>
                  <a:srgbClr val="FFFFFF"/>
                </a:highlight>
              </a:rPr>
              <a:t>Algorithm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Collection Framework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5" y="1152475"/>
            <a:ext cx="7496126" cy="3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22EA-4649-4E92-B58F-4561FCB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E615-6E32-4159-8448-DF830B31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Suppose you have to build a list of price of the Items in a super shop. The user will enter the index and your program will print the price of that item. Now Create a custom Exception Class and check if the user has entered any index which is not present. 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{1,120,23, 11}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User Input: 1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Output : 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202F-3123-4F40-8DDF-F1AD1F9AD678}"/>
              </a:ext>
            </a:extLst>
          </p:cNvPr>
          <p:cNvSpPr txBox="1"/>
          <p:nvPr/>
        </p:nvSpPr>
        <p:spPr>
          <a:xfrm>
            <a:off x="2696400" y="37919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 Input: 10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 : Exception: WRONG INDEX</a:t>
            </a:r>
          </a:p>
        </p:txBody>
      </p:sp>
    </p:spTree>
    <p:extLst>
      <p:ext uri="{BB962C8B-B14F-4D97-AF65-F5344CB8AC3E}">
        <p14:creationId xmlns:p14="http://schemas.microsoft.com/office/powerpoint/2010/main" val="224457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https://www.programiz.com/java-programming/exception-handling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https://www.javatpoint.com/collections-in-java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https://www.javatpoint.com/exception-handling-in-java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22962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Exception Handling &amp; Collection Framework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Exception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In Java, Exception is an unwanted or unexpected event, which occurs during the execution of a program, i.e. at run time, that disrupts the normal flow of the program’s instructions. 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Exceptions can be caught and handled by the program.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When an exception occurs within a method, it creates an object. 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This object is called the exception object.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Major reasons why an exception occurs: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89925" y="1440450"/>
            <a:ext cx="6526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Invalid user input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Device failure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Loss of network connection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Physical limitations (out-of-disk memory)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Code errors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Opening an unavailable file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Difference between Error and Exception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5560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 b="1">
                <a:solidFill>
                  <a:srgbClr val="273239"/>
                </a:solidFill>
                <a:highlight>
                  <a:srgbClr val="FFFFFF"/>
                </a:highlight>
              </a:rPr>
              <a:t>Error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</a:rPr>
              <a:t>: An Error indicates a serious problem that a reasonable application should not try to catch.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685800" lvl="0" indent="-35560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 b="1">
                <a:solidFill>
                  <a:srgbClr val="273239"/>
                </a:solidFill>
                <a:highlight>
                  <a:srgbClr val="FFFFFF"/>
                </a:highlight>
              </a:rPr>
              <a:t>Exception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</a:rPr>
              <a:t>: Exception indicates conditions that a reasonable application might try to catch.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Hierarchy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375" y="1238650"/>
            <a:ext cx="5773250" cy="34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Example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java.io.*;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GFG 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(String[] args) 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a=</a:t>
            </a:r>
            <a:r>
              <a:rPr lang="en" sz="160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lang="en" sz="160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System.out.println(a/b);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(ArithmeticException e){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e.printStackTrace();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615125" y="2571750"/>
            <a:ext cx="29421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</a:t>
            </a:r>
            <a:endParaRPr sz="1300" b="1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java.lang.ArithmeticException: / by zero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at GFG.main(File.java:10)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try…..catch Block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The </a:t>
            </a:r>
            <a:r>
              <a:rPr lang="en" sz="2000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try-catch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used to handle exceptions in Java. Here's the syntax of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try...catch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block: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try {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  // code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}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catch(Exception e) {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  // code</a:t>
            </a:r>
            <a:endParaRPr sz="2000">
              <a:solidFill>
                <a:schemeClr val="dk2"/>
              </a:solidFill>
            </a:endParaRPr>
          </a:p>
          <a:p>
            <a:pPr marL="1066800" marR="1524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}</a:t>
            </a:r>
            <a:endParaRPr sz="20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00"/>
              </a:spcBef>
              <a:spcAft>
                <a:spcPts val="1600"/>
              </a:spcAft>
              <a:buNone/>
            </a:pPr>
            <a:endParaRPr sz="1350">
              <a:solidFill>
                <a:schemeClr val="dk2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Exception handling using try...catch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class Main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public static void main(String[] args)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try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// code that generate exception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int divideByZero = 5 / 0;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System.out.println("Rest of code in try block");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catch (ArithmeticException e)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System.out.println("ArithmeticException =&gt; " + e.getMessage());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776575" y="2492825"/>
            <a:ext cx="3391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52400" marR="152400" lvl="0" indent="0" algn="l" rtl="0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ArithmeticException =&gt; / by zero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776</Words>
  <Application>Microsoft Office PowerPoint</Application>
  <PresentationFormat>On-screen Show (16:9)</PresentationFormat>
  <Paragraphs>133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Raleway</vt:lpstr>
      <vt:lpstr>Roboto</vt:lpstr>
      <vt:lpstr>Arial</vt:lpstr>
      <vt:lpstr>Nunito</vt:lpstr>
      <vt:lpstr>Source Sans Pro</vt:lpstr>
      <vt:lpstr>Courier New</vt:lpstr>
      <vt:lpstr>Plum</vt:lpstr>
      <vt:lpstr>Lecture 2</vt:lpstr>
      <vt:lpstr>Exception Handling &amp; Collection Framework</vt:lpstr>
      <vt:lpstr>What is Exception</vt:lpstr>
      <vt:lpstr>Major reasons why an exception occurs:</vt:lpstr>
      <vt:lpstr>Difference between Error and Exception</vt:lpstr>
      <vt:lpstr>Exception Hierarchy</vt:lpstr>
      <vt:lpstr>Exception Example</vt:lpstr>
      <vt:lpstr>Java try…..catch Block</vt:lpstr>
      <vt:lpstr>Example: Exception handling using try...catch  </vt:lpstr>
      <vt:lpstr>Java finally Block</vt:lpstr>
      <vt:lpstr>Example: Java Exception Handling using finally block  </vt:lpstr>
      <vt:lpstr>Custom Exception</vt:lpstr>
      <vt:lpstr>Collection in Java</vt:lpstr>
      <vt:lpstr>Framework in Java</vt:lpstr>
      <vt:lpstr>What is Collection Framework</vt:lpstr>
      <vt:lpstr>Hierarchy of Collection Framework</vt:lpstr>
      <vt:lpstr>Classwork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Hp</dc:creator>
  <cp:lastModifiedBy>Abrar Hasan</cp:lastModifiedBy>
  <cp:revision>5</cp:revision>
  <dcterms:modified xsi:type="dcterms:W3CDTF">2024-08-31T04:14:58Z</dcterms:modified>
</cp:coreProperties>
</file>