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9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6076950" cy="4552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1C64EB-794C-40ED-AA9A-6A739D8FD0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C54340-13D7-491F-9B67-C5FCB0D251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A9F4C7-DEDC-47C0-BFAD-1DF4F4167C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15316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00212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0384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15316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00212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7E977D-2A3A-47A6-B7B7-E97FCE35F8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EFDF10-9EEA-47BE-9B0B-30D252C1DC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C6FB2F-3E87-44DB-B33C-D0B9263107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FF4BAE-239C-481A-8CA4-47ADB7BB08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71B1CD-3089-4707-9C68-30F60F2C22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96C621-1E3C-4F08-976C-CC5E3E33AE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B87E4C-2EBE-40C5-8726-12E4C83B15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093EAC-519D-47D1-B4F9-C8BDB42B5D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378C51-7F32-4A37-8668-CE674D89B6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87A037-8907-4E8C-9B9B-42F88DA8C3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2023-12-23T14:43:07Z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