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46A616-6652-4E26-8DFA-1CFCE2FF28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102F1-23CF-4B09-AC21-A53E696598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9EAFDE-809E-4F79-BC6C-6262216711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844EF4-0838-4830-91FB-C249F8BC2B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4C4FA2-C2D2-4C54-9AA5-E7723CB9B1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AA9F7C-F214-4BC3-B7EF-501DC96B81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567BB3-1153-45BB-A4B4-696644A616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9A25DF-BA37-4A0A-8B7F-ED6077AAAA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85540B-98DE-4BE7-9892-4324319BD8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A6F15-8B3A-4CF7-99F0-E3D9E8A0CE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C8BE30-C2A1-459F-9FC6-9F11C10DD2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D845AA-0DDD-4C27-881A-F3402F51A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1093D-DD11-4979-87AD-69EEC39ED4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2023-12-23T12:13:40Z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