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10.jpeg" ContentType="image/jpeg"/>
  <Override PartName="/ppt/media/image6.jpeg" ContentType="image/jpeg"/>
  <Override PartName="/ppt/media/image11.jpeg" ContentType="image/jpeg"/>
  <Override PartName="/ppt/media/image7.jpeg" ContentType="image/jpeg"/>
  <Override PartName="/ppt/media/image12.jpeg" ContentType="image/jpeg"/>
  <Override PartName="/ppt/media/image8.jpeg" ContentType="image/jpeg"/>
  <Override PartName="/ppt/media/image9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6076950" cy="45529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4137E3-0AFA-403F-BDD2-F5E9A958FBD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5468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03840" y="2444400"/>
            <a:ext cx="5468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E06BE1-0266-4B0D-8B4C-5F235DA64B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1064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03840" y="244440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106440" y="244440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38A449-1F8E-4906-AD11-2051665485F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153160" y="106524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002120" y="106524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03840" y="244440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153160" y="244440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002120" y="2444400"/>
            <a:ext cx="1760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790FC6-00E5-44D2-AAA8-2E0BBBFE7BF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03840" y="1065240"/>
            <a:ext cx="546876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28C888-2EED-428A-8F2C-90F115A987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546876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5D9839-416E-44DF-AF7D-B3C226D359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266868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106440" y="1065240"/>
            <a:ext cx="266868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5D91D0-B222-4569-96F3-4071E42EF9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D3580F-9488-4F19-B147-3BF6CFDCC3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BF14B8-6C20-43C4-B20A-A363C5A353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106440" y="1065240"/>
            <a:ext cx="266868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03840" y="244440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B80002-F628-4A35-AC73-CE09FD40BC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266868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1064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106440" y="244440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ACC2C0-7A2A-4D01-A1FC-D7EEC36BCB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038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106440" y="1065240"/>
            <a:ext cx="2668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03840" y="2444400"/>
            <a:ext cx="546876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FD5FDE-6641-47D4-9AB3-2925CC6820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4E8ACD-7C64-451E-80B9-88176BB87E8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03840" y="1065240"/>
            <a:ext cx="5468760" cy="264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43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70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73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76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46" name="Picture 1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49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52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55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58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61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64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67" name="Picture 3" descr="image.jpg"/>
          <p:cNvPicPr/>
          <p:nvPr/>
        </p:nvPicPr>
        <p:blipFill>
          <a:blip r:embed="rId1"/>
          <a:stretch/>
        </p:blipFill>
        <p:spPr>
          <a:xfrm>
            <a:off x="0" y="0"/>
            <a:ext cx="6076440" cy="455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2023-12-23T11:58:31Z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