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6076950" cy="45529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30B210-94A8-4582-8E93-617650A0AC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60C9FB-9C88-46FF-BEF7-4204DE4311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8A394F-EFF0-43CB-9D35-0C76FE8D9F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15316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00212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0384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15316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00212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E0BA2A-30C4-4A41-8134-96233198FE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E82E0-D1BF-42D3-9CEE-90B46CB18F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FE1069-48EB-4D35-9E0A-3C31A5759B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943BDC-5C7A-4AF4-AADE-67990F422D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452CE4-953D-4A2F-B55F-30C62F1207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4FC1F1-8D36-4EA3-AB08-54807541B8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70D895-832E-4D6C-87EB-5E86964E1C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708D39-CD7C-447F-A320-7FCA44FC13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0AD5D1-4011-4A9D-B49E-078EFB1FDC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995C64-2C8B-4295-94A4-2433E33A093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2023-12-23T10:41:10Z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