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33254-2029-4F52-A664-38C3803F31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ADE41-6339-40DA-ADC0-51FBAC134A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B1F61-FC62-4485-95BD-0A6973B49D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96166F-7139-4024-90DB-8BF70A85EB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8C77F-D606-4165-A444-D842ED2AC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7F3D3-3B7D-4C15-8D40-59051E8B9E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272C5-8C8E-44E8-BAAF-BB8BE4BB5D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84285-96A3-423D-9E6F-6BB71272FF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87BBB-3244-4AB3-B02E-FAF263C919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90794-0230-4C55-A50D-FF61C1078B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50A52-66B2-4306-84CF-ABC4049DC9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FAD1C-9E2C-4E06-AEBC-0B38FE9E80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D12FD-7E28-470A-9C82-132208600E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2023-12-23T10:37:10Z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