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22.jpeg" ContentType="image/jpeg"/>
  <Override PartName="/ppt/media/image12.jpeg" ContentType="image/jpeg"/>
  <Override PartName="/ppt/media/image10.jpeg" ContentType="image/jpeg"/>
  <Override PartName="/ppt/media/image29.jpeg" ContentType="image/jpeg"/>
  <Override PartName="/ppt/media/image1.jpeg" ContentType="image/jpeg"/>
  <Override PartName="/ppt/media/image35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7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8.jpeg" ContentType="image/jpeg"/>
  <Override PartName="/ppt/media/image39.jpeg" ContentType="image/jpeg"/>
  <Override PartName="/ppt/media/image33.jpeg" ContentType="image/jpeg"/>
  <Override PartName="/ppt/media/image6.jpeg" ContentType="image/jpeg"/>
  <Override PartName="/ppt/media/image27.jpeg" ContentType="image/jpeg"/>
  <Override PartName="/ppt/media/image34.jpeg" ContentType="image/jpeg"/>
  <Override PartName="/ppt/media/image28.jpeg" ContentType="image/jpeg"/>
  <Override PartName="/ppt/media/image7.jpeg" ContentType="image/jpeg"/>
  <Override PartName="/ppt/media/image38.jpeg" ContentType="image/jpeg"/>
  <Override PartName="/ppt/media/image36.jpeg" ContentType="image/jpeg"/>
  <Override PartName="/ppt/media/image2.jpeg" ContentType="image/jpeg"/>
  <Override PartName="/ppt/media/image23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AF783D-D114-44E7-829B-466684F89C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06F2A-1D4D-45E6-B4EC-18F2D1D81B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DE4AC6-64ED-45F8-BB2D-A580DB8746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A16081-72B2-40A4-A72F-CC0DDAE46B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39E71-DB4A-4298-99CA-F25C27BF4C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495BF0-2762-4192-BA31-CA417451E6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2D9D39-B37F-4CE0-AF6C-1AAF6B14DF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160C0C-3881-41D8-86A1-62D5CAE175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BD3083-39FD-44D8-9CA8-B912ED0433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65F8C-C953-4DD3-A7B4-DFCCEE4462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914334-29BE-4D3C-A61D-8CEC1EC3E5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77DCB-74E6-4677-B830-F155E41DF3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21685-374E-4339-8CFA-D6ED2F4015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2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2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2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2023-12-26T08:30:32Z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