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25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3.jpeg" ContentType="image/jpeg"/>
  <Override PartName="/ppt/media/image24.jpeg" ContentType="image/jpeg"/>
  <Override PartName="/ppt/media/image18.jpeg" ContentType="image/jpeg"/>
  <Override PartName="/ppt/media/image17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23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55F36-55AD-4DAB-B518-2D0FAF3A5D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CAE38-6896-4AE6-8DBE-7071FF8889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15CDC-F235-430A-AD1F-7BD19208EA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E6315-ABB5-47DF-8A9D-06AD12A432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A263A-49B2-494D-96D4-BDF2D5D31A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7C71A3-71F7-47A9-8247-E27F998775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DA783-F0D9-42AF-A32A-253CACB4E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E5E602-0BEE-41A7-B1F0-2A68955D0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0A06F-0568-4089-A2CD-451DDCC0DE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81CDF-F48C-4EEB-BAC4-1E2985EBD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CF368A-8F64-4448-B041-E1206C17D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9940BE-93F0-4309-B4D4-2CBE058502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125D8C-3C59-4A80-AE97-A3F144E8EF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2023-12-26T08:32:24Z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